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24" r:id="rId7"/>
    <p:sldMasterId id="2147484360" r:id="rId8"/>
    <p:sldMasterId id="2147484420" r:id="rId9"/>
    <p:sldMasterId id="2147484432" r:id="rId10"/>
    <p:sldMasterId id="2147484480" r:id="rId11"/>
    <p:sldMasterId id="2147484492" r:id="rId12"/>
    <p:sldMasterId id="2147484504" r:id="rId13"/>
    <p:sldMasterId id="2147484516" r:id="rId14"/>
  </p:sldMasterIdLst>
  <p:notesMasterIdLst>
    <p:notesMasterId r:id="rId99"/>
  </p:notesMasterIdLst>
  <p:sldIdLst>
    <p:sldId id="507" r:id="rId15"/>
    <p:sldId id="376" r:id="rId16"/>
    <p:sldId id="879" r:id="rId17"/>
    <p:sldId id="880" r:id="rId18"/>
    <p:sldId id="881" r:id="rId19"/>
    <p:sldId id="891" r:id="rId20"/>
    <p:sldId id="553" r:id="rId21"/>
    <p:sldId id="443" r:id="rId22"/>
    <p:sldId id="585" r:id="rId23"/>
    <p:sldId id="895" r:id="rId24"/>
    <p:sldId id="676" r:id="rId25"/>
    <p:sldId id="896" r:id="rId26"/>
    <p:sldId id="892" r:id="rId27"/>
    <p:sldId id="893" r:id="rId28"/>
    <p:sldId id="392" r:id="rId29"/>
    <p:sldId id="393" r:id="rId30"/>
    <p:sldId id="394" r:id="rId31"/>
    <p:sldId id="395" r:id="rId32"/>
    <p:sldId id="396" r:id="rId33"/>
    <p:sldId id="397" r:id="rId34"/>
    <p:sldId id="398" r:id="rId35"/>
    <p:sldId id="399" r:id="rId36"/>
    <p:sldId id="839" r:id="rId37"/>
    <p:sldId id="649" r:id="rId38"/>
    <p:sldId id="867" r:id="rId39"/>
    <p:sldId id="868" r:id="rId40"/>
    <p:sldId id="869" r:id="rId41"/>
    <p:sldId id="870" r:id="rId42"/>
    <p:sldId id="871" r:id="rId43"/>
    <p:sldId id="872" r:id="rId44"/>
    <p:sldId id="873" r:id="rId45"/>
    <p:sldId id="874" r:id="rId46"/>
    <p:sldId id="861" r:id="rId47"/>
    <p:sldId id="878" r:id="rId48"/>
    <p:sldId id="853" r:id="rId49"/>
    <p:sldId id="549" r:id="rId50"/>
    <p:sldId id="400" r:id="rId51"/>
    <p:sldId id="401" r:id="rId52"/>
    <p:sldId id="402" r:id="rId53"/>
    <p:sldId id="403" r:id="rId54"/>
    <p:sldId id="404" r:id="rId55"/>
    <p:sldId id="405" r:id="rId56"/>
    <p:sldId id="406" r:id="rId57"/>
    <p:sldId id="407" r:id="rId58"/>
    <p:sldId id="408" r:id="rId59"/>
    <p:sldId id="409" r:id="rId60"/>
    <p:sldId id="410" r:id="rId61"/>
    <p:sldId id="411" r:id="rId62"/>
    <p:sldId id="412" r:id="rId63"/>
    <p:sldId id="550" r:id="rId64"/>
    <p:sldId id="558" r:id="rId65"/>
    <p:sldId id="559" r:id="rId66"/>
    <p:sldId id="561" r:id="rId67"/>
    <p:sldId id="830" r:id="rId68"/>
    <p:sldId id="614" r:id="rId69"/>
    <p:sldId id="831" r:id="rId70"/>
    <p:sldId id="884" r:id="rId71"/>
    <p:sldId id="885" r:id="rId72"/>
    <p:sldId id="276" r:id="rId73"/>
    <p:sldId id="810" r:id="rId74"/>
    <p:sldId id="840" r:id="rId75"/>
    <p:sldId id="277" r:id="rId76"/>
    <p:sldId id="279" r:id="rId77"/>
    <p:sldId id="278" r:id="rId78"/>
    <p:sldId id="897" r:id="rId79"/>
    <p:sldId id="290" r:id="rId80"/>
    <p:sldId id="898" r:id="rId81"/>
    <p:sldId id="291" r:id="rId82"/>
    <p:sldId id="899" r:id="rId83"/>
    <p:sldId id="865" r:id="rId84"/>
    <p:sldId id="900" r:id="rId85"/>
    <p:sldId id="292" r:id="rId86"/>
    <p:sldId id="698" r:id="rId87"/>
    <p:sldId id="901" r:id="rId88"/>
    <p:sldId id="902" r:id="rId89"/>
    <p:sldId id="903" r:id="rId90"/>
    <p:sldId id="904" r:id="rId91"/>
    <p:sldId id="293" r:id="rId92"/>
    <p:sldId id="563" r:id="rId93"/>
    <p:sldId id="564" r:id="rId94"/>
    <p:sldId id="889" r:id="rId95"/>
    <p:sldId id="751" r:id="rId96"/>
    <p:sldId id="890" r:id="rId97"/>
    <p:sldId id="894" r:id="rId9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162" d="100"/>
          <a:sy n="162" d="100"/>
        </p:scale>
        <p:origin x="-562" y="-8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slide" Target="slides/slide70.xml"/><Relationship Id="rId89" Type="http://schemas.openxmlformats.org/officeDocument/2006/relationships/slide" Target="slides/slide75.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slide" Target="slides/slide78.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slide" Target="slides/slide60.xml"/><Relationship Id="rId79" Type="http://schemas.openxmlformats.org/officeDocument/2006/relationships/slide" Target="slides/slide65.xml"/><Relationship Id="rId87" Type="http://schemas.openxmlformats.org/officeDocument/2006/relationships/slide" Target="slides/slide73.xml"/><Relationship Id="rId102"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7.xml"/><Relationship Id="rId82" Type="http://schemas.openxmlformats.org/officeDocument/2006/relationships/slide" Target="slides/slide68.xml"/><Relationship Id="rId90" Type="http://schemas.openxmlformats.org/officeDocument/2006/relationships/slide" Target="slides/slide76.xml"/><Relationship Id="rId95" Type="http://schemas.openxmlformats.org/officeDocument/2006/relationships/slide" Target="slides/slide81.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100"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slide" Target="slides/slide71.xml"/><Relationship Id="rId93" Type="http://schemas.openxmlformats.org/officeDocument/2006/relationships/slide" Target="slides/slide79.xml"/><Relationship Id="rId98" Type="http://schemas.openxmlformats.org/officeDocument/2006/relationships/slide" Target="slides/slide8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103" Type="http://schemas.openxmlformats.org/officeDocument/2006/relationships/tableStyles" Target="tableStyle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slide" Target="slides/slide74.xml"/><Relationship Id="rId91" Type="http://schemas.openxmlformats.org/officeDocument/2006/relationships/slide" Target="slides/slide77.xml"/><Relationship Id="rId96"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94" Type="http://schemas.openxmlformats.org/officeDocument/2006/relationships/slide" Target="slides/slide80.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97" Type="http://schemas.openxmlformats.org/officeDocument/2006/relationships/slide" Target="slides/slide8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1/19/2024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68</a:t>
            </a:fld>
            <a:endParaRPr lang="en-US"/>
          </a:p>
        </p:txBody>
      </p:sp>
    </p:spTree>
    <p:extLst>
      <p:ext uri="{BB962C8B-B14F-4D97-AF65-F5344CB8AC3E}">
        <p14:creationId xmlns:p14="http://schemas.microsoft.com/office/powerpoint/2010/main" val="861847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5699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903247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5246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147900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18536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974040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4941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0601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45565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2203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6818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951119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313226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753275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48822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586893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58460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79122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9342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2140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58538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08847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45413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1782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222432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48822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586893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58460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79122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93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214080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58538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08847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45413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1782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222432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48822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586893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58460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791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9342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214080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58538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08847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45413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1782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2224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164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295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240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870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4916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2529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0038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1683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8795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799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02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5020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2508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40525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5803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225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6288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09138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1288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546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4963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74777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05665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2763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22778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82183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518640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255639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9216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507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4.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4.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1/19/2024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3006913"/>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998073"/>
      </p:ext>
    </p:extLst>
  </p:cSld>
  <p:clrMap bg1="lt1" tx1="dk1" bg2="lt2" tx2="dk2" accent1="accent1" accent2="accent2" accent3="accent3" accent4="accent4" accent5="accent5" accent6="accent6" hlink="hlink" folHlink="folHlink"/>
  <p:sldLayoutIdLst>
    <p:sldLayoutId id="2147484481" r:id="rId1"/>
    <p:sldLayoutId id="2147484482" r:id="rId2"/>
    <p:sldLayoutId id="2147484483" r:id="rId3"/>
    <p:sldLayoutId id="2147484484" r:id="rId4"/>
    <p:sldLayoutId id="2147484485" r:id="rId5"/>
    <p:sldLayoutId id="2147484486" r:id="rId6"/>
    <p:sldLayoutId id="2147484487" r:id="rId7"/>
    <p:sldLayoutId id="2147484488" r:id="rId8"/>
    <p:sldLayoutId id="2147484489" r:id="rId9"/>
    <p:sldLayoutId id="2147484490" r:id="rId10"/>
    <p:sldLayoutId id="21474844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99953"/>
      </p:ext>
    </p:extLst>
  </p:cSld>
  <p:clrMap bg1="lt1" tx1="dk1" bg2="lt2" tx2="dk2" accent1="accent1" accent2="accent2" accent3="accent3" accent4="accent4" accent5="accent5" accent6="accent6" hlink="hlink" folHlink="folHlink"/>
  <p:sldLayoutIdLst>
    <p:sldLayoutId id="2147484493" r:id="rId1"/>
    <p:sldLayoutId id="2147484494" r:id="rId2"/>
    <p:sldLayoutId id="2147484495" r:id="rId3"/>
    <p:sldLayoutId id="2147484496" r:id="rId4"/>
    <p:sldLayoutId id="2147484497" r:id="rId5"/>
    <p:sldLayoutId id="2147484498" r:id="rId6"/>
    <p:sldLayoutId id="2147484499" r:id="rId7"/>
    <p:sldLayoutId id="2147484500" r:id="rId8"/>
    <p:sldLayoutId id="2147484501" r:id="rId9"/>
    <p:sldLayoutId id="2147484502" r:id="rId10"/>
    <p:sldLayoutId id="21474845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99953"/>
      </p:ext>
    </p:extLst>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99953"/>
      </p:ext>
    </p:extLst>
  </p:cSld>
  <p:clrMap bg1="lt1" tx1="dk1" bg2="lt2" tx2="dk2" accent1="accent1" accent2="accent2" accent3="accent3" accent4="accent4" accent5="accent5" accent6="accent6" hlink="hlink" folHlink="folHlink"/>
  <p:sldLayoutIdLst>
    <p:sldLayoutId id="2147484517" r:id="rId1"/>
    <p:sldLayoutId id="2147484518" r:id="rId2"/>
    <p:sldLayoutId id="2147484519" r:id="rId3"/>
    <p:sldLayoutId id="2147484520" r:id="rId4"/>
    <p:sldLayoutId id="2147484521" r:id="rId5"/>
    <p:sldLayoutId id="2147484522" r:id="rId6"/>
    <p:sldLayoutId id="2147484523" r:id="rId7"/>
    <p:sldLayoutId id="2147484524" r:id="rId8"/>
    <p:sldLayoutId id="2147484525" r:id="rId9"/>
    <p:sldLayoutId id="2147484526" r:id="rId10"/>
    <p:sldLayoutId id="21474845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4173"/>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224567"/>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5.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6.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6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0.xml"/></Relationships>
</file>

<file path=ppt/slides/_rels/slide6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400" b="0" u="sng" dirty="0" err="1">
                <a:solidFill>
                  <a:srgbClr val="FFFF00"/>
                </a:solidFill>
                <a:effectLst/>
                <a:latin typeface="+mj-lt"/>
              </a:rPr>
              <a:t>Đk</a:t>
            </a:r>
            <a:r>
              <a:rPr lang="vi-VN" sz="4400" b="0" u="sng" dirty="0">
                <a:solidFill>
                  <a:srgbClr val="FFFF00"/>
                </a:solidFill>
                <a:effectLst/>
                <a:latin typeface="+mj-lt"/>
              </a:rPr>
              <a:t>:</a:t>
            </a:r>
            <a:r>
              <a:rPr lang="en-US" sz="4400" dirty="0">
                <a:solidFill>
                  <a:schemeClr val="bg1"/>
                </a:solidFill>
                <a:latin typeface="+mj-lt"/>
              </a:rPr>
              <a:t> </a:t>
            </a:r>
            <a:r>
              <a:rPr lang="vi-VN" sz="4400" dirty="0">
                <a:solidFill>
                  <a:schemeClr val="bg1"/>
                </a:solidFill>
                <a:latin typeface="+mj-lt"/>
              </a:rPr>
              <a:t>Con tiến vào đền thánh (tiến vào) dâng lên lời ca ngọt ngào, (lời ca) dâng lên lời thơ dạt dào với tấm lòng cảm mến xiết bao. Con tiến vào đền thánh (tiến vào) lòng con mừng vui hát ca (vui mừng) trong tình Cha thương đậm đà, dâng trước Nhan Ngài tình yêu thiết tha.</a:t>
            </a:r>
          </a:p>
        </p:txBody>
      </p:sp>
    </p:spTree>
    <p:extLst>
      <p:ext uri="{BB962C8B-B14F-4D97-AF65-F5344CB8AC3E}">
        <p14:creationId xmlns:p14="http://schemas.microsoft.com/office/powerpoint/2010/main" val="231436207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23850"/>
            <a:ext cx="9144000" cy="5467350"/>
          </a:xfrm>
        </p:spPr>
        <p:txBody>
          <a:bodyPr anchor="ctr">
            <a:noAutofit/>
          </a:bodyPr>
          <a:lstStyle/>
          <a:p>
            <a:pPr algn="just">
              <a:lnSpc>
                <a:spcPct val="90000"/>
              </a:lnSpc>
              <a:spcBef>
                <a:spcPts val="0"/>
              </a:spcBef>
            </a:pPr>
            <a:r>
              <a:rPr lang="en-US" sz="4800" b="0" u="sng" dirty="0">
                <a:solidFill>
                  <a:srgbClr val="FFFF00"/>
                </a:solidFill>
                <a:effectLst/>
                <a:latin typeface="+mj-lt"/>
              </a:rPr>
              <a:t>Tk2</a:t>
            </a:r>
            <a:r>
              <a:rPr lang="vi-VN" sz="4800" b="0" u="sng" dirty="0">
                <a:solidFill>
                  <a:srgbClr val="FFFF00"/>
                </a:solidFill>
                <a:effectLst/>
                <a:latin typeface="+mj-lt"/>
              </a:rPr>
              <a:t>:</a:t>
            </a:r>
            <a:r>
              <a:rPr lang="en-US" sz="4800" dirty="0">
                <a:solidFill>
                  <a:schemeClr val="bg1"/>
                </a:solidFill>
                <a:latin typeface="+mj-lt"/>
              </a:rPr>
              <a:t> </a:t>
            </a:r>
            <a:r>
              <a:rPr lang="vi-VN" sz="4800" dirty="0">
                <a:solidFill>
                  <a:schemeClr val="bg1"/>
                </a:solidFill>
                <a:latin typeface="+mj-lt"/>
              </a:rPr>
              <a:t>Con xin kết lời cùng muông thú, xin kết lời cùng gió mây dâng về Thiên Chúa một tình yêu ngất ngây. Vì địa cầu cùng muôn dân nước đều là kỳ công tay Chúa, muôn giống sinh linh tay Ngài tạo tác nên.</a:t>
            </a:r>
          </a:p>
        </p:txBody>
      </p:sp>
    </p:spTree>
    <p:extLst>
      <p:ext uri="{BB962C8B-B14F-4D97-AF65-F5344CB8AC3E}">
        <p14:creationId xmlns:p14="http://schemas.microsoft.com/office/powerpoint/2010/main" val="280584533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400" b="0" u="sng" dirty="0" err="1">
                <a:solidFill>
                  <a:srgbClr val="FFFF00"/>
                </a:solidFill>
                <a:effectLst/>
                <a:latin typeface="+mj-lt"/>
              </a:rPr>
              <a:t>Đk</a:t>
            </a:r>
            <a:r>
              <a:rPr lang="vi-VN" sz="4400" b="0" u="sng" dirty="0">
                <a:solidFill>
                  <a:srgbClr val="FFFF00"/>
                </a:solidFill>
                <a:effectLst/>
                <a:latin typeface="+mj-lt"/>
              </a:rPr>
              <a:t>:</a:t>
            </a:r>
            <a:r>
              <a:rPr lang="en-US" sz="4400" dirty="0">
                <a:solidFill>
                  <a:schemeClr val="bg1"/>
                </a:solidFill>
                <a:latin typeface="+mj-lt"/>
              </a:rPr>
              <a:t> </a:t>
            </a:r>
            <a:r>
              <a:rPr lang="vi-VN" sz="4400" dirty="0">
                <a:solidFill>
                  <a:schemeClr val="bg1"/>
                </a:solidFill>
                <a:latin typeface="+mj-lt"/>
              </a:rPr>
              <a:t>Con tiến vào đền thánh (tiến vào) dâng lên lời ca ngọt ngào, (lời ca) dâng lên lời thơ dạt dào với tấm lòng cảm mến xiết bao. Con tiến vào đền thánh (tiến vào) lòng con mừng vui hát ca (vui mừng) trong tình Cha thương đậm đà, dâng trước Nhan Ngài tình yêu thiết tha.</a:t>
            </a:r>
          </a:p>
        </p:txBody>
      </p:sp>
    </p:spTree>
    <p:extLst>
      <p:ext uri="{BB962C8B-B14F-4D97-AF65-F5344CB8AC3E}">
        <p14:creationId xmlns:p14="http://schemas.microsoft.com/office/powerpoint/2010/main" val="73315300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49340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49340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21"/>
            <a:ext cx="9144000" cy="5136457"/>
          </a:xfrm>
          <a:prstGeom prst="rect">
            <a:avLst/>
          </a:prstGeom>
        </p:spPr>
      </p:pic>
    </p:spTree>
    <p:extLst>
      <p:ext uri="{BB962C8B-B14F-4D97-AF65-F5344CB8AC3E}">
        <p14:creationId xmlns:p14="http://schemas.microsoft.com/office/powerpoint/2010/main" val="1991066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1569660"/>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a:ln w="1905"/>
                <a:solidFill>
                  <a:srgbClr val="A50021"/>
                </a:solidFill>
                <a:effectLst>
                  <a:innerShdw blurRad="69850" dist="43180" dir="5400000">
                    <a:srgbClr val="000000">
                      <a:alpha val="65000"/>
                    </a:srgbClr>
                  </a:innerShdw>
                </a:effectLst>
              </a:rPr>
              <a:t>1</a:t>
            </a:r>
            <a:r>
              <a:rPr lang="vi-VN" sz="3200" b="1">
                <a:ln w="1905"/>
                <a:solidFill>
                  <a:srgbClr val="A50021"/>
                </a:solidFill>
                <a:effectLst>
                  <a:innerShdw blurRad="69850" dist="43180" dir="5400000">
                    <a:srgbClr val="000000">
                      <a:alpha val="65000"/>
                    </a:srgbClr>
                  </a:innerShdw>
                </a:effectLst>
              </a:rPr>
              <a:t>.</a:t>
            </a:r>
          </a:p>
          <a:p>
            <a:r>
              <a:rPr lang="vi-VN" sz="3200"/>
              <a:t>Dân Ni-ni-vê bỏ đường gian ác mà trở lại.</a:t>
            </a:r>
          </a:p>
          <a:p>
            <a:r>
              <a:rPr lang="vi-VN" sz="3200">
                <a:solidFill>
                  <a:srgbClr val="FF0000"/>
                </a:solidFill>
              </a:rPr>
              <a:t>Bài trích sách ngôn sứ Giô-na.</a:t>
            </a:r>
          </a:p>
        </p:txBody>
      </p:sp>
    </p:spTree>
    <p:extLst>
      <p:ext uri="{BB962C8B-B14F-4D97-AF65-F5344CB8AC3E}">
        <p14:creationId xmlns:p14="http://schemas.microsoft.com/office/powerpoint/2010/main" val="3450100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a:solidFill>
                  <a:srgbClr val="FFFF00"/>
                </a:solidFill>
              </a:rPr>
              <a:t>THÁNH VỊNH 24</a:t>
            </a:r>
            <a:br>
              <a:rPr lang="en-US">
                <a:solidFill>
                  <a:srgbClr val="FFFF00"/>
                </a:solidFill>
              </a:rPr>
            </a:br>
            <a:r>
              <a:rPr lang="en-US">
                <a:solidFill>
                  <a:srgbClr val="FFFF00"/>
                </a:solidFill>
              </a:rPr>
              <a:t>CHÚA NHẬT III THƯỜNG NIÊN</a:t>
            </a:r>
            <a:br>
              <a:rPr lang="en-US">
                <a:solidFill>
                  <a:srgbClr val="FFFF00"/>
                </a:solidFill>
              </a:rPr>
            </a:br>
            <a:r>
              <a:rPr lang="en-US">
                <a:solidFill>
                  <a:srgbClr val="FFFF00"/>
                </a:solidFill>
              </a:rPr>
              <a:t>NĂM B </a:t>
            </a:r>
            <a:br>
              <a:rPr lang="en-US">
                <a:solidFill>
                  <a:srgbClr val="FFFF00"/>
                </a:solidFill>
              </a:rPr>
            </a:br>
            <a:r>
              <a:rPr lang="en-US" i="1">
                <a:solidFill>
                  <a:schemeClr val="bg1"/>
                </a:solidFill>
              </a:rPr>
              <a:t>LM KIM LONG</a:t>
            </a:r>
            <a:br>
              <a:rPr lang="en-US" i="1">
                <a:solidFill>
                  <a:schemeClr val="bg1"/>
                </a:solidFill>
              </a:rPr>
            </a:br>
            <a:r>
              <a:rPr lang="en-US" i="1">
                <a:solidFill>
                  <a:schemeClr val="bg1"/>
                </a:solidFill>
              </a:rPr>
              <a:t>03 Câu</a:t>
            </a:r>
          </a:p>
        </p:txBody>
      </p:sp>
    </p:spTree>
    <p:extLst>
      <p:ext uri="{BB962C8B-B14F-4D97-AF65-F5344CB8AC3E}">
        <p14:creationId xmlns:p14="http://schemas.microsoft.com/office/powerpoint/2010/main" val="3528667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u="sng">
                <a:solidFill>
                  <a:srgbClr val="FFFF00"/>
                </a:solidFill>
              </a:rPr>
              <a:t>Đk:</a:t>
            </a:r>
            <a:r>
              <a:rPr lang="en-US" sz="8800">
                <a:solidFill>
                  <a:schemeClr val="bg1"/>
                </a:solidFill>
              </a:rPr>
              <a:t> </a:t>
            </a:r>
            <a:r>
              <a:rPr lang="vi-VN" sz="8800">
                <a:solidFill>
                  <a:schemeClr val="bg1"/>
                </a:solidFill>
              </a:rPr>
              <a:t>Lạy Chúa, xin dạy con lối bước của Ngài.</a:t>
            </a:r>
            <a:endParaRPr lang="en-US" sz="8800">
              <a:solidFill>
                <a:schemeClr val="bg1"/>
              </a:solidFill>
            </a:endParaRPr>
          </a:p>
        </p:txBody>
      </p:sp>
    </p:spTree>
    <p:extLst>
      <p:ext uri="{BB962C8B-B14F-4D97-AF65-F5344CB8AC3E}">
        <p14:creationId xmlns:p14="http://schemas.microsoft.com/office/powerpoint/2010/main" val="3560486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Xin chỉ dạy con biết đường lối Chúa. Và dẫn con theo chân lý của Ngài. Vì Ngài là Thần Linh tế độ cho con. Ngày đêm con vững tin lòng thương xót Ngài.</a:t>
            </a:r>
            <a:endParaRPr lang="en-US" sz="5400">
              <a:solidFill>
                <a:schemeClr val="bg1"/>
              </a:solidFill>
            </a:endParaRPr>
          </a:p>
        </p:txBody>
      </p:sp>
    </p:spTree>
    <p:extLst>
      <p:ext uri="{BB962C8B-B14F-4D97-AF65-F5344CB8AC3E}">
        <p14:creationId xmlns:p14="http://schemas.microsoft.com/office/powerpoint/2010/main" val="1979267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u="sng">
                <a:solidFill>
                  <a:srgbClr val="FFFF00"/>
                </a:solidFill>
              </a:rPr>
              <a:t>Đk:</a:t>
            </a:r>
            <a:r>
              <a:rPr lang="en-US" sz="8800">
                <a:solidFill>
                  <a:schemeClr val="bg1"/>
                </a:solidFill>
              </a:rPr>
              <a:t> </a:t>
            </a:r>
            <a:r>
              <a:rPr lang="vi-VN" sz="8800">
                <a:solidFill>
                  <a:schemeClr val="bg1"/>
                </a:solidFill>
              </a:rPr>
              <a:t>Lạy Chúa, xin dạy con lối bước của Ngài.</a:t>
            </a:r>
            <a:endParaRPr lang="en-US" sz="8800">
              <a:solidFill>
                <a:schemeClr val="bg1"/>
              </a:solidFill>
            </a:endParaRPr>
          </a:p>
        </p:txBody>
      </p:sp>
    </p:spTree>
    <p:extLst>
      <p:ext uri="{BB962C8B-B14F-4D97-AF65-F5344CB8AC3E}">
        <p14:creationId xmlns:p14="http://schemas.microsoft.com/office/powerpoint/2010/main" val="2111841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Tk2:</a:t>
            </a:r>
            <a:r>
              <a:rPr lang="en-US" sz="5400">
                <a:solidFill>
                  <a:schemeClr val="bg1"/>
                </a:solidFill>
              </a:rPr>
              <a:t> </a:t>
            </a:r>
            <a:r>
              <a:rPr lang="vi-VN" sz="5400">
                <a:solidFill>
                  <a:schemeClr val="bg1"/>
                </a:solidFill>
              </a:rPr>
              <a:t>Xin dủ lòng thương nhớ tình nghĩa cũ. Ngài đã ban qua muôn thuở muôn đời. Tội tình của tuổi thơ Chúa đừng ghi tâm, mà xin luôn nhớ con vì ân nghĩa Ngài.</a:t>
            </a:r>
            <a:endParaRPr lang="en-US" sz="5400">
              <a:solidFill>
                <a:schemeClr val="bg1"/>
              </a:solidFill>
            </a:endParaRPr>
          </a:p>
        </p:txBody>
      </p:sp>
    </p:spTree>
    <p:extLst>
      <p:ext uri="{BB962C8B-B14F-4D97-AF65-F5344CB8AC3E}">
        <p14:creationId xmlns:p14="http://schemas.microsoft.com/office/powerpoint/2010/main" val="211538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u="sng">
                <a:solidFill>
                  <a:srgbClr val="FFFF00"/>
                </a:solidFill>
              </a:rPr>
              <a:t>Đk:</a:t>
            </a:r>
            <a:r>
              <a:rPr lang="en-US" sz="8800">
                <a:solidFill>
                  <a:schemeClr val="bg1"/>
                </a:solidFill>
              </a:rPr>
              <a:t> </a:t>
            </a:r>
            <a:r>
              <a:rPr lang="vi-VN" sz="8800">
                <a:solidFill>
                  <a:schemeClr val="bg1"/>
                </a:solidFill>
              </a:rPr>
              <a:t>Lạy Chúa, xin dạy con lối bước của Ngài.</a:t>
            </a:r>
            <a:endParaRPr lang="en-US" sz="8800">
              <a:solidFill>
                <a:schemeClr val="bg1"/>
              </a:solidFill>
            </a:endParaRPr>
          </a:p>
        </p:txBody>
      </p:sp>
    </p:spTree>
    <p:extLst>
      <p:ext uri="{BB962C8B-B14F-4D97-AF65-F5344CB8AC3E}">
        <p14:creationId xmlns:p14="http://schemas.microsoft.com/office/powerpoint/2010/main" val="41604005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u="sng">
                <a:solidFill>
                  <a:srgbClr val="FFFF00"/>
                </a:solidFill>
              </a:rPr>
              <a:t>Đk:</a:t>
            </a:r>
            <a:r>
              <a:rPr lang="en-US" sz="8800">
                <a:solidFill>
                  <a:schemeClr val="bg1"/>
                </a:solidFill>
              </a:rPr>
              <a:t> </a:t>
            </a:r>
            <a:r>
              <a:rPr lang="vi-VN" sz="8800">
                <a:solidFill>
                  <a:schemeClr val="bg1"/>
                </a:solidFill>
              </a:rPr>
              <a:t>Lạy Chúa, xin dạy con lối bước của Ngài.</a:t>
            </a:r>
            <a:endParaRPr lang="en-US" sz="8800">
              <a:solidFill>
                <a:schemeClr val="bg1"/>
              </a:solidFill>
            </a:endParaRPr>
          </a:p>
        </p:txBody>
      </p:sp>
    </p:spTree>
    <p:extLst>
      <p:ext uri="{BB962C8B-B14F-4D97-AF65-F5344CB8AC3E}">
        <p14:creationId xmlns:p14="http://schemas.microsoft.com/office/powerpoint/2010/main" val="25415462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Tk3:</a:t>
            </a:r>
            <a:r>
              <a:rPr lang="en-US" sz="5400">
                <a:solidFill>
                  <a:schemeClr val="bg1"/>
                </a:solidFill>
              </a:rPr>
              <a:t> </a:t>
            </a:r>
            <a:r>
              <a:rPr lang="vi-VN" sz="5400">
                <a:solidFill>
                  <a:schemeClr val="bg1"/>
                </a:solidFill>
              </a:rPr>
              <a:t>Xin chỉ đường cho những kẻ lỡ bước, vì Chúa đây luôn nhân ái chân thực. Dìu kẻ nghèo hèn theo lối đường công minh, dạy con luôn vững tâm tìm theo lối Ngài.</a:t>
            </a:r>
            <a:endParaRPr lang="en-US" sz="5400">
              <a:solidFill>
                <a:schemeClr val="bg1"/>
              </a:solidFill>
            </a:endParaRPr>
          </a:p>
        </p:txBody>
      </p:sp>
    </p:spTree>
    <p:extLst>
      <p:ext uri="{BB962C8B-B14F-4D97-AF65-F5344CB8AC3E}">
        <p14:creationId xmlns:p14="http://schemas.microsoft.com/office/powerpoint/2010/main" val="4149481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u="sng">
                <a:solidFill>
                  <a:srgbClr val="FFFF00"/>
                </a:solidFill>
              </a:rPr>
              <a:t>Đk:</a:t>
            </a:r>
            <a:r>
              <a:rPr lang="en-US" sz="8800">
                <a:solidFill>
                  <a:schemeClr val="bg1"/>
                </a:solidFill>
              </a:rPr>
              <a:t> </a:t>
            </a:r>
            <a:r>
              <a:rPr lang="vi-VN" sz="8800">
                <a:solidFill>
                  <a:schemeClr val="bg1"/>
                </a:solidFill>
              </a:rPr>
              <a:t>Lạy Chúa, xin dạy con lối bước của Ngài.</a:t>
            </a:r>
            <a:endParaRPr lang="en-US" sz="8800">
              <a:solidFill>
                <a:schemeClr val="bg1"/>
              </a:solidFill>
            </a:endParaRPr>
          </a:p>
        </p:txBody>
      </p:sp>
    </p:spTree>
    <p:extLst>
      <p:ext uri="{BB962C8B-B14F-4D97-AF65-F5344CB8AC3E}">
        <p14:creationId xmlns:p14="http://schemas.microsoft.com/office/powerpoint/2010/main" val="3140315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228600" y="285750"/>
            <a:ext cx="87630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a:ln w="1905"/>
                <a:solidFill>
                  <a:srgbClr val="A50021"/>
                </a:solidFill>
                <a:effectLst>
                  <a:innerShdw blurRad="69850" dist="43180" dir="5400000">
                    <a:srgbClr val="000000">
                      <a:alpha val="65000"/>
                    </a:srgbClr>
                  </a:innerShdw>
                </a:effectLst>
              </a:rPr>
              <a:t>2</a:t>
            </a:r>
            <a:r>
              <a:rPr lang="vi-VN" sz="3200" b="1">
                <a:ln w="1905"/>
                <a:solidFill>
                  <a:srgbClr val="A50021"/>
                </a:solidFill>
                <a:effectLst>
                  <a:innerShdw blurRad="69850" dist="43180" dir="5400000">
                    <a:srgbClr val="000000">
                      <a:alpha val="65000"/>
                    </a:srgbClr>
                  </a:innerShdw>
                </a:effectLst>
              </a:rPr>
              <a:t>.</a:t>
            </a:r>
          </a:p>
          <a:p>
            <a:r>
              <a:rPr lang="vi-VN" sz="3200">
                <a:solidFill>
                  <a:prstClr val="black"/>
                </a:solidFill>
              </a:rPr>
              <a:t>Bộ mặt thế gian này đang biến đi.</a:t>
            </a:r>
          </a:p>
          <a:p>
            <a:r>
              <a:rPr lang="vi-VN" sz="3200">
                <a:solidFill>
                  <a:srgbClr val="FF0000"/>
                </a:solidFill>
              </a:rPr>
              <a:t>Bài trích thư thứ nhất của thánh Phao-lô tông đồ gửi tín hữu Cô-rin-tô.</a:t>
            </a:r>
          </a:p>
        </p:txBody>
      </p:sp>
    </p:spTree>
    <p:extLst>
      <p:ext uri="{BB962C8B-B14F-4D97-AF65-F5344CB8AC3E}">
        <p14:creationId xmlns:p14="http://schemas.microsoft.com/office/powerpoint/2010/main" val="1055334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581400"/>
          </a:xfrm>
        </p:spPr>
        <p:txBody>
          <a:bodyPr>
            <a:noAutofit/>
          </a:bodyPr>
          <a:lstStyle/>
          <a:p>
            <a:pPr algn="just"/>
            <a:r>
              <a:rPr lang="vi-VN" sz="7200">
                <a:solidFill>
                  <a:schemeClr val="bg1"/>
                </a:solidFill>
              </a:rPr>
              <a:t>Nước Thiên Chúa đã gần đến, hãy tin vào Tin Mừng.</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969408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21"/>
            <a:ext cx="9144000" cy="5136457"/>
          </a:xfrm>
          <a:prstGeom prst="rect">
            <a:avLst/>
          </a:prstGeom>
        </p:spPr>
      </p:pic>
    </p:spTree>
    <p:extLst>
      <p:ext uri="{BB962C8B-B14F-4D97-AF65-F5344CB8AC3E}">
        <p14:creationId xmlns:p14="http://schemas.microsoft.com/office/powerpoint/2010/main" val="22280219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Xin chỉ dạy con biết đường lối Chúa. Và dẫn con theo chân lý của Ngài. Vì Ngài là Thần Linh tế độ cho con. Ngày đêm con vững tin lòng thương xót Ngài.</a:t>
            </a:r>
            <a:endParaRPr lang="en-US" sz="5400">
              <a:solidFill>
                <a:schemeClr val="bg1"/>
              </a:solidFill>
            </a:endParaRPr>
          </a:p>
        </p:txBody>
      </p:sp>
    </p:spTree>
    <p:extLst>
      <p:ext uri="{BB962C8B-B14F-4D97-AF65-F5344CB8AC3E}">
        <p14:creationId xmlns:p14="http://schemas.microsoft.com/office/powerpoint/2010/main" val="22965913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581400"/>
          </a:xfrm>
        </p:spPr>
        <p:txBody>
          <a:bodyPr>
            <a:noAutofit/>
          </a:bodyPr>
          <a:lstStyle/>
          <a:p>
            <a:pPr algn="just"/>
            <a:r>
              <a:rPr lang="vi-VN" sz="7200">
                <a:solidFill>
                  <a:schemeClr val="bg1"/>
                </a:solidFill>
              </a:rPr>
              <a:t>Nước Thiên Chúa đã gần đến, hãy tin vào Tin Mừng.</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31115491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971800" y="991683"/>
            <a:ext cx="5867400" cy="2985433"/>
          </a:xfrm>
          <a:prstGeom prst="rect">
            <a:avLst/>
          </a:prstGeom>
        </p:spPr>
        <p:txBody>
          <a:bodyPr wrap="square">
            <a:spAutoFit/>
          </a:bodyPr>
          <a:lstStyle/>
          <a:p>
            <a:pPr algn="ctr"/>
            <a:r>
              <a:rPr lang="en-US" sz="2400"/>
              <a:t>Chúa Nhật III Thường Niên</a:t>
            </a:r>
          </a:p>
          <a:p>
            <a:pPr algn="ctr"/>
            <a:r>
              <a:rPr lang="en-US" sz="2400"/>
              <a:t>Năm B</a:t>
            </a:r>
          </a:p>
          <a:p>
            <a:r>
              <a:rPr lang="vi-VN" sz="2800"/>
              <a:t>Anh chị em thân mến, ăn năn sám hối và tin vào Tin mừng là những việc mà người Kitô hữu chúng ta phải thực hiện suốt đời. Chúng ta hãy sốt sắng xin Chúa giúp chúng ta.</a:t>
            </a:r>
            <a:endParaRPr lang="en-US" sz="2800"/>
          </a:p>
        </p:txBody>
      </p:sp>
    </p:spTree>
    <p:extLst>
      <p:ext uri="{BB962C8B-B14F-4D97-AF65-F5344CB8AC3E}">
        <p14:creationId xmlns:p14="http://schemas.microsoft.com/office/powerpoint/2010/main" val="42050980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323439"/>
          </a:xfrm>
          <a:prstGeom prst="rect">
            <a:avLst/>
          </a:prstGeom>
        </p:spPr>
        <p:txBody>
          <a:bodyPr wrap="square">
            <a:spAutoFit/>
          </a:bodyPr>
          <a:lstStyle/>
          <a:p>
            <a:pPr algn="ctr"/>
            <a:r>
              <a:rPr lang="en-US" sz="4000" b="1">
                <a:solidFill>
                  <a:srgbClr val="FFFF00"/>
                </a:solidFill>
              </a:rPr>
              <a:t>Chúng Con Dâng</a:t>
            </a:r>
          </a:p>
          <a:p>
            <a:pPr algn="ctr"/>
            <a:r>
              <a:rPr lang="en-US" sz="4000" b="1" i="1">
                <a:solidFill>
                  <a:schemeClr val="bg1"/>
                </a:solidFill>
              </a:rPr>
              <a:t>Kim Long</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a:solidFill>
                  <a:srgbClr val="FFFF00"/>
                </a:solidFill>
                <a:effectLst/>
              </a:rPr>
              <a:t>Đk:</a:t>
            </a:r>
            <a:r>
              <a:rPr lang="en-US" sz="4800">
                <a:solidFill>
                  <a:schemeClr val="bg1"/>
                </a:solidFill>
              </a:rPr>
              <a:t> </a:t>
            </a:r>
            <a:r>
              <a:rPr lang="vi-VN" sz="4800">
                <a:solidFill>
                  <a:schemeClr val="bg1"/>
                </a:solidFill>
              </a:rPr>
              <a:t>Chúng con dâng về ngai uy linh, này bánh miến trắng tinh và rượu nho thơm ngát. Bao niềm yêu mến dâng dạt dào như hương khói triền miên, nguyện Chúa thương nhận của lễ vẹn tuyền.</a:t>
            </a:r>
            <a:endParaRPr lang="en-US" sz="48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a:solidFill>
                  <a:srgbClr val="FFFF00"/>
                </a:solidFill>
                <a:effectLst/>
              </a:rPr>
              <a:t>Tk1:</a:t>
            </a:r>
            <a:r>
              <a:rPr lang="en-US" sz="5400">
                <a:solidFill>
                  <a:schemeClr val="bg1"/>
                </a:solidFill>
              </a:rPr>
              <a:t> </a:t>
            </a:r>
            <a:r>
              <a:rPr lang="vi-VN" sz="5400">
                <a:solidFill>
                  <a:schemeClr val="bg1"/>
                </a:solidFill>
              </a:rPr>
              <a:t>Đây tâm hồn ước nguyện luôn mến yêu, luôn mến yêu một Chúa. Và tấm thân này yếu hèn, hiệp dâng, hiệp dâng Chúa thiên tòa.</a:t>
            </a:r>
            <a:endParaRPr lang="en-US" sz="54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a:solidFill>
                  <a:srgbClr val="FFFF00"/>
                </a:solidFill>
                <a:effectLst/>
              </a:rPr>
              <a:t>Đk:</a:t>
            </a:r>
            <a:r>
              <a:rPr lang="en-US" sz="4800">
                <a:solidFill>
                  <a:schemeClr val="bg1"/>
                </a:solidFill>
              </a:rPr>
              <a:t> </a:t>
            </a:r>
            <a:r>
              <a:rPr lang="vi-VN" sz="4800">
                <a:solidFill>
                  <a:schemeClr val="bg1"/>
                </a:solidFill>
              </a:rPr>
              <a:t>Chúng con dâng về ngai uy linh, này bánh miến trắng tinh và rượu nho thơm ngát. Bao niềm yêu mến dâng dạt dào như hương khói triền miên, nguyện Chúa thương nhận của lễ vẹn tuyền.</a:t>
            </a:r>
            <a:endParaRPr lang="en-US" sz="4800" b="0" dirty="0">
              <a:solidFill>
                <a:schemeClr val="bg1"/>
              </a:solidFill>
              <a:effectLst/>
            </a:endParaRPr>
          </a:p>
        </p:txBody>
      </p:sp>
    </p:spTree>
    <p:extLst>
      <p:ext uri="{BB962C8B-B14F-4D97-AF65-F5344CB8AC3E}">
        <p14:creationId xmlns:p14="http://schemas.microsoft.com/office/powerpoint/2010/main" val="26388291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Tk2</a:t>
            </a:r>
            <a:r>
              <a:rPr lang="en-US" sz="5400" b="0" u="sng">
                <a:solidFill>
                  <a:srgbClr val="FFFF00"/>
                </a:solidFill>
                <a:effectLst/>
              </a:rPr>
              <a:t>:</a:t>
            </a:r>
            <a:r>
              <a:rPr lang="en-US" sz="5400" b="0">
                <a:solidFill>
                  <a:srgbClr val="FFFF00"/>
                </a:solidFill>
                <a:effectLst/>
              </a:rPr>
              <a:t> </a:t>
            </a:r>
            <a:r>
              <a:rPr lang="vi-VN" sz="5400">
                <a:solidFill>
                  <a:schemeClr val="bg1"/>
                </a:solidFill>
              </a:rPr>
              <a:t>Muôn tâm hồn kết hiệp trong lễ dâng, trong lễ dâng thành kính. Nguyện Chúa thương tình đoái nhận, rủ thương, rộng ban phúc thiên đình.</a:t>
            </a:r>
            <a:endParaRPr lang="vi-VN" sz="54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a:solidFill>
                  <a:srgbClr val="FFFF00"/>
                </a:solidFill>
                <a:effectLst/>
              </a:rPr>
              <a:t>Đk:</a:t>
            </a:r>
            <a:r>
              <a:rPr lang="en-US" sz="4800">
                <a:solidFill>
                  <a:schemeClr val="bg1"/>
                </a:solidFill>
              </a:rPr>
              <a:t> </a:t>
            </a:r>
            <a:r>
              <a:rPr lang="vi-VN" sz="4800">
                <a:solidFill>
                  <a:schemeClr val="bg1"/>
                </a:solidFill>
              </a:rPr>
              <a:t>Chúng con dâng về ngai uy linh, này bánh miến trắng tinh và rượu nho thơm ngát. Bao niềm yêu mến dâng dạt dào như hương khói triền miên, nguyện Chúa thương nhận của lễ vẹn tuyền.</a:t>
            </a:r>
            <a:endParaRPr lang="en-US" sz="4800" b="0" dirty="0">
              <a:solidFill>
                <a:schemeClr val="bg1"/>
              </a:solidFill>
              <a:effectLst/>
            </a:endParaRPr>
          </a:p>
        </p:txBody>
      </p:sp>
    </p:spTree>
    <p:extLst>
      <p:ext uri="{BB962C8B-B14F-4D97-AF65-F5344CB8AC3E}">
        <p14:creationId xmlns:p14="http://schemas.microsoft.com/office/powerpoint/2010/main" val="26388291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a:solidFill>
                  <a:srgbClr val="FFFF00"/>
                </a:solidFill>
                <a:effectLst/>
              </a:rPr>
              <a:t>Tk3:</a:t>
            </a:r>
            <a:r>
              <a:rPr lang="en-US" sz="5400" b="0">
                <a:solidFill>
                  <a:srgbClr val="FFFF00"/>
                </a:solidFill>
                <a:effectLst/>
              </a:rPr>
              <a:t> </a:t>
            </a:r>
            <a:r>
              <a:rPr lang="vi-VN" sz="5400">
                <a:solidFill>
                  <a:schemeClr val="bg1"/>
                </a:solidFill>
              </a:rPr>
              <a:t>Hương kinh nguyện ngát tỏa bay thiết tha, bay thiết tha trìu mến. Thành kính dâng về Chúa Trời tình yêu toàn dân Chúa trên đời.</a:t>
            </a:r>
            <a:endParaRPr lang="vi-VN" sz="5400" dirty="0">
              <a:solidFill>
                <a:schemeClr val="bg1"/>
              </a:solidFill>
            </a:endParaRPr>
          </a:p>
        </p:txBody>
      </p:sp>
    </p:spTree>
    <p:extLst>
      <p:ext uri="{BB962C8B-B14F-4D97-AF65-F5344CB8AC3E}">
        <p14:creationId xmlns:p14="http://schemas.microsoft.com/office/powerpoint/2010/main" val="14337404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a:solidFill>
                  <a:srgbClr val="FFFF00"/>
                </a:solidFill>
                <a:effectLst/>
              </a:rPr>
              <a:t>Đk:</a:t>
            </a:r>
            <a:r>
              <a:rPr lang="en-US" sz="4800">
                <a:solidFill>
                  <a:schemeClr val="bg1"/>
                </a:solidFill>
              </a:rPr>
              <a:t> </a:t>
            </a:r>
            <a:r>
              <a:rPr lang="vi-VN" sz="4800">
                <a:solidFill>
                  <a:schemeClr val="bg1"/>
                </a:solidFill>
              </a:rPr>
              <a:t>Chúng con dâng về ngai uy linh, này bánh miến trắng tinh và rượu nho thơm ngát. Bao niềm yêu mến dâng dạt dào như hương khói triền miên, nguyện Chúa thương nhận của lễ vẹn tuyền.</a:t>
            </a:r>
            <a:endParaRPr lang="en-US" sz="4800" b="0" dirty="0">
              <a:solidFill>
                <a:schemeClr val="bg1"/>
              </a:solidFill>
              <a:effectLst/>
            </a:endParaRPr>
          </a:p>
        </p:txBody>
      </p:sp>
    </p:spTree>
    <p:extLst>
      <p:ext uri="{BB962C8B-B14F-4D97-AF65-F5344CB8AC3E}">
        <p14:creationId xmlns:p14="http://schemas.microsoft.com/office/powerpoint/2010/main" val="15033450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493406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99659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21"/>
            <a:ext cx="9144000" cy="5136457"/>
          </a:xfrm>
          <a:prstGeom prst="rect">
            <a:avLst/>
          </a:prstGeom>
        </p:spPr>
      </p:pic>
    </p:spTree>
    <p:extLst>
      <p:ext uri="{BB962C8B-B14F-4D97-AF65-F5344CB8AC3E}">
        <p14:creationId xmlns:p14="http://schemas.microsoft.com/office/powerpoint/2010/main" val="25354761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vi-VN" sz="7200" b="0" dirty="0">
                <a:solidFill>
                  <a:srgbClr val="FFFF00"/>
                </a:solidFill>
                <a:effectLst/>
                <a:latin typeface="+mj-lt"/>
              </a:rPr>
              <a:t>Thời kì đã mãn</a:t>
            </a:r>
            <a:r>
              <a:rPr lang="en-US" sz="7200" dirty="0">
                <a:solidFill>
                  <a:srgbClr val="FFFF00"/>
                </a:solidFill>
              </a:rPr>
              <a:t/>
            </a:r>
            <a:br>
              <a:rPr lang="en-US" sz="7200" dirty="0">
                <a:solidFill>
                  <a:srgbClr val="FFFF00"/>
                </a:solidFill>
              </a:rPr>
            </a:br>
            <a:r>
              <a:rPr lang="en-US" sz="6000" i="1" dirty="0" err="1">
                <a:solidFill>
                  <a:schemeClr val="bg1"/>
                </a:solidFill>
              </a:rPr>
              <a:t>Lm</a:t>
            </a:r>
            <a:r>
              <a:rPr lang="en-US" sz="6000" i="1" dirty="0">
                <a:solidFill>
                  <a:schemeClr val="bg1"/>
                </a:solidFill>
              </a:rPr>
              <a:t>. </a:t>
            </a:r>
            <a:r>
              <a:rPr lang="vi-VN" sz="6000" i="1" dirty="0">
                <a:solidFill>
                  <a:schemeClr val="bg1"/>
                </a:solidFill>
              </a:rPr>
              <a:t>Huy Hoàng</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FFFF00"/>
                </a:solidFill>
                <a:effectLst/>
              </a:rPr>
              <a:t>Đk</a:t>
            </a:r>
            <a:r>
              <a:rPr lang="en-US" sz="4700" b="0" u="sng" dirty="0">
                <a:solidFill>
                  <a:srgbClr val="FFFF00"/>
                </a:solidFill>
                <a:effectLst/>
              </a:rPr>
              <a:t>:</a:t>
            </a:r>
            <a:r>
              <a:rPr lang="vi-VN" sz="4700" b="0" dirty="0">
                <a:solidFill>
                  <a:schemeClr val="bg1"/>
                </a:solidFill>
                <a:effectLst/>
              </a:rPr>
              <a:t> Thời kỳ nay đã mãn, và triều đại Chúa đã gần tới. Mau trở về sám hối và tin vào Tin Mừng. Nghe Lời Chúa kêu gọi, mà ra đi truyền rao chân lý .Theo gương các tông đồ, bỏ mọi sự để đi theo Ngài.</a:t>
            </a:r>
            <a:endParaRPr lang="en-US" sz="47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u="sng" dirty="0">
                <a:solidFill>
                  <a:srgbClr val="FFFF00"/>
                </a:solidFill>
                <a:effectLst/>
              </a:rPr>
              <a:t>Tk1:</a:t>
            </a:r>
            <a:r>
              <a:rPr lang="en-US" b="0" dirty="0">
                <a:solidFill>
                  <a:srgbClr val="FFFF00"/>
                </a:solidFill>
                <a:effectLst/>
              </a:rPr>
              <a:t> </a:t>
            </a:r>
            <a:r>
              <a:rPr lang="vi-VN" b="0" dirty="0">
                <a:solidFill>
                  <a:schemeClr val="bg1"/>
                </a:solidFill>
                <a:effectLst/>
              </a:rPr>
              <a:t>Đã bao lần trong đời, Ngài đi qua cuộc đời con. Khi con còn mải mê, lo mỗi ngày ăn uống mặc gì! Ngài gọi mời con đi, đi loan báo Tin Mừng bình an. Xin giúp con can trường, bỏ chuyện đời theo Chúa lên đường.</a:t>
            </a:r>
          </a:p>
        </p:txBody>
      </p:sp>
    </p:spTree>
    <p:extLst>
      <p:ext uri="{BB962C8B-B14F-4D97-AF65-F5344CB8AC3E}">
        <p14:creationId xmlns:p14="http://schemas.microsoft.com/office/powerpoint/2010/main" val="520350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FFFF00"/>
                </a:solidFill>
                <a:effectLst/>
              </a:rPr>
              <a:t>Đk</a:t>
            </a:r>
            <a:r>
              <a:rPr lang="en-US" sz="4700" b="0" u="sng" dirty="0">
                <a:solidFill>
                  <a:srgbClr val="FFFF00"/>
                </a:solidFill>
                <a:effectLst/>
              </a:rPr>
              <a:t>:</a:t>
            </a:r>
            <a:r>
              <a:rPr lang="vi-VN" sz="4700" b="0" dirty="0">
                <a:solidFill>
                  <a:schemeClr val="bg1"/>
                </a:solidFill>
                <a:effectLst/>
              </a:rPr>
              <a:t> Thời kỳ nay đã mãn, và triều đại Chúa đã gần tới. Mau trở về sám hối và tin vào Tin Mừng. Nghe Lời Chúa kêu gọi, mà ra đi truyền rao chân lý .Theo gương các tông đồ, bỏ mọi sự để đi theo Ngài.</a:t>
            </a:r>
            <a:endParaRPr lang="en-US" sz="4700" b="0" dirty="0">
              <a:solidFill>
                <a:schemeClr val="bg1"/>
              </a:solidFill>
              <a:effectLst/>
            </a:endParaRPr>
          </a:p>
        </p:txBody>
      </p:sp>
    </p:spTree>
    <p:extLst>
      <p:ext uri="{BB962C8B-B14F-4D97-AF65-F5344CB8AC3E}">
        <p14:creationId xmlns:p14="http://schemas.microsoft.com/office/powerpoint/2010/main" val="9387789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100" b="0" u="sng" dirty="0">
                <a:solidFill>
                  <a:srgbClr val="FFFF00"/>
                </a:solidFill>
                <a:effectLst/>
              </a:rPr>
              <a:t>Tk2:</a:t>
            </a:r>
            <a:r>
              <a:rPr lang="en-US" sz="4100" b="0" dirty="0">
                <a:solidFill>
                  <a:schemeClr val="bg1"/>
                </a:solidFill>
                <a:effectLst/>
              </a:rPr>
              <a:t> </a:t>
            </a:r>
            <a:r>
              <a:rPr lang="vi-VN" sz="4100" b="0" dirty="0">
                <a:solidFill>
                  <a:schemeClr val="bg1"/>
                </a:solidFill>
                <a:effectLst/>
              </a:rPr>
              <a:t>Biết bao ngày tháng dài, lòng đa mang nhiều chuyện trần gian. Khi tâm chẳng bình an, con trao lời cay đắng muộn phiền. Theo dòng đời bon chen, con không biết Nước Trời đang đến, nên mỗi khi đêm về, tấy hồn mình bao nỗi ê chề.</a:t>
            </a:r>
            <a:endParaRPr lang="en-US" sz="41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FFFF00"/>
                </a:solidFill>
                <a:effectLst/>
              </a:rPr>
              <a:t>Đk</a:t>
            </a:r>
            <a:r>
              <a:rPr lang="en-US" sz="4700" b="0" u="sng" dirty="0">
                <a:solidFill>
                  <a:srgbClr val="FFFF00"/>
                </a:solidFill>
                <a:effectLst/>
              </a:rPr>
              <a:t>:</a:t>
            </a:r>
            <a:r>
              <a:rPr lang="vi-VN" sz="4700" b="0" dirty="0">
                <a:solidFill>
                  <a:schemeClr val="bg1"/>
                </a:solidFill>
                <a:effectLst/>
              </a:rPr>
              <a:t> Thời kỳ nay đã mãn, và triều đại Chúa đã gần tới. Mau trở về sám hối và tin vào Tin Mừng. Nghe Lời Chúa kêu gọi, mà ra đi truyền rao chân lý .Theo gương các tông đồ, bỏ mọi sự để đi theo Ngài.</a:t>
            </a:r>
            <a:endParaRPr lang="en-US" sz="4700" b="0" dirty="0">
              <a:solidFill>
                <a:schemeClr val="bg1"/>
              </a:solidFill>
              <a:effectLst/>
            </a:endParaRPr>
          </a:p>
        </p:txBody>
      </p:sp>
    </p:spTree>
    <p:extLst>
      <p:ext uri="{BB962C8B-B14F-4D97-AF65-F5344CB8AC3E}">
        <p14:creationId xmlns:p14="http://schemas.microsoft.com/office/powerpoint/2010/main" val="6079125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a:solidFill>
                  <a:srgbClr val="FFFF00"/>
                </a:solidFill>
                <a:effectLst/>
              </a:rPr>
              <a:t>Tk3:</a:t>
            </a:r>
            <a:r>
              <a:rPr lang="en-US" b="0" dirty="0">
                <a:solidFill>
                  <a:schemeClr val="bg1"/>
                </a:solidFill>
                <a:effectLst/>
              </a:rPr>
              <a:t> </a:t>
            </a:r>
            <a:r>
              <a:rPr lang="vi-VN" b="0" dirty="0">
                <a:solidFill>
                  <a:schemeClr val="bg1"/>
                </a:solidFill>
                <a:effectLst/>
              </a:rPr>
              <a:t>Chúa kêu gọi theo Ngài, mà con mê mải việc trần gian. Ơn thiêng Ngài tặng ban, nhưng con lại từ chối chẳng màng. Nghe lời bậc tiên tri, dân xưa đã trở về sám hối. Xin giúp con mỗi ngày trở về theo tiếng kêu mời.</a:t>
            </a:r>
            <a:endParaRPr lang="en-US"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FFFF00"/>
                </a:solidFill>
                <a:effectLst/>
              </a:rPr>
              <a:t>Đk</a:t>
            </a:r>
            <a:r>
              <a:rPr lang="en-US" sz="4700" b="0" u="sng" dirty="0">
                <a:solidFill>
                  <a:srgbClr val="FFFF00"/>
                </a:solidFill>
                <a:effectLst/>
              </a:rPr>
              <a:t>:</a:t>
            </a:r>
            <a:r>
              <a:rPr lang="vi-VN" sz="4700" b="0" dirty="0">
                <a:solidFill>
                  <a:schemeClr val="bg1"/>
                </a:solidFill>
                <a:effectLst/>
              </a:rPr>
              <a:t> Thời kỳ nay đã mãn, và triều đại Chúa đã gần tới. Mau trở về sám hối và tin vào Tin Mừng. Nghe Lời Chúa kêu gọi, mà ra đi truyền rao chân lý .Theo gương các tông đồ, bỏ mọi sự để đi theo Ngài.</a:t>
            </a:r>
            <a:endParaRPr lang="en-US" sz="4700" b="0" dirty="0">
              <a:solidFill>
                <a:schemeClr val="bg1"/>
              </a:solidFill>
              <a:effectLst/>
            </a:endParaRPr>
          </a:p>
        </p:txBody>
      </p:sp>
    </p:spTree>
    <p:extLst>
      <p:ext uri="{BB962C8B-B14F-4D97-AF65-F5344CB8AC3E}">
        <p14:creationId xmlns:p14="http://schemas.microsoft.com/office/powerpoint/2010/main" val="1849205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vi-VN" sz="5400" b="0" dirty="0">
                <a:solidFill>
                  <a:srgbClr val="FFFF00"/>
                </a:solidFill>
                <a:effectLst/>
                <a:latin typeface="+mj-lt"/>
              </a:rPr>
              <a:t>Con Tiến Vào Đền Thánh</a:t>
            </a:r>
            <a:r>
              <a:rPr lang="en-US" sz="5400" dirty="0">
                <a:solidFill>
                  <a:srgbClr val="FFFF00"/>
                </a:solidFill>
              </a:rPr>
              <a:t/>
            </a:r>
            <a:br>
              <a:rPr lang="en-US" sz="5400" dirty="0">
                <a:solidFill>
                  <a:srgbClr val="FFFF00"/>
                </a:solidFill>
              </a:rPr>
            </a:br>
            <a:r>
              <a:rPr lang="vi-VN" sz="5400" i="1" dirty="0">
                <a:solidFill>
                  <a:schemeClr val="bg1"/>
                </a:solidFill>
              </a:rPr>
              <a:t>Hải Nguyễn</a:t>
            </a: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a:solidFill>
                  <a:srgbClr val="FFFF00"/>
                </a:solidFill>
                <a:effectLst/>
              </a:rPr>
              <a:t>Tk4:</a:t>
            </a:r>
            <a:r>
              <a:rPr lang="en-US" b="0" dirty="0">
                <a:solidFill>
                  <a:schemeClr val="bg1"/>
                </a:solidFill>
                <a:effectLst/>
              </a:rPr>
              <a:t> </a:t>
            </a:r>
            <a:r>
              <a:rPr lang="vi-VN" b="0" dirty="0">
                <a:solidFill>
                  <a:schemeClr val="bg1"/>
                </a:solidFill>
                <a:effectLst/>
              </a:rPr>
              <a:t>Chúa luôn con kêu mời, gọi con đi vào đời theo Chúa Con xin cảm tạ Chúa, cho con được vinh phúc cùng Ngài. Rao truyền lời an vui cho ai sống giữa đời mù tối. Cho thế gian biết rằng, Chúa là nguồn hạnh phúc khôn cùng.</a:t>
            </a:r>
            <a:endParaRPr lang="en-US" b="0" dirty="0">
              <a:solidFill>
                <a:schemeClr val="bg1"/>
              </a:solidFill>
              <a:effectLst/>
            </a:endParaRPr>
          </a:p>
        </p:txBody>
      </p:sp>
    </p:spTree>
    <p:extLst>
      <p:ext uri="{BB962C8B-B14F-4D97-AF65-F5344CB8AC3E}">
        <p14:creationId xmlns:p14="http://schemas.microsoft.com/office/powerpoint/2010/main" val="3140895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FFFF00"/>
                </a:solidFill>
                <a:effectLst/>
              </a:rPr>
              <a:t>Đk</a:t>
            </a:r>
            <a:r>
              <a:rPr lang="en-US" sz="4700" b="0" u="sng" dirty="0">
                <a:solidFill>
                  <a:srgbClr val="FFFF00"/>
                </a:solidFill>
                <a:effectLst/>
              </a:rPr>
              <a:t>:</a:t>
            </a:r>
            <a:r>
              <a:rPr lang="vi-VN" sz="4700" b="0" dirty="0">
                <a:solidFill>
                  <a:schemeClr val="bg1"/>
                </a:solidFill>
                <a:effectLst/>
              </a:rPr>
              <a:t> Thời kỳ nay đã mãn, và triều đại Chúa đã gần tới. Mau trở về sám hối và tin vào Tin Mừng. Nghe Lời Chúa kêu gọi, mà ra đi truyền rao chân lý .Theo gương các tông đồ, bỏ mọi sự để đi theo Ngài.</a:t>
            </a:r>
            <a:endParaRPr lang="en-US" sz="4700" b="0" dirty="0">
              <a:solidFill>
                <a:schemeClr val="bg1"/>
              </a:solidFill>
              <a:effectLst/>
            </a:endParaRPr>
          </a:p>
        </p:txBody>
      </p:sp>
    </p:spTree>
    <p:extLst>
      <p:ext uri="{BB962C8B-B14F-4D97-AF65-F5344CB8AC3E}">
        <p14:creationId xmlns:p14="http://schemas.microsoft.com/office/powerpoint/2010/main" val="24622712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6000" b="1" dirty="0">
                <a:solidFill>
                  <a:srgbClr val="FFFF00"/>
                </a:solidFill>
                <a:effectLst>
                  <a:outerShdw blurRad="38100" dist="38100" dir="2700000" algn="tl">
                    <a:srgbClr val="000000">
                      <a:alpha val="43137"/>
                    </a:srgbClr>
                  </a:outerShdw>
                </a:effectLst>
                <a:latin typeface="+mj-lt"/>
              </a:rPr>
              <a:t>Ca </a:t>
            </a:r>
            <a:r>
              <a:rPr lang="en-US" sz="6000" b="1" dirty="0" err="1">
                <a:solidFill>
                  <a:srgbClr val="FFFF00"/>
                </a:solidFill>
                <a:effectLst>
                  <a:outerShdw blurRad="38100" dist="38100" dir="2700000" algn="tl">
                    <a:srgbClr val="000000">
                      <a:alpha val="43137"/>
                    </a:srgbClr>
                  </a:outerShdw>
                </a:effectLst>
                <a:latin typeface="+mj-lt"/>
              </a:rPr>
              <a:t>Kết</a:t>
            </a:r>
            <a:r>
              <a:rPr lang="en-US" sz="6000" b="1" dirty="0">
                <a:solidFill>
                  <a:srgbClr val="FFFF00"/>
                </a:solidFill>
                <a:effectLst>
                  <a:outerShdw blurRad="38100" dist="38100" dir="2700000" algn="tl">
                    <a:srgbClr val="000000">
                      <a:alpha val="43137"/>
                    </a:srgbClr>
                  </a:outerShdw>
                </a:effectLst>
                <a:latin typeface="+mj-lt"/>
              </a:rPr>
              <a:t> </a:t>
            </a:r>
            <a:r>
              <a:rPr lang="en-US" sz="6000" b="1" dirty="0" err="1">
                <a:solidFill>
                  <a:srgbClr val="FFFF00"/>
                </a:solidFill>
                <a:effectLst>
                  <a:outerShdw blurRad="38100" dist="38100" dir="2700000" algn="tl">
                    <a:srgbClr val="000000">
                      <a:alpha val="43137"/>
                    </a:srgbClr>
                  </a:outerShdw>
                </a:effectLst>
                <a:latin typeface="+mj-lt"/>
              </a:rPr>
              <a:t>Lễ</a:t>
            </a:r>
            <a:r>
              <a:rPr lang="en-US" sz="5400" b="1" dirty="0">
                <a:solidFill>
                  <a:srgbClr val="FFFF00"/>
                </a:solidFill>
                <a:effectLst>
                  <a:outerShdw blurRad="38100" dist="38100" dir="2700000" algn="tl">
                    <a:srgbClr val="000000">
                      <a:alpha val="43137"/>
                    </a:srgbClr>
                  </a:outerShdw>
                </a:effectLst>
                <a:latin typeface="+mj-lt"/>
              </a:rPr>
              <a:t/>
            </a:r>
            <a:br>
              <a:rPr lang="en-US" sz="5400" b="1" dirty="0">
                <a:solidFill>
                  <a:srgbClr val="FFFF00"/>
                </a:solidFill>
                <a:effectLst>
                  <a:outerShdw blurRad="38100" dist="38100" dir="2700000" algn="tl">
                    <a:srgbClr val="000000">
                      <a:alpha val="43137"/>
                    </a:srgbClr>
                  </a:outerShdw>
                </a:effectLst>
                <a:latin typeface="+mj-lt"/>
              </a:rPr>
            </a:br>
            <a:r>
              <a:rPr lang="en-US" sz="6600" b="1" dirty="0" smtClean="0">
                <a:solidFill>
                  <a:srgbClr val="FFFF00"/>
                </a:solidFill>
                <a:effectLst>
                  <a:outerShdw blurRad="38100" dist="38100" dir="2700000" algn="tl">
                    <a:srgbClr val="000000">
                      <a:alpha val="43137"/>
                    </a:srgbClr>
                  </a:outerShdw>
                </a:effectLst>
              </a:rPr>
              <a:t>BÀI CA HIỆP NHẤT</a:t>
            </a:r>
            <a:br>
              <a:rPr lang="en-US" sz="6600" b="1" dirty="0" smtClean="0">
                <a:solidFill>
                  <a:srgbClr val="FFFF00"/>
                </a:solidFill>
                <a:effectLst>
                  <a:outerShdw blurRad="38100" dist="38100" dir="2700000" algn="tl">
                    <a:srgbClr val="000000">
                      <a:alpha val="43137"/>
                    </a:srgbClr>
                  </a:outerShdw>
                </a:effectLst>
              </a:rPr>
            </a:br>
            <a:r>
              <a:rPr lang="en-US" b="1" i="1" dirty="0" err="1" smtClean="0">
                <a:solidFill>
                  <a:schemeClr val="bg1"/>
                </a:solidFill>
                <a:effectLst>
                  <a:outerShdw blurRad="38100" dist="38100" dir="2700000" algn="tl">
                    <a:srgbClr val="000000">
                      <a:alpha val="43137"/>
                    </a:srgbClr>
                  </a:outerShdw>
                </a:effectLst>
              </a:rPr>
              <a:t>Thành</a:t>
            </a:r>
            <a:r>
              <a:rPr lang="en-US" b="1" i="1" dirty="0" smtClean="0">
                <a:solidFill>
                  <a:schemeClr val="bg1"/>
                </a:solidFill>
                <a:effectLst>
                  <a:outerShdw blurRad="38100" dist="38100" dir="2700000" algn="tl">
                    <a:srgbClr val="000000">
                      <a:alpha val="43137"/>
                    </a:srgbClr>
                  </a:outerShdw>
                </a:effectLst>
              </a:rPr>
              <a:t> </a:t>
            </a:r>
            <a:r>
              <a:rPr lang="en-US" b="1" i="1" dirty="0" err="1" smtClean="0">
                <a:solidFill>
                  <a:schemeClr val="bg1"/>
                </a:solidFill>
                <a:effectLst>
                  <a:outerShdw blurRad="38100" dist="38100" dir="2700000" algn="tl">
                    <a:srgbClr val="000000">
                      <a:alpha val="43137"/>
                    </a:srgbClr>
                  </a:outerShdw>
                </a:effectLst>
              </a:rPr>
              <a:t>Tâm</a:t>
            </a:r>
            <a:endParaRPr lang="en-US"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741920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err="1">
                <a:solidFill>
                  <a:srgbClr val="FFFF00"/>
                </a:solidFill>
                <a:effectLst/>
              </a:rPr>
              <a:t>Đk</a:t>
            </a:r>
            <a:r>
              <a:rPr lang="en-US" b="1" u="sng" dirty="0">
                <a:solidFill>
                  <a:srgbClr val="FFFF00"/>
                </a:solidFill>
                <a:effectLst/>
              </a:rPr>
              <a:t>:</a:t>
            </a:r>
            <a:r>
              <a:rPr lang="en-US" b="1" dirty="0">
                <a:solidFill>
                  <a:schemeClr val="bg1"/>
                </a:solidFill>
                <a:effectLst/>
              </a:rPr>
              <a:t> </a:t>
            </a:r>
            <a:r>
              <a:rPr lang="vi-VN" b="1" dirty="0">
                <a:solidFill>
                  <a:schemeClr val="bg1"/>
                </a:solidFill>
                <a:effectLst>
                  <a:outerShdw blurRad="38100" dist="38100" dir="2700000" algn="tl">
                    <a:srgbClr val="000000">
                      <a:alpha val="43137"/>
                    </a:srgbClr>
                  </a:outerShdw>
                </a:effectLst>
              </a:rPr>
              <a:t>Xin hiệp nhất chúng con nên một trong tình yêu Chúa. Xin hiệp nhất chúng con như Ngài liên kết với Cha. Xin giải thoát chúng con xa điều bât hòa chia rẽ. Xin kết liên muôn người trong lòng mến Chúa Cha muôn đời.</a:t>
            </a:r>
          </a:p>
        </p:txBody>
      </p:sp>
    </p:spTree>
    <p:extLst>
      <p:ext uri="{BB962C8B-B14F-4D97-AF65-F5344CB8AC3E}">
        <p14:creationId xmlns:p14="http://schemas.microsoft.com/office/powerpoint/2010/main" val="930287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smtClean="0">
                <a:solidFill>
                  <a:srgbClr val="FFFF00"/>
                </a:solidFill>
                <a:effectLst>
                  <a:outerShdw blurRad="38100" dist="38100" dir="2700000" algn="tl">
                    <a:srgbClr val="000000">
                      <a:alpha val="43137"/>
                    </a:srgbClr>
                  </a:outerShdw>
                </a:effectLst>
              </a:rPr>
              <a:t>Tk1:</a:t>
            </a:r>
            <a:r>
              <a:rPr lang="en-US" b="1" dirty="0" smtClean="0">
                <a:solidFill>
                  <a:schemeClr val="bg1"/>
                </a:solidFill>
                <a:effectLst>
                  <a:outerShdw blurRad="38100" dist="38100" dir="2700000" algn="tl">
                    <a:srgbClr val="000000">
                      <a:alpha val="43137"/>
                    </a:srgbClr>
                  </a:outerShdw>
                </a:effectLst>
              </a:rPr>
              <a:t> </a:t>
            </a:r>
            <a:r>
              <a:rPr lang="vi-VN" b="1" dirty="0">
                <a:effectLst>
                  <a:outerShdw blurRad="38100" dist="38100" dir="2700000" algn="tl">
                    <a:srgbClr val="000000">
                      <a:alpha val="43137"/>
                    </a:srgbClr>
                  </a:outerShdw>
                </a:effectLst>
              </a:rPr>
              <a:t> </a:t>
            </a:r>
            <a:r>
              <a:rPr lang="vi-VN" b="1" dirty="0">
                <a:solidFill>
                  <a:schemeClr val="bg1"/>
                </a:solidFill>
                <a:effectLst>
                  <a:outerShdw blurRad="38100" dist="38100" dir="2700000" algn="tl">
                    <a:srgbClr val="000000">
                      <a:alpha val="43137"/>
                    </a:srgbClr>
                  </a:outerShdw>
                </a:effectLst>
              </a:rPr>
              <a:t>Vì Ngài được sai đến, để tìm chiên khắp nơi xa xôi. Vì rằng Cha sai đến, đến đưa về đàn chiên duy nhất. Thì này nguyện xin Chúa, hãy thương ban Thánh Linh của Ngài. Hiệp nhất chúng con trong Chúa.</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426980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err="1">
                <a:solidFill>
                  <a:srgbClr val="FFFF00"/>
                </a:solidFill>
                <a:effectLst/>
              </a:rPr>
              <a:t>Đk</a:t>
            </a:r>
            <a:r>
              <a:rPr lang="en-US" b="1" u="sng" dirty="0">
                <a:solidFill>
                  <a:srgbClr val="FFFF00"/>
                </a:solidFill>
                <a:effectLst/>
              </a:rPr>
              <a:t>:</a:t>
            </a:r>
            <a:r>
              <a:rPr lang="en-US" b="1" dirty="0">
                <a:solidFill>
                  <a:schemeClr val="bg1"/>
                </a:solidFill>
                <a:effectLst/>
              </a:rPr>
              <a:t> </a:t>
            </a:r>
            <a:r>
              <a:rPr lang="vi-VN" b="1" dirty="0">
                <a:solidFill>
                  <a:schemeClr val="bg1"/>
                </a:solidFill>
                <a:effectLst>
                  <a:outerShdw blurRad="38100" dist="38100" dir="2700000" algn="tl">
                    <a:srgbClr val="000000">
                      <a:alpha val="43137"/>
                    </a:srgbClr>
                  </a:outerShdw>
                </a:effectLst>
              </a:rPr>
              <a:t>Xin hiệp nhất chúng con nên một trong tình yêu Chúa. Xin hiệp nhất chúng con như Ngài liên kết với Cha. Xin giải thoát chúng con xa điều bât hòa chia rẽ. Xin kết liên muôn người trong lòng mến Chúa Cha muôn đời.</a:t>
            </a:r>
          </a:p>
        </p:txBody>
      </p:sp>
    </p:spTree>
    <p:extLst>
      <p:ext uri="{BB962C8B-B14F-4D97-AF65-F5344CB8AC3E}">
        <p14:creationId xmlns:p14="http://schemas.microsoft.com/office/powerpoint/2010/main" val="32314693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a:solidFill>
                  <a:srgbClr val="FFFF00"/>
                </a:solidFill>
                <a:effectLst/>
                <a:latin typeface="+mj-lt"/>
              </a:rPr>
              <a:t/>
            </a:r>
            <a:br>
              <a:rPr lang="en-US" sz="8000" b="0">
                <a:solidFill>
                  <a:srgbClr val="FFFF00"/>
                </a:solidFill>
                <a:effectLst/>
                <a:latin typeface="+mj-lt"/>
              </a:rPr>
            </a:br>
            <a:r>
              <a:rPr lang="en-US" sz="6600">
                <a:solidFill>
                  <a:srgbClr val="FFFF00"/>
                </a:solidFill>
              </a:rPr>
              <a:t>Hồng Ân Thiên Chúa</a:t>
            </a:r>
            <a:br>
              <a:rPr lang="en-US" sz="6600">
                <a:solidFill>
                  <a:srgbClr val="FFFF00"/>
                </a:solidFill>
              </a:rPr>
            </a:br>
            <a:r>
              <a:rPr lang="en-US" sz="5400" i="1">
                <a:solidFill>
                  <a:schemeClr val="bg1"/>
                </a:solidFill>
              </a:rPr>
              <a:t>Nguyễn Khắc Tuần</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FF00"/>
                </a:solidFill>
                <a:effectLst/>
              </a:rPr>
              <a:t>Đk</a:t>
            </a:r>
            <a:r>
              <a:rPr lang="en-US" sz="6600" b="0" u="sng">
                <a:solidFill>
                  <a:srgbClr val="FFFF00"/>
                </a:solidFill>
                <a:effectLst/>
              </a:rPr>
              <a:t>:</a:t>
            </a:r>
            <a:r>
              <a:rPr lang="en-US" sz="6600" b="0">
                <a:solidFill>
                  <a:schemeClr val="bg1"/>
                </a:solidFill>
                <a:effectLst/>
              </a:rPr>
              <a:t> </a:t>
            </a:r>
            <a:r>
              <a:rPr lang="vi-VN" sz="6600">
                <a:solidFill>
                  <a:schemeClr val="bg1"/>
                </a:solidFill>
              </a:rPr>
              <a:t>Hồng ân Thiên Chúa bao la, muôn đời con sẽ ngợi ca ơn Người.</a:t>
            </a:r>
            <a:endParaRPr lang="vi-VN" sz="66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400" b="0" u="sng" dirty="0" err="1">
                <a:solidFill>
                  <a:srgbClr val="FFFF00"/>
                </a:solidFill>
                <a:effectLst/>
                <a:latin typeface="+mj-lt"/>
              </a:rPr>
              <a:t>Đk</a:t>
            </a:r>
            <a:r>
              <a:rPr lang="vi-VN" sz="4400" b="0" u="sng" dirty="0">
                <a:solidFill>
                  <a:srgbClr val="FFFF00"/>
                </a:solidFill>
                <a:effectLst/>
                <a:latin typeface="+mj-lt"/>
              </a:rPr>
              <a:t>:</a:t>
            </a:r>
            <a:r>
              <a:rPr lang="en-US" sz="4400" dirty="0">
                <a:solidFill>
                  <a:schemeClr val="bg1"/>
                </a:solidFill>
                <a:latin typeface="+mj-lt"/>
              </a:rPr>
              <a:t> </a:t>
            </a:r>
            <a:r>
              <a:rPr lang="vi-VN" sz="4400" dirty="0">
                <a:solidFill>
                  <a:schemeClr val="bg1"/>
                </a:solidFill>
                <a:latin typeface="+mj-lt"/>
              </a:rPr>
              <a:t>Con tiến vào đền thánh (tiến vào) dâng lên lời ca ngọt ngào, (lời ca) dâng lên lời thơ dạt dào với tấm lòng cảm mến xiết bao. Con tiến vào đền thánh (tiến vào) lòng con mừng vui hát ca (vui mừng) trong tình Cha thương đậm đà, dâng trước Nhan Ngài tình yêu thiết tha.</a:t>
            </a:r>
          </a:p>
        </p:txBody>
      </p:sp>
    </p:spTree>
    <p:extLst>
      <p:ext uri="{BB962C8B-B14F-4D97-AF65-F5344CB8AC3E}">
        <p14:creationId xmlns:p14="http://schemas.microsoft.com/office/powerpoint/2010/main" val="2315032721"/>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a:t>
            </a:r>
            <a:r>
              <a:rPr lang="en-US" sz="5400" b="0" u="sng">
                <a:solidFill>
                  <a:srgbClr val="FFFF00"/>
                </a:solidFill>
                <a:effectLst/>
              </a:rPr>
              <a:t>1:</a:t>
            </a:r>
            <a:r>
              <a:rPr lang="en-US" sz="5400" b="0">
                <a:solidFill>
                  <a:schemeClr val="bg1"/>
                </a:solidFill>
                <a:effectLst/>
              </a:rPr>
              <a:t> </a:t>
            </a:r>
            <a:r>
              <a:rPr lang="vi-VN" sz="5400">
                <a:solidFill>
                  <a:schemeClr val="bg1"/>
                </a:solidFill>
              </a:rPr>
              <a:t>Qua bao nhiêu dòng đời dưới thế, qua bao nhiêu thế hệ dương gian. Tung hô chân lý cao quang, miệng con theo với cung đàn hoan ca.</a:t>
            </a:r>
            <a:endParaRPr lang="en-US" sz="54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FF00"/>
                </a:solidFill>
                <a:effectLst/>
              </a:rPr>
              <a:t>Đk</a:t>
            </a:r>
            <a:r>
              <a:rPr lang="en-US" sz="6600" b="0" u="sng">
                <a:solidFill>
                  <a:srgbClr val="FFFF00"/>
                </a:solidFill>
                <a:effectLst/>
              </a:rPr>
              <a:t>:</a:t>
            </a:r>
            <a:r>
              <a:rPr lang="en-US" sz="6600" b="0">
                <a:solidFill>
                  <a:schemeClr val="bg1"/>
                </a:solidFill>
                <a:effectLst/>
              </a:rPr>
              <a:t> </a:t>
            </a:r>
            <a:r>
              <a:rPr lang="vi-VN" sz="6600">
                <a:solidFill>
                  <a:schemeClr val="bg1"/>
                </a:solidFill>
              </a:rPr>
              <a:t>Hồng ân Thiên Chúa bao la, muôn đời con sẽ ngợi ca ơn Người.</a:t>
            </a:r>
            <a:endParaRPr lang="vi-VN" sz="6600" b="0" dirty="0">
              <a:solidFill>
                <a:schemeClr val="bg1"/>
              </a:solidFill>
              <a:effectLst/>
            </a:endParaRPr>
          </a:p>
        </p:txBody>
      </p:sp>
    </p:spTree>
    <p:extLst>
      <p:ext uri="{BB962C8B-B14F-4D97-AF65-F5344CB8AC3E}">
        <p14:creationId xmlns:p14="http://schemas.microsoft.com/office/powerpoint/2010/main" val="4988755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Tk2</a:t>
            </a:r>
            <a:r>
              <a:rPr lang="en-US" sz="5400" b="0" u="sng">
                <a:solidFill>
                  <a:srgbClr val="FFFF00"/>
                </a:solidFill>
                <a:effectLst/>
              </a:rPr>
              <a:t>:</a:t>
            </a:r>
            <a:r>
              <a:rPr lang="en-US" sz="5400" b="0">
                <a:solidFill>
                  <a:schemeClr val="bg1"/>
                </a:solidFill>
                <a:effectLst/>
              </a:rPr>
              <a:t> </a:t>
            </a:r>
            <a:r>
              <a:rPr lang="vi-VN" sz="5400">
                <a:solidFill>
                  <a:schemeClr val="bg1"/>
                </a:solidFill>
              </a:rPr>
              <a:t>Vinh danh Cha và Ngôi Con Chúa, với Thánh Linh không thuở trước sau, Ba Ngôi nguyên lý cao sâu, thời gian không chút phai màu vinh hoa.</a:t>
            </a:r>
            <a:endParaRPr lang="en-US" sz="5400" b="0" dirty="0">
              <a:solidFill>
                <a:schemeClr val="bg1"/>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FF00"/>
                </a:solidFill>
                <a:effectLst/>
              </a:rPr>
              <a:t>Đk</a:t>
            </a:r>
            <a:r>
              <a:rPr lang="en-US" sz="6600" b="0" u="sng">
                <a:solidFill>
                  <a:srgbClr val="FFFF00"/>
                </a:solidFill>
                <a:effectLst/>
              </a:rPr>
              <a:t>:</a:t>
            </a:r>
            <a:r>
              <a:rPr lang="en-US" sz="6600" b="0">
                <a:solidFill>
                  <a:schemeClr val="bg1"/>
                </a:solidFill>
                <a:effectLst/>
              </a:rPr>
              <a:t> </a:t>
            </a:r>
            <a:r>
              <a:rPr lang="vi-VN" sz="6600">
                <a:solidFill>
                  <a:schemeClr val="bg1"/>
                </a:solidFill>
              </a:rPr>
              <a:t>Hồng ân Thiên Chúa bao la, muôn đời con sẽ ngợi ca ơn Người.</a:t>
            </a:r>
            <a:endParaRPr lang="vi-VN" sz="6600" b="0" dirty="0">
              <a:solidFill>
                <a:schemeClr val="bg1"/>
              </a:solidFill>
              <a:effectLst/>
            </a:endParaRPr>
          </a:p>
        </p:txBody>
      </p:sp>
    </p:spTree>
    <p:extLst>
      <p:ext uri="{BB962C8B-B14F-4D97-AF65-F5344CB8AC3E}">
        <p14:creationId xmlns:p14="http://schemas.microsoft.com/office/powerpoint/2010/main" val="49887554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55905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467350"/>
          </a:xfrm>
        </p:spPr>
        <p:txBody>
          <a:bodyPr anchor="ctr">
            <a:noAutofit/>
          </a:bodyPr>
          <a:lstStyle/>
          <a:p>
            <a:pPr algn="just">
              <a:lnSpc>
                <a:spcPct val="90000"/>
              </a:lnSpc>
              <a:spcBef>
                <a:spcPts val="0"/>
              </a:spcBef>
            </a:pPr>
            <a:r>
              <a:rPr lang="en-US" sz="4800" b="0" u="sng" dirty="0">
                <a:solidFill>
                  <a:srgbClr val="FFFF00"/>
                </a:solidFill>
                <a:effectLst/>
                <a:latin typeface="+mj-lt"/>
              </a:rPr>
              <a:t>Tk1</a:t>
            </a:r>
            <a:r>
              <a:rPr lang="vi-VN" sz="4800" b="0" u="sng" dirty="0">
                <a:solidFill>
                  <a:srgbClr val="FFFF00"/>
                </a:solidFill>
                <a:effectLst/>
                <a:latin typeface="+mj-lt"/>
              </a:rPr>
              <a:t>:</a:t>
            </a:r>
            <a:r>
              <a:rPr lang="vi-VN" sz="4800" b="0" dirty="0">
                <a:solidFill>
                  <a:schemeClr val="bg1"/>
                </a:solidFill>
                <a:effectLst/>
                <a:latin typeface="+mj-lt"/>
              </a:rPr>
              <a:t> </a:t>
            </a:r>
            <a:r>
              <a:rPr lang="vi-VN" sz="4800" dirty="0">
                <a:solidFill>
                  <a:schemeClr val="bg1"/>
                </a:solidFill>
                <a:latin typeface="+mj-lt"/>
              </a:rPr>
              <a:t>Con xin kết lời cùng sông núi, xin kết lời cùng cỏ cây, dâng về Thiên Chúa một tình yêu thiết tha. Vì Ngài là nguồn vui hiệp nhất. Ngài là nguồn muôn ân phúc, trong cõi nhân sinh tay Ngài hằng đỡ nâng.</a:t>
            </a:r>
          </a:p>
          <a:p>
            <a:pPr algn="just">
              <a:lnSpc>
                <a:spcPct val="90000"/>
              </a:lnSpc>
              <a:spcBef>
                <a:spcPts val="0"/>
              </a:spcBef>
            </a:pPr>
            <a:endParaRPr lang="vi-VN" sz="480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1258</TotalTime>
  <Words>2187</Words>
  <Application>Microsoft Office PowerPoint</Application>
  <PresentationFormat>On-screen Show (16:9)</PresentationFormat>
  <Paragraphs>101</Paragraphs>
  <Slides>84</Slides>
  <Notes>2</Notes>
  <HiddenSlides>0</HiddenSlides>
  <MMClips>0</MMClips>
  <ScaleCrop>false</ScaleCrop>
  <HeadingPairs>
    <vt:vector size="4" baseType="variant">
      <vt:variant>
        <vt:lpstr>Theme</vt:lpstr>
      </vt:variant>
      <vt:variant>
        <vt:i4>14</vt:i4>
      </vt:variant>
      <vt:variant>
        <vt:lpstr>Slide Titles</vt:lpstr>
      </vt:variant>
      <vt:variant>
        <vt:i4>84</vt:i4>
      </vt:variant>
    </vt:vector>
  </HeadingPairs>
  <TitlesOfParts>
    <vt:vector size="98" baseType="lpstr">
      <vt:lpstr>Office Theme</vt:lpstr>
      <vt:lpstr>12_Office Theme</vt:lpstr>
      <vt:lpstr>36_Default Design</vt:lpstr>
      <vt:lpstr>10_Office Theme</vt:lpstr>
      <vt:lpstr>37_Default Design</vt:lpstr>
      <vt:lpstr>6_Office Theme</vt:lpstr>
      <vt:lpstr>8_Office Theme</vt:lpstr>
      <vt:lpstr>2_Office Theme</vt:lpstr>
      <vt:lpstr>3_Office Theme</vt:lpstr>
      <vt:lpstr>7_Office Theme</vt:lpstr>
      <vt:lpstr>9_Office Theme</vt:lpstr>
      <vt:lpstr>11_Office Theme</vt:lpstr>
      <vt:lpstr>1_Office Theme</vt:lpstr>
      <vt:lpstr>4_Office Theme</vt:lpstr>
      <vt:lpstr>PowerPoint Presentation</vt:lpstr>
      <vt:lpstr>TẬP HÁT CỘNG ĐOÀN</vt:lpstr>
      <vt:lpstr>Đk: Lạy Chúa, xin dạy con lối bước của Ngài.</vt:lpstr>
      <vt:lpstr>Tk1: Xin chỉ dạy con biết đường lối Chúa. Và dẫn con theo chân lý của Ngài. Vì Ngài là Thần Linh tế độ cho con. Ngày đêm con vững tin lòng thương xót Ngài.</vt:lpstr>
      <vt:lpstr>Nước Thiên Chúa đã gần đến, hãy tin vào Tin Mừng.</vt:lpstr>
      <vt:lpstr>PowerPoint Presentation</vt:lpstr>
      <vt:lpstr>Ca Nhập Lễ Con Tiến Vào Đền Thánh Hải Nguyễn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24 CHÚA NHẬT III THƯỜNG NIÊN NĂM B  LM KIM LONG 03 Câu</vt:lpstr>
      <vt:lpstr>Đk: Lạy Chúa, xin dạy con lối bước của Ngài.</vt:lpstr>
      <vt:lpstr>Tk1: Xin chỉ dạy con biết đường lối Chúa. Và dẫn con theo chân lý của Ngài. Vì Ngài là Thần Linh tế độ cho con. Ngày đêm con vững tin lòng thương xót Ngài.</vt:lpstr>
      <vt:lpstr>Đk: Lạy Chúa, xin dạy con lối bước của Ngài.</vt:lpstr>
      <vt:lpstr>Tk2: Xin dủ lòng thương nhớ tình nghĩa cũ. Ngài đã ban qua muôn thuở muôn đời. Tội tình của tuổi thơ Chúa đừng ghi tâm, mà xin luôn nhớ con vì ân nghĩa Ngài.</vt:lpstr>
      <vt:lpstr>Đk: Lạy Chúa, xin dạy con lối bước của Ngài.</vt:lpstr>
      <vt:lpstr>Tk3: Xin chỉ đường cho những kẻ lỡ bước, vì Chúa đây luôn nhân ái chân thực. Dìu kẻ nghèo hèn theo lối đường công minh, dạy con luôn vững tâm tìm theo lối Ngài.</vt:lpstr>
      <vt:lpstr>Đk: Lạy Chúa, xin dạy con lối bước của Ngài.</vt:lpstr>
      <vt:lpstr>PowerPoint Presentation</vt:lpstr>
      <vt:lpstr>Nước Thiên Chúa đã gần đến, hãy tin vào Tin Mừng.</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Chúng con dâng về ngai uy linh, này bánh miến trắng tinh và rượu nho thơm ngát. Bao niềm yêu mến dâng dạt dào như hương khói triền miên, nguyện Chúa thương nhận của lễ vẹn tuyền.</vt:lpstr>
      <vt:lpstr>Tk1: Đây tâm hồn ước nguyện luôn mến yêu, luôn mến yêu một Chúa. Và tấm thân này yếu hèn, hiệp dâng, hiệp dâng Chúa thiên tòa.</vt:lpstr>
      <vt:lpstr>Đk: Chúng con dâng về ngai uy linh, này bánh miến trắng tinh và rượu nho thơm ngát. Bao niềm yêu mến dâng dạt dào như hương khói triền miên, nguyện Chúa thương nhận của lễ vẹn tuyền.</vt:lpstr>
      <vt:lpstr>Tk2: Muôn tâm hồn kết hiệp trong lễ dâng, trong lễ dâng thành kính. Nguyện Chúa thương tình đoái nhận, rủ thương, rộng ban phúc thiên đình.</vt:lpstr>
      <vt:lpstr>Đk: Chúng con dâng về ngai uy linh, này bánh miến trắng tinh và rượu nho thơm ngát. Bao niềm yêu mến dâng dạt dào như hương khói triền miên, nguyện Chúa thương nhận của lễ vẹn tuyền.</vt:lpstr>
      <vt:lpstr>Tk3: Hương kinh nguyện ngát tỏa bay thiết tha, bay thiết tha trìu mến. Thành kính dâng về Chúa Trời tình yêu toàn dân Chúa trên đời.</vt:lpstr>
      <vt:lpstr>Đk: Chúng con dâng về ngai uy linh, này bánh miến trắng tinh và rượu nho thơm ngát. Bao niềm yêu mến dâng dạt dào như hương khói triền miên, nguyện Chúa thương nhận của lễ vẹn tuyền.</vt:lpstr>
      <vt:lpstr>PowerPoint Presentation</vt:lpstr>
      <vt:lpstr>PowerPoint Presentation</vt:lpstr>
      <vt:lpstr>PowerPoint Presentation</vt:lpstr>
      <vt:lpstr>Ca Nguyện Hiệp Lễ Thời kì đã mãn Lm. Huy Hoàng</vt:lpstr>
      <vt:lpstr>Đk: Thời kỳ nay đã mãn, và triều đại Chúa đã gần tới. Mau trở về sám hối và tin vào Tin Mừng. Nghe Lời Chúa kêu gọi, mà ra đi truyền rao chân lý .Theo gương các tông đồ, bỏ mọi sự để đi theo Ngài.</vt:lpstr>
      <vt:lpstr>Tk1: Đã bao lần trong đời, Ngài đi qua cuộc đời con. Khi con còn mải mê, lo mỗi ngày ăn uống mặc gì! Ngài gọi mời con đi, đi loan báo Tin Mừng bình an. Xin giúp con can trường, bỏ chuyện đời theo Chúa lên đường.</vt:lpstr>
      <vt:lpstr>Đk: Thời kỳ nay đã mãn, và triều đại Chúa đã gần tới. Mau trở về sám hối và tin vào Tin Mừng. Nghe Lời Chúa kêu gọi, mà ra đi truyền rao chân lý .Theo gương các tông đồ, bỏ mọi sự để đi theo Ngài.</vt:lpstr>
      <vt:lpstr>Tk2: Biết bao ngày tháng dài, lòng đa mang nhiều chuyện trần gian. Khi tâm chẳng bình an, con trao lời cay đắng muộn phiền. Theo dòng đời bon chen, con không biết Nước Trời đang đến, nên mỗi khi đêm về, tấy hồn mình bao nỗi ê chề.</vt:lpstr>
      <vt:lpstr>Đk: Thời kỳ nay đã mãn, và triều đại Chúa đã gần tới. Mau trở về sám hối và tin vào Tin Mừng. Nghe Lời Chúa kêu gọi, mà ra đi truyền rao chân lý .Theo gương các tông đồ, bỏ mọi sự để đi theo Ngài.</vt:lpstr>
      <vt:lpstr>Tk3: Chúa kêu gọi theo Ngài, mà con mê mải việc trần gian. Ơn thiêng Ngài tặng ban, nhưng con lại từ chối chẳng màng. Nghe lời bậc tiên tri, dân xưa đã trở về sám hối. Xin giúp con mỗi ngày trở về theo tiếng kêu mời.</vt:lpstr>
      <vt:lpstr>Đk: Thời kỳ nay đã mãn, và triều đại Chúa đã gần tới. Mau trở về sám hối và tin vào Tin Mừng. Nghe Lời Chúa kêu gọi, mà ra đi truyền rao chân lý .Theo gương các tông đồ, bỏ mọi sự để đi theo Ngài.</vt:lpstr>
      <vt:lpstr>Tk4: Chúa luôn con kêu mời, gọi con đi vào đời theo Chúa Con xin cảm tạ Chúa, cho con được vinh phúc cùng Ngài. Rao truyền lời an vui cho ai sống giữa đời mù tối. Cho thế gian biết rằng, Chúa là nguồn hạnh phúc khôn cùng.</vt:lpstr>
      <vt:lpstr>Đk: Thời kỳ nay đã mãn, và triều đại Chúa đã gần tới. Mau trở về sám hối và tin vào Tin Mừng. Nghe Lời Chúa kêu gọi, mà ra đi truyền rao chân lý .Theo gương các tông đồ, bỏ mọi sự để đi theo Ngài.</vt:lpstr>
      <vt:lpstr>PowerPoint Presentation</vt:lpstr>
      <vt:lpstr>PowerPoint Presentation</vt:lpstr>
      <vt:lpstr>Ca Kết Lễ BÀI CA HIỆP NHẤT Thành Tâm</vt:lpstr>
      <vt:lpstr>Đk: Xin hiệp nhất chúng con nên một trong tình yêu Chúa. Xin hiệp nhất chúng con như Ngài liên kết với Cha. Xin giải thoát chúng con xa điều bât hòa chia rẽ. Xin kết liên muôn người trong lòng mến Chúa Cha muôn đời.</vt:lpstr>
      <vt:lpstr>Tk1:  Vì Ngài được sai đến, để tìm chiên khắp nơi xa xôi. Vì rằng Cha sai đến, đến đưa về đàn chiên duy nhất. Thì này nguyện xin Chúa, hãy thương ban Thánh Linh của Ngài. Hiệp nhất chúng con trong Chúa.</vt:lpstr>
      <vt:lpstr>Đk: Xin hiệp nhất chúng con nên một trong tình yêu Chúa. Xin hiệp nhất chúng con như Ngài liên kết với Cha. Xin giải thoát chúng con xa điều bât hòa chia rẽ. Xin kết liên muôn người trong lòng mến Chúa Cha muôn đời.</vt:lpstr>
      <vt:lpstr>Ca Kết Lễ Hồng Ân Thiên Chúa Nguyễn Khắc Tuần</vt:lpstr>
      <vt:lpstr>Đk: Hồng ân Thiên Chúa bao la, muôn đời con sẽ ngợi ca ơn Người.</vt:lpstr>
      <vt:lpstr>Tk1: Qua bao nhiêu dòng đời dưới thế, qua bao nhiêu thế hệ dương gian. Tung hô chân lý cao quang, miệng con theo với cung đàn hoan ca.</vt:lpstr>
      <vt:lpstr>Đk: Hồng ân Thiên Chúa bao la, muôn đời con sẽ ngợi ca ơn Người.</vt:lpstr>
      <vt:lpstr>Tk2: Vinh danh Cha và Ngôi Con Chúa, với Thánh Linh không thuở trước sau, Ba Ngôi nguyên lý cao sâu, thời gian không chút phai màu vinh hoa.</vt:lpstr>
      <vt:lpstr>Đk: Hồng ân Thiên Chúa bao la, muôn đời con sẽ ngợi ca ơn Người.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158</cp:revision>
  <dcterms:created xsi:type="dcterms:W3CDTF">2023-05-21T07:25:42Z</dcterms:created>
  <dcterms:modified xsi:type="dcterms:W3CDTF">2024-01-18T18:47:32Z</dcterms:modified>
</cp:coreProperties>
</file>