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12" r:id="rId12"/>
    <p:sldMasterId id="2147484624" r:id="rId13"/>
  </p:sldMasterIdLst>
  <p:notesMasterIdLst>
    <p:notesMasterId r:id="rId78"/>
  </p:notesMasterIdLst>
  <p:sldIdLst>
    <p:sldId id="849" r:id="rId14"/>
    <p:sldId id="376" r:id="rId15"/>
    <p:sldId id="892" r:id="rId16"/>
    <p:sldId id="893" r:id="rId17"/>
    <p:sldId id="894" r:id="rId18"/>
    <p:sldId id="891" r:id="rId19"/>
    <p:sldId id="553" r:id="rId20"/>
    <p:sldId id="746" r:id="rId21"/>
    <p:sldId id="585" r:id="rId22"/>
    <p:sldId id="899" r:id="rId23"/>
    <p:sldId id="676" r:id="rId24"/>
    <p:sldId id="900" r:id="rId25"/>
    <p:sldId id="861" r:id="rId26"/>
    <p:sldId id="860" r:id="rId27"/>
    <p:sldId id="811" r:id="rId28"/>
    <p:sldId id="812" r:id="rId29"/>
    <p:sldId id="813" r:id="rId30"/>
    <p:sldId id="874" r:id="rId31"/>
    <p:sldId id="814" r:id="rId32"/>
    <p:sldId id="875" r:id="rId33"/>
    <p:sldId id="815" r:id="rId34"/>
    <p:sldId id="876" r:id="rId35"/>
    <p:sldId id="843" r:id="rId36"/>
    <p:sldId id="819" r:id="rId37"/>
    <p:sldId id="887"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901" r:id="rId58"/>
    <p:sldId id="276" r:id="rId59"/>
    <p:sldId id="838" r:id="rId60"/>
    <p:sldId id="888" r:id="rId61"/>
    <p:sldId id="277" r:id="rId62"/>
    <p:sldId id="278" r:id="rId63"/>
    <p:sldId id="279" r:id="rId64"/>
    <p:sldId id="290" r:id="rId65"/>
    <p:sldId id="902" r:id="rId66"/>
    <p:sldId id="291" r:id="rId67"/>
    <p:sldId id="903" r:id="rId68"/>
    <p:sldId id="857" r:id="rId69"/>
    <p:sldId id="889" r:id="rId70"/>
    <p:sldId id="293" r:id="rId71"/>
    <p:sldId id="563" r:id="rId72"/>
    <p:sldId id="564" r:id="rId73"/>
    <p:sldId id="897" r:id="rId74"/>
    <p:sldId id="751" r:id="rId75"/>
    <p:sldId id="898" r:id="rId76"/>
    <p:sldId id="890"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905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1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725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0725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6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05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74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62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4330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5025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73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533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205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436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75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53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24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07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69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3203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1137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913626"/>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4.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Xin trời cho sương rơi mây ngàn hạ làn mưa móc mưa Đấng cứu nhân gian nhân loại nhờ ơn cứu rỗi. Xin trời cho sương rơi mây ngàn hạ làn mưa móc, mưa chính Chúa Ngôi Hai trần gian nóng trông đêm ngày.</a:t>
            </a:r>
          </a:p>
        </p:txBody>
      </p:sp>
    </p:spTree>
    <p:extLst>
      <p:ext uri="{BB962C8B-B14F-4D97-AF65-F5344CB8AC3E}">
        <p14:creationId xmlns:p14="http://schemas.microsoft.com/office/powerpoint/2010/main" val="791037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Con đây đã phạm biết bao tội nhơ nhớp van xin Chúa thương thứ tha tội lỗi con. Con xin sẵn sàng bước theo đường lối Chúa. Chúa dẫn đưa con sướng vui tràn tâm hồn.</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Xin trời cho sương rơi mây ngàn hạ làn mưa móc mưa Đấng cứu nhân gian nhân loại nhờ ơn cứu rỗi. Xin trời cho sương rơi mây ngàn hạ làn mưa móc, mưa chính Chúa Ngôi Hai trần gian nóng trông đêm ngày.</a:t>
            </a:r>
          </a:p>
        </p:txBody>
      </p:sp>
    </p:spTree>
    <p:extLst>
      <p:ext uri="{BB962C8B-B14F-4D97-AF65-F5344CB8AC3E}">
        <p14:creationId xmlns:p14="http://schemas.microsoft.com/office/powerpoint/2010/main" val="3592595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308324"/>
          </a:xfrm>
          <a:prstGeom prst="rect">
            <a:avLst/>
          </a:prstGeom>
        </p:spPr>
        <p:txBody>
          <a:bodyPr wrap="square">
            <a:spAutoFit/>
          </a:bodyPr>
          <a:lstStyle/>
          <a:p>
            <a:r>
              <a:rPr lang="vi-VN" sz="3600" u="sng">
                <a:solidFill>
                  <a:srgbClr val="FFFF00"/>
                </a:solidFill>
              </a:rPr>
              <a:t>Bài đọc 1</a:t>
            </a:r>
            <a:endParaRPr lang="vi-VN" sz="3600">
              <a:solidFill>
                <a:prstClr val="white"/>
              </a:solidFill>
            </a:endParaRPr>
          </a:p>
          <a:p>
            <a:r>
              <a:rPr lang="en-US" sz="3600">
                <a:solidFill>
                  <a:prstClr val="white"/>
                </a:solidFill>
              </a:rPr>
              <a:t>Bài trích sách Sa-mu-en quyển thứ hai.</a:t>
            </a:r>
          </a:p>
          <a:p>
            <a:r>
              <a:rPr lang="vi-VN" sz="3600">
                <a:solidFill>
                  <a:prstClr val="white"/>
                </a:solidFill>
              </a:rPr>
              <a:t>Vương quyền của Đa-vít sẽ tồn tại mãi mãi trước mặt Chúa.</a:t>
            </a:r>
          </a:p>
        </p:txBody>
      </p:sp>
    </p:spTree>
    <p:extLst>
      <p:ext uri="{BB962C8B-B14F-4D97-AF65-F5344CB8AC3E}">
        <p14:creationId xmlns:p14="http://schemas.microsoft.com/office/powerpoint/2010/main" val="41754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88</a:t>
            </a:r>
            <a:br>
              <a:rPr lang="en-US">
                <a:solidFill>
                  <a:srgbClr val="FFFF00"/>
                </a:solidFill>
              </a:rPr>
            </a:br>
            <a:r>
              <a:rPr lang="en-US">
                <a:solidFill>
                  <a:srgbClr val="FFFF00"/>
                </a:solidFill>
              </a:rPr>
              <a:t>Chúa Nhật IV Mùa Vọng </a:t>
            </a:r>
            <a:br>
              <a:rPr lang="en-US">
                <a:solidFill>
                  <a:srgbClr val="FFFF00"/>
                </a:solidFill>
              </a:rPr>
            </a:br>
            <a:r>
              <a:rPr lang="en-US">
                <a:solidFill>
                  <a:srgbClr val="FFFF00"/>
                </a:solidFill>
              </a:rPr>
              <a:t>Năm B</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298262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 Người thưa Chúa: thân phụ con nay là Ngài, là Chúa mà con kính tin luôn, là núi đá độ trì. Và Chúa phán: Này Ta sẽ thương người đến muôn năm. Sẽ giữ hoài giao ước với người luôn không rời.</a:t>
            </a:r>
          </a:p>
        </p:txBody>
      </p:sp>
    </p:spTree>
    <p:extLst>
      <p:ext uri="{BB962C8B-B14F-4D97-AF65-F5344CB8AC3E}">
        <p14:creationId xmlns:p14="http://schemas.microsoft.com/office/powerpoint/2010/main" val="300906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79533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554545"/>
          </a:xfrm>
          <a:prstGeom prst="rect">
            <a:avLst/>
          </a:prstGeom>
        </p:spPr>
        <p:txBody>
          <a:bodyPr wrap="square">
            <a:spAutoFit/>
          </a:bodyPr>
          <a:lstStyle/>
          <a:p>
            <a:r>
              <a:rPr lang="vi-VN" sz="3200" u="sng">
                <a:solidFill>
                  <a:srgbClr val="FFFF00"/>
                </a:solidFill>
              </a:rPr>
              <a:t>Bài đọc 2</a:t>
            </a:r>
          </a:p>
          <a:p>
            <a:r>
              <a:rPr lang="vi-VN" sz="3200">
                <a:solidFill>
                  <a:schemeClr val="bg1"/>
                </a:solidFill>
              </a:rPr>
              <a:t>Bài trích thư của thánh Phao-lô tông đồ gửi tín hữu Rô-ma.</a:t>
            </a:r>
            <a:r>
              <a:rPr lang="en-US" sz="3200">
                <a:solidFill>
                  <a:schemeClr val="bg1"/>
                </a:solidFill>
              </a:rPr>
              <a:t/>
            </a:r>
            <a:br>
              <a:rPr lang="en-US" sz="3200">
                <a:solidFill>
                  <a:schemeClr val="bg1"/>
                </a:solidFill>
              </a:rPr>
            </a:br>
            <a:r>
              <a:rPr lang="vi-VN" sz="3200">
                <a:solidFill>
                  <a:schemeClr val="bg1"/>
                </a:solidFill>
              </a:rPr>
              <a:t>Mầu nhiệm vốn được giữ kín tự ngàn xưa, nay được biểu lộ.</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FFFF00"/>
                </a:solidFill>
              </a:rPr>
              <a:t>Đk:</a:t>
            </a:r>
            <a:r>
              <a:rPr lang="en-US" sz="7200">
                <a:solidFill>
                  <a:schemeClr val="bg1"/>
                </a:solidFill>
              </a:rPr>
              <a:t> </a:t>
            </a:r>
            <a:r>
              <a:rPr lang="vi-VN" sz="7200">
                <a:solidFill>
                  <a:schemeClr val="bg1"/>
                </a:solidFill>
              </a:rPr>
              <a:t>Con sẽ ca tụng tình thương của Chúa đến muôn đời.</a:t>
            </a:r>
          </a:p>
        </p:txBody>
      </p:sp>
    </p:spTree>
    <p:extLst>
      <p:ext uri="{BB962C8B-B14F-4D97-AF65-F5344CB8AC3E}">
        <p14:creationId xmlns:p14="http://schemas.microsoft.com/office/powerpoint/2010/main" val="300683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Tình thương Chúa muôn đời con luôn ca tụng. Vạn kiếp miệng con cao rao lòng thành tín của Ngài. Vì Chúa phán: Tình thương đó xây dựng đến thiên thu. Đức tín thành của Chúa thiết lập trên cung trời.</a:t>
            </a:r>
            <a:endParaRPr lang="en-US">
              <a:solidFill>
                <a:schemeClr val="bg1"/>
              </a:solidFill>
            </a:endParaRPr>
          </a:p>
        </p:txBody>
      </p:sp>
    </p:spTree>
    <p:extLst>
      <p:ext uri="{BB962C8B-B14F-4D97-AF65-F5344CB8AC3E}">
        <p14:creationId xmlns:p14="http://schemas.microsoft.com/office/powerpoint/2010/main" val="283350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046988"/>
          </a:xfrm>
          <a:prstGeom prst="rect">
            <a:avLst/>
          </a:prstGeom>
        </p:spPr>
        <p:txBody>
          <a:bodyPr wrap="square">
            <a:spAutoFit/>
          </a:bodyPr>
          <a:lstStyle/>
          <a:p>
            <a:pPr algn="just"/>
            <a:r>
              <a:rPr lang="en-US" sz="3200" u="sng">
                <a:solidFill>
                  <a:srgbClr val="FFFF00"/>
                </a:solidFill>
              </a:rPr>
              <a:t>LỜI NGUYỆN TÍN HỮU</a:t>
            </a:r>
          </a:p>
          <a:p>
            <a:pPr algn="just"/>
            <a:r>
              <a:rPr lang="vi-VN" sz="3200">
                <a:solidFill>
                  <a:schemeClr val="bg1"/>
                </a:solidFill>
              </a:rPr>
              <a:t>Anh chị em thân mến, lễ Giáng Sinh đã gần kề, hôm nay Hội thánh nêu bật Đức Maria là mẫu gương cho những người tiếp đón Đức Giêsu.</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vi-VN" sz="5400" dirty="0">
                <a:solidFill>
                  <a:srgbClr val="FFFF00"/>
                </a:solidFill>
              </a:rPr>
              <a:t>Trông đợi</a:t>
            </a:r>
            <a:endParaRPr lang="en-US" sz="5400" dirty="0">
              <a:solidFill>
                <a:srgbClr val="FFFF00"/>
              </a:solidFill>
            </a:endParaRPr>
          </a:p>
          <a:p>
            <a:pPr algn="ctr"/>
            <a:r>
              <a:rPr lang="vi-VN" sz="4000" i="1" dirty="0">
                <a:solidFill>
                  <a:schemeClr val="bg1"/>
                </a:solidFill>
              </a:rPr>
              <a:t>Viết Chung</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dirty="0">
                <a:solidFill>
                  <a:schemeClr val="bg1"/>
                </a:solidFill>
              </a:rPr>
              <a:t> </a:t>
            </a:r>
            <a:r>
              <a:rPr lang="vi-VN" dirty="0">
                <a:solidFill>
                  <a:schemeClr val="bg1"/>
                </a:solidFill>
              </a:rPr>
              <a:t>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a:t>
            </a:r>
            <a:r>
              <a:rPr lang="vi-VN"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Tk2:</a:t>
            </a:r>
            <a:r>
              <a:rPr lang="en-US" sz="4200" b="0" dirty="0">
                <a:solidFill>
                  <a:srgbClr val="FFFF00"/>
                </a:solidFill>
                <a:effectLst/>
              </a:rPr>
              <a:t> </a:t>
            </a:r>
            <a:r>
              <a:rPr lang="vi-VN" sz="4200" dirty="0">
                <a:solidFill>
                  <a:schemeClr val="bg1"/>
                </a:solidFill>
              </a:rPr>
              <a:t> 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a:t>
            </a:r>
            <a:r>
              <a:rPr lang="vi-VN" sz="4200" dirty="0" smtClean="0">
                <a:solidFill>
                  <a:schemeClr val="bg1"/>
                </a:solidFill>
              </a:rPr>
              <a:t>.</a:t>
            </a:r>
            <a:endParaRPr lang="vi-VN" sz="42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endParaRPr lang="en-US" b="0" dirty="0">
              <a:solidFill>
                <a:schemeClr val="bg1"/>
              </a:solidFill>
              <a:effectLst/>
            </a:endParaRPr>
          </a:p>
        </p:txBody>
      </p:sp>
    </p:spTree>
    <p:extLst>
      <p:ext uri="{BB962C8B-B14F-4D97-AF65-F5344CB8AC3E}">
        <p14:creationId xmlns:p14="http://schemas.microsoft.com/office/powerpoint/2010/main" val="1464132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000" b="0" dirty="0">
                <a:solidFill>
                  <a:srgbClr val="FFFF00"/>
                </a:solidFill>
                <a:effectLst/>
                <a:latin typeface="+mj-lt"/>
              </a:rPr>
              <a:t>Mong ơn cứu rỗi</a:t>
            </a:r>
            <a:r>
              <a:rPr lang="en-US" sz="4800" dirty="0">
                <a:solidFill>
                  <a:srgbClr val="FFFF00"/>
                </a:solidFill>
              </a:rPr>
              <a:t/>
            </a:r>
            <a:br>
              <a:rPr lang="en-US" sz="4800" dirty="0">
                <a:solidFill>
                  <a:srgbClr val="FFFF00"/>
                </a:solidFill>
              </a:rPr>
            </a:br>
            <a:r>
              <a:rPr lang="vi-VN" sz="6000" i="1" dirty="0">
                <a:solidFill>
                  <a:schemeClr val="bg1"/>
                </a:solidFill>
              </a:rPr>
              <a:t>Giang 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Này tôi là tôi tá Chúa, tôi xin vâng như lời thiên thần truyền.</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31915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000" b="0" u="sng" dirty="0">
                <a:solidFill>
                  <a:srgbClr val="FFFF00"/>
                </a:solidFill>
                <a:effectLst/>
              </a:rPr>
              <a:t>Tk1:</a:t>
            </a:r>
            <a:r>
              <a:rPr lang="vi-VN" sz="4000" b="0" dirty="0">
                <a:solidFill>
                  <a:srgbClr val="FFFF00"/>
                </a:solidFill>
                <a:effectLst/>
              </a:rPr>
              <a:t> </a:t>
            </a:r>
            <a:r>
              <a:rPr lang="vi-VN" sz="4000" b="0" dirty="0">
                <a:solidFill>
                  <a:schemeClr val="bg1"/>
                </a:solidFill>
                <a:effectLst/>
              </a:rPr>
              <a:t>Con hân hoan đợi trông chờ ngày Chúa đến viếng thăm. Trong tin yêu chờ mong ngày hồng ân cứu rỗi. Một niềm tỉnh thức mong chờ ngày diễm phúc, hỡi người nào có biết ngày giờ Chúa quang lâm? Ngày ngày tin mến mời Chúa đến trong đời đổi mới dương gian này an bình sẽ ngập đầy.</a:t>
            </a:r>
          </a:p>
        </p:txBody>
      </p:sp>
    </p:spTree>
    <p:extLst>
      <p:ext uri="{BB962C8B-B14F-4D97-AF65-F5344CB8AC3E}">
        <p14:creationId xmlns:p14="http://schemas.microsoft.com/office/powerpoint/2010/main" val="52035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dirty="0">
                <a:solidFill>
                  <a:schemeClr val="bg1"/>
                </a:solidFill>
                <a:effectLst/>
              </a:rPr>
              <a:t> </a:t>
            </a:r>
            <a:r>
              <a:rPr lang="vi-VN" sz="4000" dirty="0">
                <a:solidFill>
                  <a:schemeClr val="bg1"/>
                </a:solidFill>
              </a:rPr>
              <a:t>Bao đau thương tràn lan lòng người mãi cứ khấn van. Bao u mê trần gian đời lầm than ai oán. Nguyện Ngài đổi mới cõi trần còn tăm tối mong chờ nguồn sáng mới bừng dậy tiếng reo vui. Một trời đất mới trần thế nên rạng ngời hạnh phúc ôi tuyệt vời thiên đường sáng niềm vui.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1550488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dirty="0">
                <a:solidFill>
                  <a:schemeClr val="bg1"/>
                </a:solidFill>
                <a:effectLst/>
              </a:rPr>
              <a:t> </a:t>
            </a:r>
            <a:r>
              <a:rPr lang="vi-VN" sz="4000" dirty="0">
                <a:solidFill>
                  <a:schemeClr val="bg1"/>
                </a:solidFill>
              </a:rPr>
              <a:t>Tay chung xây trần gian, từng ngày thắp sáng ước mơ. Mơ sao cho niềm vui, hòa bình trên thế giới. Chẳng còn ghen ghét oán thù và chinh chiến, tiếng cười rộn muôn phương người người sống yêu thương. Dọn đường cho Chúa từ chính trong lòng người rồi tỏa lan cho đời Tin Mừng ánh xuân ngời.</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(Lời cầu xin… ) Ma-ra-na-tha! Xin Ngài đến Chúa ơi! Ma-ra-na-tha! Dương gian ngóng trông Ngài. (Lời cầu xin…) Ma-ra-na-tha! Xin Ngài đến Chúa ơi! Ma-ra-na-tha! Muôn lòng vẫn chờ mong.</a:t>
            </a:r>
            <a:endParaRPr lang="en-US" sz="4800" b="0" dirty="0">
              <a:solidFill>
                <a:schemeClr val="bg1"/>
              </a:solidFill>
              <a:effectLst/>
            </a:endParaRPr>
          </a:p>
        </p:txBody>
      </p:sp>
    </p:spTree>
    <p:extLst>
      <p:ext uri="{BB962C8B-B14F-4D97-AF65-F5344CB8AC3E}">
        <p14:creationId xmlns:p14="http://schemas.microsoft.com/office/powerpoint/2010/main" val="43927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000">
                <a:solidFill>
                  <a:srgbClr val="FFFF00"/>
                </a:solidFill>
              </a:rPr>
              <a:t>Trời Cao</a:t>
            </a:r>
            <a:br>
              <a:rPr lang="en-US" sz="6000">
                <a:solidFill>
                  <a:srgbClr val="FFFF00"/>
                </a:solidFill>
              </a:rPr>
            </a:br>
            <a:r>
              <a:rPr lang="en-US" sz="5400" i="1">
                <a:solidFill>
                  <a:schemeClr val="bg1"/>
                </a:solidFill>
              </a:rPr>
              <a:t>Duy Tân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1540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a:t>
            </a:r>
            <a:r>
              <a:rPr lang="en-US" sz="5400" b="0" u="sng">
                <a:solidFill>
                  <a:srgbClr val="FFFF00"/>
                </a:solidFill>
                <a:effectLst/>
              </a:rPr>
              <a:t>1:</a:t>
            </a:r>
            <a:r>
              <a:rPr lang="en-US" sz="5400" b="0">
                <a:solidFill>
                  <a:schemeClr val="bg1"/>
                </a:solidFill>
                <a:effectLst/>
              </a:rPr>
              <a:t> </a:t>
            </a:r>
            <a:r>
              <a:rPr lang="vi-VN" sz="5400">
                <a:solidFill>
                  <a:schemeClr val="bg1"/>
                </a:solidFill>
              </a:rPr>
              <a:t>Trong đêm u tối chúng con mong ngày mau tới. Như nai đang khát ước mong mau tìm thấy suối. Chúa ôi, dừng cơn giận Chúa lại thôi. Chúa ôi, đoàn con đã hối tội rồi!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2820380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b="0" u="sng">
                <a:solidFill>
                  <a:srgbClr val="FFFF00"/>
                </a:solidFill>
                <a:effectLst/>
              </a:rPr>
              <a:t>:</a:t>
            </a:r>
            <a:r>
              <a:rPr lang="en-US" sz="4800" b="0">
                <a:solidFill>
                  <a:schemeClr val="bg1"/>
                </a:solidFill>
                <a:effectLst/>
              </a:rPr>
              <a:t> </a:t>
            </a:r>
            <a:r>
              <a:rPr lang="vi-VN" sz="4800">
                <a:solidFill>
                  <a:schemeClr val="bg1"/>
                </a:solidFill>
              </a:rPr>
              <a:t>Thương xem dân Chúa đớn đau mây sầu che tối. Luôn mong Chiên Thánh đến đây cải tạo thế giới. Cứu dân đập tan xiềng xích tội nhơ! Chúa ôi, lòng nhân từ Chúa không bờ.</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Đk:</a:t>
            </a:r>
            <a:r>
              <a:rPr lang="en-US" sz="5400">
                <a:solidFill>
                  <a:schemeClr val="bg1"/>
                </a:solidFill>
              </a:rPr>
              <a:t> </a:t>
            </a:r>
            <a:r>
              <a:rPr lang="vi-VN" sz="5400">
                <a:solidFill>
                  <a:schemeClr val="bg1"/>
                </a:solidFill>
              </a:rPr>
              <a:t>Trời cao hãy đổ sương xuống! Và ngàn mây hãy mưa Đấng Chuộc tội! Trời cao hãy đổ sương xuống! Và ngàn mây hãy mưa Đấng Cứu đời! </a:t>
            </a:r>
            <a:endParaRPr lang="vi-VN" sz="5400" b="0" dirty="0">
              <a:solidFill>
                <a:schemeClr val="bg1"/>
              </a:solidFill>
              <a:effectLst/>
            </a:endParaRPr>
          </a:p>
        </p:txBody>
      </p:sp>
    </p:spTree>
    <p:extLst>
      <p:ext uri="{BB962C8B-B14F-4D97-AF65-F5344CB8AC3E}">
        <p14:creationId xmlns:p14="http://schemas.microsoft.com/office/powerpoint/2010/main" val="2820380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b="0" dirty="0">
                <a:solidFill>
                  <a:srgbClr val="FFFF00"/>
                </a:solidFill>
                <a:effectLst/>
                <a:latin typeface="+mj-lt"/>
              </a:rPr>
              <a:t>Trông chờ Chúa đến</a:t>
            </a:r>
            <a:r>
              <a:rPr lang="en-US" sz="5400" dirty="0">
                <a:solidFill>
                  <a:srgbClr val="FFFF00"/>
                </a:solidFill>
              </a:rPr>
              <a:t/>
            </a:r>
            <a:br>
              <a:rPr lang="en-US" sz="5400" dirty="0">
                <a:solidFill>
                  <a:srgbClr val="FFFF00"/>
                </a:solidFill>
              </a:rPr>
            </a:br>
            <a:r>
              <a:rPr lang="vi-VN" sz="5400" i="1" dirty="0">
                <a:solidFill>
                  <a:schemeClr val="bg1"/>
                </a:solidFill>
              </a:rPr>
              <a:t>Lan Thanh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a:solidFill>
                  <a:srgbClr val="FFFF00"/>
                </a:solidFill>
                <a:effectLst/>
                <a:latin typeface="+mj-lt"/>
              </a:rPr>
              <a:t>Đk</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Xin trời cho sương rơi mây ngàn hạ làn mưa móc mưa Đấng cứu nhân gian nhân loại nhờ ơn cứu rỗi. Xin trời cho sương rơi mây ngàn hạ làn mưa móc, mưa chính Chúa Ngôi Hai trần gian nóng trông đêm ngày.</a:t>
            </a: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a:solidFill>
                  <a:srgbClr val="FFFF00"/>
                </a:solidFill>
                <a:effectLst/>
                <a:latin typeface="+mj-lt"/>
              </a:rPr>
              <a:t>Tk1</a:t>
            </a:r>
            <a:r>
              <a:rPr lang="vi-VN" sz="5000" b="0" u="sng" dirty="0">
                <a:solidFill>
                  <a:srgbClr val="FFFF00"/>
                </a:solidFill>
                <a:effectLst/>
                <a:latin typeface="+mj-lt"/>
              </a:rPr>
              <a:t>:</a:t>
            </a:r>
            <a:r>
              <a:rPr lang="vi-VN" sz="5000" b="0" dirty="0">
                <a:solidFill>
                  <a:schemeClr val="bg1"/>
                </a:solidFill>
                <a:effectLst/>
                <a:latin typeface="+mj-lt"/>
              </a:rPr>
              <a:t> </a:t>
            </a:r>
            <a:r>
              <a:rPr lang="vi-VN" sz="5000" dirty="0">
                <a:solidFill>
                  <a:schemeClr val="bg1"/>
                </a:solidFill>
                <a:latin typeface="+mj-lt"/>
              </a:rPr>
              <a:t> Con cô đơn bơ vơ đi trong gió sương lầm than tâm tư bao hoang mang con xin thiết tha nài van. Chúa thương đời con thiếu vui nhiều cay đắng, dẫn con về nơi nghĩ ngơi trong an bình.</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1732</Words>
  <Application>Microsoft Office PowerPoint</Application>
  <PresentationFormat>On-screen Show (16:9)</PresentationFormat>
  <Paragraphs>66</Paragraphs>
  <Slides>64</Slides>
  <Notes>1</Notes>
  <HiddenSlides>0</HiddenSlides>
  <MMClips>0</MMClips>
  <ScaleCrop>false</ScaleCrop>
  <HeadingPairs>
    <vt:vector size="4" baseType="variant">
      <vt:variant>
        <vt:lpstr>Theme</vt:lpstr>
      </vt:variant>
      <vt:variant>
        <vt:i4>13</vt:i4>
      </vt:variant>
      <vt:variant>
        <vt:lpstr>Slide Titles</vt:lpstr>
      </vt:variant>
      <vt:variant>
        <vt:i4>64</vt:i4>
      </vt:variant>
    </vt:vector>
  </HeadingPairs>
  <TitlesOfParts>
    <vt:vector size="77"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3_Office Theme</vt:lpstr>
      <vt:lpstr>PowerPoint Presentation</vt:lpstr>
      <vt:lpstr>TẬP HÁT CỘNG ĐOÀN</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Này tôi là tôi tá Chúa, tôi xin vâng như lời thiên thần truyền.</vt:lpstr>
      <vt:lpstr>PowerPoint Presentation</vt:lpstr>
      <vt:lpstr>Ca Nhập Lễ Trông chờ Chúa đến Lan Thanh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88 Chúa Nhật IV Mùa Vọng  Năm B Lm. Kim Long 03 Câu</vt:lpstr>
      <vt:lpstr>Đk: Con sẽ ca tụng tình thương của Chúa đến muôn đời.</vt:lpstr>
      <vt:lpstr>Tk1: Tình thương Chúa muôn đời con luôn ca tụng. Vạn kiếp miệng con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Người thưa Chúa: thân phụ con nay là Ngài, là Chúa mà con kính tin luôn, là núi đá độ trì. Và Chúa phán: Này Ta sẽ thương người đến muôn năm. Sẽ giữ hoài giao ước với người luôn không rời.</vt:lpstr>
      <vt:lpstr>Đk: Con sẽ ca tụng tình thương của Chúa đến muôn đời.</vt:lpstr>
      <vt:lpstr>PowerPoint Presentation</vt:lpstr>
      <vt:lpstr>Này tôi là tôi tá Chúa, tôi xin vâng như lời thiên thần truyền.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Tk2:  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PowerPoint Presentation</vt:lpstr>
      <vt:lpstr>PowerPoint Presentation</vt:lpstr>
      <vt:lpstr>PowerPoint Presentation</vt:lpstr>
      <vt:lpstr>Ca Nguyện Hiệp Lễ Mong ơn cứu rỗi Giang Tâm</vt:lpstr>
      <vt:lpstr>Tk1: Con hân hoan đợi trông chờ ngày Chúa đến viếng thăm. Trong tin yêu chờ mong ngày hồng ân cứu rỗi. Một niềm tỉnh thức mong chờ ngày diễm phúc, hỡi người nào có biết ngày giờ Chúa quang lâm? Ngày ngày tin mến mời Chúa đến trong đời đổi mới dương gian này an bình sẽ ngập đầy.</vt:lpstr>
      <vt:lpstr>Đk: (Lời cầu xin… ) Ma-ra-na-tha! Xin Ngài đến Chúa ơi! Ma-ra-na-tha! Dương gian ngóng trông Ngài. (Lời cầu xin…) Ma-ra-na-tha! Xin Ngài đến Chúa ơi! Ma-ra-na-tha! Muôn lòng vẫn chờ mong.</vt:lpstr>
      <vt:lpstr>Tk2: Bao đau thương tràn lan lòng người mãi cứ khấn van. Bao u mê trần gian đời lầm than ai oán. Nguyện Ngài đổi mới cõi trần còn tăm tối mong chờ nguồn sáng mới bừng dậy tiếng reo vui. Một trời đất mới trần thế nên rạng ngời hạnh phúc ôi tuyệt vời thiên đường sáng niềm vui.</vt:lpstr>
      <vt:lpstr>Đk: (Lời cầu xin… ) Ma-ra-na-tha! Xin Ngài đến Chúa ơi! Ma-ra-na-tha! Dương gian ngóng trông Ngài. (Lời cầu xin…) Ma-ra-na-tha! Xin Ngài đến Chúa ơi! Ma-ra-na-tha! Muôn lòng vẫn chờ mong.</vt:lpstr>
      <vt:lpstr>Tk3: Tay chung xây trần gian, từng ngày thắp sáng ước mơ. Mơ sao cho niềm vui, hòa bình trên thế giới. Chẳng còn ghen ghét oán thù và chinh chiến, tiếng cười rộn muôn phương người người sống yêu thương. Dọn đường cho Chúa từ chính trong lòng người rồi tỏa lan cho đời Tin Mừng ánh xuân ngời.</vt:lpstr>
      <vt:lpstr>Đk: (Lời cầu xin… ) Ma-ra-na-tha! Xin Ngài đến Chúa ơi! Ma-ra-na-tha! Dương gian ngóng trông Ngài. (Lời cầu xin…) Ma-ra-na-tha! Xin Ngài đến Chúa ơi! Ma-ra-na-tha! Muôn lòng vẫn chờ mong.</vt:lpstr>
      <vt:lpstr>PowerPoint Presentation</vt:lpstr>
      <vt:lpstr>PowerPoint Presentation</vt:lpstr>
      <vt:lpstr>Ca Kết Lễ Trời Cao Duy Tân</vt:lpstr>
      <vt:lpstr>Đk: Trời cao hãy đổ sương xuống! Và ngàn mây hãy mưa Đấng Chuộc tội! Trời cao hãy đổ sương xuống! Và ngàn mây hãy mưa Đấng Cứu đời! </vt:lpstr>
      <vt:lpstr>Tk1: Trong đêm u tối chúng con mong ngày mau tới. Như nai đang khát ước mong mau tìm thấy suối. Chúa ôi, dừng cơn giận Chúa lại thôi. Chúa ôi, đoàn con đã hối tội rồi! </vt:lpstr>
      <vt:lpstr>Đk: Trời cao hãy đổ sương xuống! Và ngàn mây hãy mưa Đấng Chuộc tội! Trời cao hãy đổ sương xuống! Và ngàn mây hãy mưa Đấng Cứu đời! </vt:lpstr>
      <vt:lpstr>Tk2: Thương xem dân Chúa đớn đau mây sầu che tối. Luôn mong Chiên Thánh đến đây cải tạo thế giới. Cứu dân đập tan xiềng xích tội nhơ! Chúa ôi, lòng nhân từ Chúa không bờ.</vt:lpstr>
      <vt:lpstr>Đk: Trời cao hãy đổ sương xuống! Và ngàn mây hãy mưa Đấng Chuộc tội! Trời cao hãy đổ sương xuống! Và ngàn mây hãy mưa Đấng Cứu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167</cp:revision>
  <dcterms:created xsi:type="dcterms:W3CDTF">2023-05-21T07:25:42Z</dcterms:created>
  <dcterms:modified xsi:type="dcterms:W3CDTF">2023-12-20T07:41:54Z</dcterms:modified>
</cp:coreProperties>
</file>