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36" r:id="rId2"/>
    <p:sldMasterId id="2147483848" r:id="rId3"/>
    <p:sldMasterId id="2147483908" r:id="rId4"/>
    <p:sldMasterId id="2147483980" r:id="rId5"/>
    <p:sldMasterId id="2147483992" r:id="rId6"/>
    <p:sldMasterId id="2147484004" r:id="rId7"/>
    <p:sldMasterId id="2147484024" r:id="rId8"/>
    <p:sldMasterId id="2147484036" r:id="rId9"/>
    <p:sldMasterId id="2147484048" r:id="rId10"/>
    <p:sldMasterId id="2147484060" r:id="rId11"/>
    <p:sldMasterId id="2147484072" r:id="rId12"/>
    <p:sldMasterId id="2147484084" r:id="rId13"/>
    <p:sldMasterId id="2147484120" r:id="rId14"/>
    <p:sldMasterId id="2147484132" r:id="rId15"/>
  </p:sldMasterIdLst>
  <p:notesMasterIdLst>
    <p:notesMasterId r:id="rId85"/>
  </p:notesMasterIdLst>
  <p:sldIdLst>
    <p:sldId id="955" r:id="rId16"/>
    <p:sldId id="1035" r:id="rId17"/>
    <p:sldId id="1036" r:id="rId18"/>
    <p:sldId id="1037" r:id="rId19"/>
    <p:sldId id="1015" r:id="rId20"/>
    <p:sldId id="843" r:id="rId21"/>
    <p:sldId id="563" r:id="rId22"/>
    <p:sldId id="564" r:id="rId23"/>
    <p:sldId id="1039" r:id="rId24"/>
    <p:sldId id="751" r:id="rId25"/>
    <p:sldId id="974" r:id="rId26"/>
    <p:sldId id="909" r:id="rId27"/>
    <p:sldId id="975" r:id="rId28"/>
    <p:sldId id="1040" r:id="rId29"/>
    <p:sldId id="1041" r:id="rId30"/>
    <p:sldId id="1016" r:id="rId31"/>
    <p:sldId id="986" r:id="rId32"/>
    <p:sldId id="987" r:id="rId33"/>
    <p:sldId id="988" r:id="rId34"/>
    <p:sldId id="989" r:id="rId35"/>
    <p:sldId id="990" r:id="rId36"/>
    <p:sldId id="991" r:id="rId37"/>
    <p:sldId id="992" r:id="rId38"/>
    <p:sldId id="993" r:id="rId39"/>
    <p:sldId id="1018" r:id="rId40"/>
    <p:sldId id="1019" r:id="rId41"/>
    <p:sldId id="1011" r:id="rId42"/>
    <p:sldId id="1038" r:id="rId43"/>
    <p:sldId id="1022" r:id="rId44"/>
    <p:sldId id="1023" r:id="rId45"/>
    <p:sldId id="1024" r:id="rId46"/>
    <p:sldId id="1025" r:id="rId47"/>
    <p:sldId id="1026" r:id="rId48"/>
    <p:sldId id="1027" r:id="rId49"/>
    <p:sldId id="1028" r:id="rId50"/>
    <p:sldId id="1029" r:id="rId51"/>
    <p:sldId id="1030" r:id="rId52"/>
    <p:sldId id="1012" r:id="rId53"/>
    <p:sldId id="1034" r:id="rId54"/>
    <p:sldId id="964" r:id="rId55"/>
    <p:sldId id="1013" r:id="rId56"/>
    <p:sldId id="963" r:id="rId57"/>
    <p:sldId id="1014" r:id="rId58"/>
    <p:sldId id="979" r:id="rId59"/>
    <p:sldId id="980" r:id="rId60"/>
    <p:sldId id="981" r:id="rId61"/>
    <p:sldId id="1047" r:id="rId62"/>
    <p:sldId id="1048" r:id="rId63"/>
    <p:sldId id="1049" r:id="rId64"/>
    <p:sldId id="1050" r:id="rId65"/>
    <p:sldId id="1051" r:id="rId66"/>
    <p:sldId id="1046" r:id="rId67"/>
    <p:sldId id="983" r:id="rId68"/>
    <p:sldId id="1020" r:id="rId69"/>
    <p:sldId id="933" r:id="rId70"/>
    <p:sldId id="935" r:id="rId71"/>
    <p:sldId id="934" r:id="rId72"/>
    <p:sldId id="937" r:id="rId73"/>
    <p:sldId id="1044" r:id="rId74"/>
    <p:sldId id="939" r:id="rId75"/>
    <p:sldId id="1045" r:id="rId76"/>
    <p:sldId id="968" r:id="rId77"/>
    <p:sldId id="966" r:id="rId78"/>
    <p:sldId id="948" r:id="rId79"/>
    <p:sldId id="949" r:id="rId80"/>
    <p:sldId id="950" r:id="rId81"/>
    <p:sldId id="985" r:id="rId82"/>
    <p:sldId id="952" r:id="rId83"/>
    <p:sldId id="967" r:id="rId84"/>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66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20534"/>
    </p:cViewPr>
  </p:outlineViewPr>
  <p:notesTextViewPr>
    <p:cViewPr>
      <p:scale>
        <a:sx n="100" d="100"/>
        <a:sy n="100" d="100"/>
      </p:scale>
      <p:origin x="0" y="0"/>
    </p:cViewPr>
  </p:notesTextViewPr>
  <p:notesViewPr>
    <p:cSldViewPr>
      <p:cViewPr varScale="1">
        <p:scale>
          <a:sx n="126" d="100"/>
          <a:sy n="126" d="100"/>
        </p:scale>
        <p:origin x="-490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6.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FB6DB54F-1E78-486B-B09C-45686EFCDBDE}" type="datetimeFigureOut">
              <a:rPr lang="en-US"/>
              <a:pPr>
                <a:defRPr/>
              </a:pPr>
              <a:t>1/5/2024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EE667D31-3CEC-4E28-8BA5-D8BAF20EEDAE}" type="slidenum">
              <a:rPr lang="en-US"/>
              <a:pPr>
                <a:defRPr/>
              </a:pPr>
              <a:t>‹#›</a:t>
            </a:fld>
            <a:endParaRPr lang="en-US"/>
          </a:p>
        </p:txBody>
      </p:sp>
    </p:spTree>
    <p:extLst>
      <p:ext uri="{BB962C8B-B14F-4D97-AF65-F5344CB8AC3E}">
        <p14:creationId xmlns:p14="http://schemas.microsoft.com/office/powerpoint/2010/main" val="40401192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6</a:t>
            </a:fld>
            <a:endParaRPr lang="en-US"/>
          </a:p>
        </p:txBody>
      </p:sp>
    </p:spTree>
    <p:extLst>
      <p:ext uri="{BB962C8B-B14F-4D97-AF65-F5344CB8AC3E}">
        <p14:creationId xmlns:p14="http://schemas.microsoft.com/office/powerpoint/2010/main" val="1399547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55</a:t>
            </a:fld>
            <a:endParaRPr lang="en-US"/>
          </a:p>
        </p:txBody>
      </p:sp>
    </p:spTree>
    <p:extLst>
      <p:ext uri="{BB962C8B-B14F-4D97-AF65-F5344CB8AC3E}">
        <p14:creationId xmlns:p14="http://schemas.microsoft.com/office/powerpoint/2010/main" val="9687263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667D31-3CEC-4E28-8BA5-D8BAF20EEDAE}" type="slidenum">
              <a:rPr lang="en-US" smtClean="0"/>
              <a:pPr>
                <a:defRPr/>
              </a:pPr>
              <a:t>64</a:t>
            </a:fld>
            <a:endParaRPr lang="en-US"/>
          </a:p>
        </p:txBody>
      </p:sp>
    </p:spTree>
    <p:extLst>
      <p:ext uri="{BB962C8B-B14F-4D97-AF65-F5344CB8AC3E}">
        <p14:creationId xmlns:p14="http://schemas.microsoft.com/office/powerpoint/2010/main" val="3104400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66</a:t>
            </a:fld>
            <a:endParaRPr lang="en-US"/>
          </a:p>
        </p:txBody>
      </p:sp>
    </p:spTree>
    <p:extLst>
      <p:ext uri="{BB962C8B-B14F-4D97-AF65-F5344CB8AC3E}">
        <p14:creationId xmlns:p14="http://schemas.microsoft.com/office/powerpoint/2010/main" val="2983378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667D31-3CEC-4E28-8BA5-D8BAF20EEDAE}" type="slidenum">
              <a:rPr lang="en-US" smtClean="0"/>
              <a:pPr>
                <a:defRPr/>
              </a:pPr>
              <a:t>68</a:t>
            </a:fld>
            <a:endParaRPr lang="en-US"/>
          </a:p>
        </p:txBody>
      </p:sp>
    </p:spTree>
    <p:extLst>
      <p:ext uri="{BB962C8B-B14F-4D97-AF65-F5344CB8AC3E}">
        <p14:creationId xmlns:p14="http://schemas.microsoft.com/office/powerpoint/2010/main" val="3778121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pPr>
                <a:defRPr/>
              </a:pPr>
              <a:t>‹#›</a:t>
            </a:fld>
            <a:endParaRPr lang="en-US"/>
          </a:p>
        </p:txBody>
      </p:sp>
    </p:spTree>
    <p:extLst>
      <p:ext uri="{BB962C8B-B14F-4D97-AF65-F5344CB8AC3E}">
        <p14:creationId xmlns:p14="http://schemas.microsoft.com/office/powerpoint/2010/main" val="573141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pPr>
                <a:defRPr/>
              </a:pPr>
              <a:t>‹#›</a:t>
            </a:fld>
            <a:endParaRPr lang="en-US"/>
          </a:p>
        </p:txBody>
      </p:sp>
    </p:spTree>
    <p:extLst>
      <p:ext uri="{BB962C8B-B14F-4D97-AF65-F5344CB8AC3E}">
        <p14:creationId xmlns:p14="http://schemas.microsoft.com/office/powerpoint/2010/main" val="75355399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546709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48260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68830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04009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096162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5534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335880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33884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65935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813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pPr>
                <a:defRPr/>
              </a:pPr>
              <a:t>‹#›</a:t>
            </a:fld>
            <a:endParaRPr lang="en-US"/>
          </a:p>
        </p:txBody>
      </p:sp>
    </p:spTree>
    <p:extLst>
      <p:ext uri="{BB962C8B-B14F-4D97-AF65-F5344CB8AC3E}">
        <p14:creationId xmlns:p14="http://schemas.microsoft.com/office/powerpoint/2010/main" val="400100352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93166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54670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482606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68830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0400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09616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55341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335880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0904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563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484A17-10A2-42DC-AC57-87A655756CB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893874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27704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4657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89236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596844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3977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850543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550088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28535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84468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70306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AA61189-433B-4AED-B35B-201045D2FFF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11573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299555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82940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82635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65809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69664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19519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2797330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044855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168112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945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00EEE-3CEB-467B-BCD6-E5AC9A360D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346262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6316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13566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941513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45223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233152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65439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34315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986761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532553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30387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DAE7C3-5CDE-4866-84CC-C2859634FB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694557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953503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6316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135663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941513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45223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233152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665439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34315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986761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5325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CFD67A9-58F8-44BE-A54E-19BDE4D1B1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535411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303870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9535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B5E5B2C-3B63-4481-99C5-7D14094F6F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4822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2C82CF9-6B2B-424C-94DD-8D1F28F053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644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961204-3D00-4689-AF2E-1F7726B399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7252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pPr>
                <a:defRPr/>
              </a:pPr>
              <a:t>‹#›</a:t>
            </a:fld>
            <a:endParaRPr lang="en-US"/>
          </a:p>
        </p:txBody>
      </p:sp>
    </p:spTree>
    <p:extLst>
      <p:ext uri="{BB962C8B-B14F-4D97-AF65-F5344CB8AC3E}">
        <p14:creationId xmlns:p14="http://schemas.microsoft.com/office/powerpoint/2010/main" val="40089017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919224-6F2C-4422-978C-D41D7DBFD7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75530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0F4D65F-84D5-47B5-9410-9CF46DDBF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610612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3D7B25-A143-4162-A381-DD19E7CC59A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9144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44818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66304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32753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03017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84626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07556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139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pPr>
                <a:defRPr/>
              </a:pPr>
              <a:t>‹#›</a:t>
            </a:fld>
            <a:endParaRPr lang="en-US"/>
          </a:p>
        </p:txBody>
      </p:sp>
    </p:spTree>
    <p:extLst>
      <p:ext uri="{BB962C8B-B14F-4D97-AF65-F5344CB8AC3E}">
        <p14:creationId xmlns:p14="http://schemas.microsoft.com/office/powerpoint/2010/main" val="11732898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2441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798302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19334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84726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9646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88107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9366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3591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29050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432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pPr>
                <a:defRPr/>
              </a:pPr>
              <a:t>‹#›</a:t>
            </a:fld>
            <a:endParaRPr lang="en-US"/>
          </a:p>
        </p:txBody>
      </p:sp>
    </p:spTree>
    <p:extLst>
      <p:ext uri="{BB962C8B-B14F-4D97-AF65-F5344CB8AC3E}">
        <p14:creationId xmlns:p14="http://schemas.microsoft.com/office/powerpoint/2010/main" val="414669472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48117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7451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0984296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37535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34863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57772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66993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80389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13170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4889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pPr>
                <a:defRPr/>
              </a:pPr>
              <a:t>‹#›</a:t>
            </a:fld>
            <a:endParaRPr lang="en-US"/>
          </a:p>
        </p:txBody>
      </p:sp>
    </p:spTree>
    <p:extLst>
      <p:ext uri="{BB962C8B-B14F-4D97-AF65-F5344CB8AC3E}">
        <p14:creationId xmlns:p14="http://schemas.microsoft.com/office/powerpoint/2010/main" val="34037183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86145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091012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53056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06959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58254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59266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35784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13789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35486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0149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pPr>
                <a:defRPr/>
              </a:pPr>
              <a:t>‹#›</a:t>
            </a:fld>
            <a:endParaRPr lang="en-US"/>
          </a:p>
        </p:txBody>
      </p:sp>
    </p:spTree>
    <p:extLst>
      <p:ext uri="{BB962C8B-B14F-4D97-AF65-F5344CB8AC3E}">
        <p14:creationId xmlns:p14="http://schemas.microsoft.com/office/powerpoint/2010/main" val="1295766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102351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58998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27199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38028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28225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14630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27297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0378518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167481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210598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pPr>
                <a:defRPr/>
              </a:pPr>
              <a:t>‹#›</a:t>
            </a:fld>
            <a:endParaRPr lang="en-US"/>
          </a:p>
        </p:txBody>
      </p:sp>
    </p:spTree>
    <p:extLst>
      <p:ext uri="{BB962C8B-B14F-4D97-AF65-F5344CB8AC3E}">
        <p14:creationId xmlns:p14="http://schemas.microsoft.com/office/powerpoint/2010/main" val="136532323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8012182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5938474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8712627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684423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44852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9601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353263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275804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6273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3516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pPr>
                <a:defRPr/>
              </a:pPr>
              <a:t>‹#›</a:t>
            </a:fld>
            <a:endParaRPr lang="en-US"/>
          </a:p>
        </p:txBody>
      </p:sp>
    </p:spTree>
    <p:extLst>
      <p:ext uri="{BB962C8B-B14F-4D97-AF65-F5344CB8AC3E}">
        <p14:creationId xmlns:p14="http://schemas.microsoft.com/office/powerpoint/2010/main" val="10446754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43025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31735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0895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47945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54459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3388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6593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81364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93166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FA5C0D8-8EE1-4447-8186-A17EC4095F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5467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pPr>
                <a:defRPr/>
              </a:pPr>
              <a:t>‹#›</a:t>
            </a:fld>
            <a:endParaRPr lang="en-US"/>
          </a:p>
        </p:txBody>
      </p:sp>
    </p:spTree>
    <p:extLst>
      <p:ext uri="{BB962C8B-B14F-4D97-AF65-F5344CB8AC3E}">
        <p14:creationId xmlns:p14="http://schemas.microsoft.com/office/powerpoint/2010/main" val="250656821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58B1D05-6DCE-44A8-948A-FBB200C03D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482606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AC802FA-441E-41C5-9DD3-19EE13B325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68830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FC0C4B-CBB4-494B-B1BE-6FB301EF575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04009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FD68EBD-66A7-4802-9EF2-0748CF1743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2096162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BB7710D-8F47-4F10-A983-2F0C4D5CEF9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15534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E270BDE-2E6E-4247-9CE0-52F8A478A6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33588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5188F5D-0D00-4C49-BBAB-8BD33DC570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33884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8F2B65-5D93-4C17-9E1A-86EE10DCC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56593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BF52DB-74CD-40E9-9113-5D9D44C5F38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8136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8044F3-C09C-473F-A016-E6E23323F7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9316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2.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2.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032025"/>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032025"/>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99C4AFC-49E7-4410-AD5D-CE20BB0DBB8C}" type="datetimeFigureOut">
              <a:rPr lang="en-US" smtClean="0">
                <a:solidFill>
                  <a:prstClr val="black">
                    <a:tint val="75000"/>
                  </a:prstClr>
                </a:solidFill>
                <a:latin typeface="UTM American Sans"/>
              </a:rPr>
              <a:pPr fontAlgn="auto">
                <a:spcBef>
                  <a:spcPts val="0"/>
                </a:spcBef>
                <a:spcAft>
                  <a:spcPts val="0"/>
                </a:spcAft>
              </a:pPr>
              <a:t>1/5/2024</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D93F5A96-A150-4AD5-B901-1C622FB5CF2F}"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959481837"/>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6200450"/>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2143932"/>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2143932"/>
      </p:ext>
    </p:extLst>
  </p:cSld>
  <p:clrMap bg1="lt1" tx1="dk1" bg2="lt2" tx2="dk2" accent1="accent1" accent2="accent2" accent3="accent3" accent4="accent4" accent5="accent5" accent6="accent6" hlink="hlink" folHlink="folHlink"/>
  <p:sldLayoutIdLst>
    <p:sldLayoutId id="2147484133" r:id="rId1"/>
    <p:sldLayoutId id="2147484134" r:id="rId2"/>
    <p:sldLayoutId id="2147484135" r:id="rId3"/>
    <p:sldLayoutId id="2147484136" r:id="rId4"/>
    <p:sldLayoutId id="2147484137" r:id="rId5"/>
    <p:sldLayoutId id="2147484138" r:id="rId6"/>
    <p:sldLayoutId id="2147484139" r:id="rId7"/>
    <p:sldLayoutId id="2147484140" r:id="rId8"/>
    <p:sldLayoutId id="2147484141" r:id="rId9"/>
    <p:sldLayoutId id="2147484142" r:id="rId10"/>
    <p:sldLayoutId id="21474841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33DF8882-DA4C-44B5-B6ED-5D373D4524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2854431"/>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194647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3332916"/>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316085"/>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114564"/>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cs typeface="Arial" panose="020B0604020202020204" pitchFamily="34" charset="0"/>
              </a:rPr>
              <a:pPr>
                <a:defRPr/>
              </a:pPr>
              <a:t>‹#›</a:t>
            </a:fld>
            <a:endParaRPr lang="en-US">
              <a:cs typeface="Arial" panose="020B0604020202020204" pitchFamily="34" charset="0"/>
            </a:endParaRPr>
          </a:p>
        </p:txBody>
      </p:sp>
    </p:spTree>
    <p:extLst>
      <p:ext uri="{BB962C8B-B14F-4D97-AF65-F5344CB8AC3E}">
        <p14:creationId xmlns:p14="http://schemas.microsoft.com/office/powerpoint/2010/main" val="2954749974"/>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2AE39482-4EB0-4B14-B26D-943EB7BAF646}" type="datetimeFigureOut">
              <a:rPr lang="en-US" smtClean="0">
                <a:solidFill>
                  <a:prstClr val="black">
                    <a:tint val="75000"/>
                  </a:prstClr>
                </a:solidFill>
                <a:latin typeface="UTM American Sans"/>
              </a:rPr>
              <a:pPr fontAlgn="auto">
                <a:spcBef>
                  <a:spcPts val="0"/>
                </a:spcBef>
                <a:spcAft>
                  <a:spcPts val="0"/>
                </a:spcAft>
              </a:pPr>
              <a:t>1/5/2024</a:t>
            </a:fld>
            <a:endParaRPr lang="en-US">
              <a:solidFill>
                <a:prstClr val="black">
                  <a:tint val="75000"/>
                </a:prstClr>
              </a:solidFill>
              <a:latin typeface="UTM American San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UTM American San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58B6E9-FDE9-4331-BD41-48738A3DE83E}" type="slidenum">
              <a:rPr lang="en-US" smtClean="0">
                <a:solidFill>
                  <a:prstClr val="black">
                    <a:tint val="75000"/>
                  </a:prstClr>
                </a:solidFill>
                <a:latin typeface="UTM American Sans"/>
              </a:rPr>
              <a:pPr fontAlgn="auto">
                <a:spcBef>
                  <a:spcPts val="0"/>
                </a:spcBef>
                <a:spcAft>
                  <a:spcPts val="0"/>
                </a:spcAft>
              </a:pPr>
              <a:t>‹#›</a:t>
            </a:fld>
            <a:endParaRPr lang="en-US">
              <a:solidFill>
                <a:prstClr val="black">
                  <a:tint val="75000"/>
                </a:prstClr>
              </a:solidFill>
              <a:latin typeface="UTM American Sans"/>
            </a:endParaRPr>
          </a:p>
        </p:txBody>
      </p:sp>
    </p:spTree>
    <p:extLst>
      <p:ext uri="{BB962C8B-B14F-4D97-AF65-F5344CB8AC3E}">
        <p14:creationId xmlns:p14="http://schemas.microsoft.com/office/powerpoint/2010/main" val="794388479"/>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66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7961C286-0398-4040-A1F5-B340330ED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3032025"/>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9.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2.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96.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8.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74.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jpg"/><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g"/><Relationship Id="rId1" Type="http://schemas.openxmlformats.org/officeDocument/2006/relationships/slideLayout" Target="../slideLayouts/slideLayout45.xml"/></Relationships>
</file>

<file path=ppt/slides/_rels/slide5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1.xml"/></Relationships>
</file>

<file path=ppt/slides/_rels/slide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397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a:solidFill>
                  <a:srgbClr val="FF0000"/>
                </a:solidFill>
                <a:effectLst/>
              </a:rPr>
              <a:t>Tk2</a:t>
            </a:r>
            <a:r>
              <a:rPr lang="en-US" sz="4600" b="0" u="sng" dirty="0">
                <a:solidFill>
                  <a:srgbClr val="FF0000"/>
                </a:solidFill>
                <a:effectLst/>
              </a:rPr>
              <a:t>:</a:t>
            </a:r>
            <a:r>
              <a:rPr lang="en-US" sz="4600" b="0" dirty="0">
                <a:solidFill>
                  <a:srgbClr val="7030A0"/>
                </a:solidFill>
                <a:effectLst/>
              </a:rPr>
              <a:t> </a:t>
            </a:r>
            <a:r>
              <a:rPr lang="vi-VN" sz="4600" dirty="0">
                <a:solidFill>
                  <a:schemeClr val="accent5">
                    <a:lumMod val="25000"/>
                  </a:schemeClr>
                </a:solidFill>
              </a:rPr>
              <a:t>Kìa muôn dân từ muôn nơi đã nhìn xem vinh quang Chúa Trời. Trên đời nay đã thấy Nhành Hoa thắm tươi. Này muôn dân ngàn năm sau sẽ còn luôn yêu thương thắm màu. Muôn đời luôn ghi nhớ mối tình thẳm sâu.</a:t>
            </a:r>
            <a:endParaRPr lang="en-US" sz="4600" b="0" dirty="0">
              <a:solidFill>
                <a:schemeClr val="accent5">
                  <a:lumMod val="25000"/>
                </a:schemeClr>
              </a:solidFill>
              <a:effectLst/>
            </a:endParaRPr>
          </a:p>
        </p:txBody>
      </p:sp>
    </p:spTree>
    <p:extLst>
      <p:ext uri="{BB962C8B-B14F-4D97-AF65-F5344CB8AC3E}">
        <p14:creationId xmlns:p14="http://schemas.microsoft.com/office/powerpoint/2010/main" val="1772748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0000"/>
                </a:solidFill>
                <a:effectLst/>
              </a:rPr>
              <a:t>Đk</a:t>
            </a:r>
            <a:r>
              <a:rPr lang="en-US" sz="5400" b="0" u="sng" dirty="0">
                <a:solidFill>
                  <a:srgbClr val="FF0000"/>
                </a:solidFill>
                <a:effectLst/>
              </a:rPr>
              <a:t>:</a:t>
            </a:r>
            <a:r>
              <a:rPr lang="en-US" sz="5400" dirty="0">
                <a:solidFill>
                  <a:srgbClr val="7030A0"/>
                </a:solidFill>
                <a:effectLst/>
              </a:rPr>
              <a:t> </a:t>
            </a:r>
            <a:r>
              <a:rPr lang="vi-VN" sz="5400" dirty="0">
                <a:solidFill>
                  <a:schemeClr val="accent5">
                    <a:lumMod val="25000"/>
                  </a:schemeClr>
                </a:solidFill>
              </a:rPr>
              <a:t>Kìa trông bầu trời cao cao, có ánh sao soi rạng ngời. Nào ta đi, nào ta đi tìm Hài Nhi đã sinh cho ta. Tìm Hài Nhi đã sinh cho đời.</a:t>
            </a:r>
            <a:endParaRPr lang="vi-VN" sz="5400" b="0" dirty="0">
              <a:solidFill>
                <a:schemeClr val="accent5">
                  <a:lumMod val="25000"/>
                </a:schemeClr>
              </a:solidFill>
              <a:effectLst/>
            </a:endParaRPr>
          </a:p>
        </p:txBody>
      </p:sp>
    </p:spTree>
    <p:extLst>
      <p:ext uri="{BB962C8B-B14F-4D97-AF65-F5344CB8AC3E}">
        <p14:creationId xmlns:p14="http://schemas.microsoft.com/office/powerpoint/2010/main" val="691667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a:solidFill>
                  <a:srgbClr val="FF0000"/>
                </a:solidFill>
                <a:effectLst/>
              </a:rPr>
              <a:t>Tk3</a:t>
            </a:r>
            <a:r>
              <a:rPr lang="en-US" sz="4600" b="0" u="sng" dirty="0">
                <a:solidFill>
                  <a:srgbClr val="FF0000"/>
                </a:solidFill>
                <a:effectLst/>
              </a:rPr>
              <a:t>:</a:t>
            </a:r>
            <a:r>
              <a:rPr lang="en-US" sz="4600" b="0" dirty="0">
                <a:solidFill>
                  <a:srgbClr val="7030A0"/>
                </a:solidFill>
                <a:effectLst/>
              </a:rPr>
              <a:t> </a:t>
            </a:r>
            <a:r>
              <a:rPr lang="vi-VN" sz="4600" dirty="0">
                <a:solidFill>
                  <a:schemeClr val="accent5">
                    <a:lumMod val="25000"/>
                  </a:schemeClr>
                </a:solidFill>
              </a:rPr>
              <a:t>Người mang vương quyền trên vai, đến trần ai mang ơn thái hòa. Muôn nhà luôn năm tháng triền miên hát ca. Kìa trăng sao còn lên ngôi, mãi đẹp tươi Đức Công Chính Người. Chúa Trời trên ngai báu vững bền ngàn năm.</a:t>
            </a:r>
            <a:endParaRPr lang="en-US" sz="4600" b="0" dirty="0">
              <a:solidFill>
                <a:schemeClr val="accent5">
                  <a:lumMod val="25000"/>
                </a:schemeClr>
              </a:solidFill>
              <a:effectLst/>
            </a:endParaRPr>
          </a:p>
        </p:txBody>
      </p:sp>
    </p:spTree>
    <p:extLst>
      <p:ext uri="{BB962C8B-B14F-4D97-AF65-F5344CB8AC3E}">
        <p14:creationId xmlns:p14="http://schemas.microsoft.com/office/powerpoint/2010/main" val="2961496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0000"/>
                </a:solidFill>
                <a:effectLst/>
              </a:rPr>
              <a:t>Đk</a:t>
            </a:r>
            <a:r>
              <a:rPr lang="en-US" sz="5400" b="0" u="sng" dirty="0">
                <a:solidFill>
                  <a:srgbClr val="FF0000"/>
                </a:solidFill>
                <a:effectLst/>
              </a:rPr>
              <a:t>:</a:t>
            </a:r>
            <a:r>
              <a:rPr lang="en-US" sz="5400" dirty="0">
                <a:solidFill>
                  <a:srgbClr val="7030A0"/>
                </a:solidFill>
                <a:effectLst/>
              </a:rPr>
              <a:t> </a:t>
            </a:r>
            <a:r>
              <a:rPr lang="vi-VN" sz="5400" dirty="0">
                <a:solidFill>
                  <a:schemeClr val="accent5">
                    <a:lumMod val="25000"/>
                  </a:schemeClr>
                </a:solidFill>
              </a:rPr>
              <a:t>Kìa trông bầu trời cao cao, có ánh sao soi rạng ngời. Nào ta đi, nào ta đi tìm Hài Nhi đã sinh cho ta. Tìm Hài Nhi đã sinh cho đời.</a:t>
            </a:r>
            <a:endParaRPr lang="vi-VN" sz="5400" b="0" dirty="0">
              <a:solidFill>
                <a:schemeClr val="accent5">
                  <a:lumMod val="25000"/>
                </a:schemeClr>
              </a:solidFill>
              <a:effectLst/>
            </a:endParaRPr>
          </a:p>
        </p:txBody>
      </p:sp>
    </p:spTree>
    <p:extLst>
      <p:ext uri="{BB962C8B-B14F-4D97-AF65-F5344CB8AC3E}">
        <p14:creationId xmlns:p14="http://schemas.microsoft.com/office/powerpoint/2010/main" val="691667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a:solidFill>
                  <a:srgbClr val="FF0000"/>
                </a:solidFill>
                <a:effectLst/>
              </a:rPr>
              <a:t>Tk4</a:t>
            </a:r>
            <a:r>
              <a:rPr lang="en-US" sz="4600" b="0" u="sng" dirty="0">
                <a:solidFill>
                  <a:srgbClr val="FF0000"/>
                </a:solidFill>
                <a:effectLst/>
              </a:rPr>
              <a:t>:</a:t>
            </a:r>
            <a:r>
              <a:rPr lang="en-US" sz="4600" b="0" dirty="0">
                <a:solidFill>
                  <a:srgbClr val="7030A0"/>
                </a:solidFill>
                <a:effectLst/>
              </a:rPr>
              <a:t> </a:t>
            </a:r>
            <a:r>
              <a:rPr lang="vi-VN" sz="4600" dirty="0">
                <a:solidFill>
                  <a:schemeClr val="accent5">
                    <a:lumMod val="25000"/>
                  </a:schemeClr>
                </a:solidFill>
              </a:rPr>
              <a:t>Này con đi cùng Ba Vua đến quỳ đây nơi hang đá này. Dâng Người hương say mến từ trong trái tim. Này con dâng đời con đây với ngày mai khi vui lúc buồn. Xin Người như sao sáng dắt dìu đời con.</a:t>
            </a:r>
            <a:endParaRPr lang="en-US" sz="4600" b="0" dirty="0">
              <a:solidFill>
                <a:schemeClr val="accent5">
                  <a:lumMod val="25000"/>
                </a:schemeClr>
              </a:solidFill>
              <a:effectLst/>
            </a:endParaRPr>
          </a:p>
        </p:txBody>
      </p:sp>
    </p:spTree>
    <p:extLst>
      <p:ext uri="{BB962C8B-B14F-4D97-AF65-F5344CB8AC3E}">
        <p14:creationId xmlns:p14="http://schemas.microsoft.com/office/powerpoint/2010/main" val="1280121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0000"/>
                </a:solidFill>
                <a:effectLst/>
              </a:rPr>
              <a:t>Đk</a:t>
            </a:r>
            <a:r>
              <a:rPr lang="en-US" sz="5400" b="0" u="sng" dirty="0">
                <a:solidFill>
                  <a:srgbClr val="FF0000"/>
                </a:solidFill>
                <a:effectLst/>
              </a:rPr>
              <a:t>:</a:t>
            </a:r>
            <a:r>
              <a:rPr lang="en-US" sz="5400" dirty="0">
                <a:solidFill>
                  <a:srgbClr val="7030A0"/>
                </a:solidFill>
                <a:effectLst/>
              </a:rPr>
              <a:t> </a:t>
            </a:r>
            <a:r>
              <a:rPr lang="vi-VN" sz="5400" dirty="0">
                <a:solidFill>
                  <a:schemeClr val="accent5">
                    <a:lumMod val="25000"/>
                  </a:schemeClr>
                </a:solidFill>
              </a:rPr>
              <a:t>Kìa trông bầu trời cao cao, có ánh sao soi rạng ngời. Nào ta đi, nào ta đi tìm Hài Nhi đã sinh cho ta. Tìm Hài Nhi đã sinh cho đời.</a:t>
            </a:r>
            <a:endParaRPr lang="vi-VN" sz="5400" b="0" dirty="0">
              <a:solidFill>
                <a:schemeClr val="accent5">
                  <a:lumMod val="25000"/>
                </a:schemeClr>
              </a:solidFill>
              <a:effectLst/>
            </a:endParaRPr>
          </a:p>
        </p:txBody>
      </p:sp>
    </p:spTree>
    <p:extLst>
      <p:ext uri="{BB962C8B-B14F-4D97-AF65-F5344CB8AC3E}">
        <p14:creationId xmlns:p14="http://schemas.microsoft.com/office/powerpoint/2010/main" val="3424660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59220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i="1" dirty="0">
                <a:solidFill>
                  <a:schemeClr val="accent4">
                    <a:lumMod val="85000"/>
                    <a:lumOff val="15000"/>
                  </a:schemeClr>
                </a:solidFill>
                <a:effectLst/>
                <a:latin typeface="+mj-lt"/>
                <a:cs typeface="Times New Roman" panose="02020603050405020304" pitchFamily="18" charset="0"/>
              </a:rPr>
              <a:t>KINH VINH DANH</a:t>
            </a:r>
          </a:p>
          <a:p>
            <a:pPr eaLnBrk="1" hangingPunct="1">
              <a:lnSpc>
                <a:spcPct val="150000"/>
              </a:lnSpc>
            </a:pPr>
            <a:r>
              <a:rPr lang="en-US" sz="7200" b="1" i="1" dirty="0" err="1">
                <a:solidFill>
                  <a:schemeClr val="accent4">
                    <a:lumMod val="85000"/>
                    <a:lumOff val="15000"/>
                  </a:schemeClr>
                </a:solidFill>
                <a:effectLst/>
                <a:latin typeface="+mj-lt"/>
                <a:cs typeface="Times New Roman" panose="02020603050405020304" pitchFamily="18" charset="0"/>
              </a:rPr>
              <a:t>Ca</a:t>
            </a:r>
            <a:r>
              <a:rPr lang="en-US" sz="7200" b="1" i="1" dirty="0">
                <a:solidFill>
                  <a:schemeClr val="accent4">
                    <a:lumMod val="85000"/>
                    <a:lumOff val="15000"/>
                  </a:schemeClr>
                </a:solidFill>
                <a:effectLst/>
                <a:latin typeface="+mj-lt"/>
                <a:cs typeface="Times New Roman" panose="02020603050405020304" pitchFamily="18" charset="0"/>
              </a:rPr>
              <a:t> </a:t>
            </a:r>
            <a:r>
              <a:rPr lang="en-US" sz="7200" b="1" i="1" dirty="0" err="1">
                <a:solidFill>
                  <a:schemeClr val="accent4">
                    <a:lumMod val="85000"/>
                    <a:lumOff val="15000"/>
                  </a:schemeClr>
                </a:solidFill>
                <a:effectLst/>
                <a:latin typeface="+mj-lt"/>
                <a:cs typeface="Times New Roman" panose="02020603050405020304" pitchFamily="18" charset="0"/>
              </a:rPr>
              <a:t>Lên</a:t>
            </a:r>
            <a:r>
              <a:rPr lang="en-US" sz="7200" b="1" i="1" dirty="0">
                <a:solidFill>
                  <a:schemeClr val="accent4">
                    <a:lumMod val="85000"/>
                    <a:lumOff val="15000"/>
                  </a:schemeClr>
                </a:solidFill>
                <a:effectLst/>
                <a:latin typeface="+mj-lt"/>
                <a:cs typeface="Times New Roman" panose="02020603050405020304" pitchFamily="18" charset="0"/>
              </a:rPr>
              <a:t> </a:t>
            </a:r>
            <a:r>
              <a:rPr lang="en-US" sz="7200" b="1" i="1" dirty="0" err="1">
                <a:solidFill>
                  <a:schemeClr val="accent4">
                    <a:lumMod val="85000"/>
                    <a:lumOff val="15000"/>
                  </a:schemeClr>
                </a:solidFill>
                <a:effectLst/>
                <a:latin typeface="+mj-lt"/>
                <a:cs typeface="Times New Roman" panose="02020603050405020304" pitchFamily="18" charset="0"/>
              </a:rPr>
              <a:t>Đi</a:t>
            </a:r>
            <a:r>
              <a:rPr lang="en-US" sz="7200" b="1" i="1" dirty="0">
                <a:solidFill>
                  <a:schemeClr val="accent4">
                    <a:lumMod val="85000"/>
                    <a:lumOff val="15000"/>
                  </a:schemeClr>
                </a:solidFill>
                <a:effectLst/>
                <a:latin typeface="+mj-lt"/>
                <a:cs typeface="Times New Roman" panose="02020603050405020304" pitchFamily="18" charset="0"/>
              </a:rPr>
              <a:t> 2</a:t>
            </a:r>
            <a:endParaRPr lang="vi-VN" sz="7200" b="1" i="1" dirty="0">
              <a:solidFill>
                <a:schemeClr val="accent4">
                  <a:lumMod val="85000"/>
                  <a:lumOff val="1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615065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3399"/>
                </a:solidFill>
                <a:effectLst/>
                <a:latin typeface="+mj-lt"/>
              </a:rPr>
              <a:t/>
            </a:r>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latin typeface="+mj-lt"/>
                <a:cs typeface="Times New Roman" panose="02020603050405020304" pitchFamily="18" charset="0"/>
              </a:rPr>
              <a:t>KINH VINH DANH</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304773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C00000"/>
                </a:solidFill>
                <a:effectLst/>
                <a:latin typeface="+mj-lt"/>
                <a:cs typeface="Times New Roman" panose="02020603050405020304" pitchFamily="18" charset="0"/>
              </a:rPr>
              <a:t>Chủ tế: </a:t>
            </a:r>
            <a:r>
              <a:rPr lang="vi-VN" sz="5400" b="1" i="1" dirty="0">
                <a:solidFill>
                  <a:srgbClr val="C00000"/>
                </a:solidFill>
                <a:effectLst/>
                <a:latin typeface="+mj-lt"/>
                <a:cs typeface="Times New Roman" panose="02020603050405020304" pitchFamily="18" charset="0"/>
              </a:rPr>
              <a:t>Vinh danh Thiên Chúa trên các tầng trời. </a:t>
            </a:r>
            <a:r>
              <a:rPr lang="vi-VN" sz="5400" b="1" dirty="0">
                <a:solidFill>
                  <a:schemeClr val="accent5">
                    <a:lumMod val="25000"/>
                  </a:schemeClr>
                </a:solidFill>
                <a:effectLst/>
                <a:latin typeface="+mj-lt"/>
                <a:cs typeface="Times New Roman" panose="02020603050405020304" pitchFamily="18" charset="0"/>
              </a:rPr>
              <a:t>Và bình an dưới thế, bình an dưới thế cho người thiện tâm. </a:t>
            </a:r>
            <a:endParaRPr lang="vi-VN" sz="72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17744656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dirty="0" err="1">
                <a:solidFill>
                  <a:srgbClr val="C00000"/>
                </a:solidFill>
              </a:rPr>
              <a:t>Đk</a:t>
            </a:r>
            <a:r>
              <a:rPr lang="en-US" sz="6600" u="sng" dirty="0">
                <a:solidFill>
                  <a:srgbClr val="C00000"/>
                </a:solidFill>
              </a:rPr>
              <a:t>:</a:t>
            </a:r>
            <a:r>
              <a:rPr lang="en-US" sz="6600" dirty="0">
                <a:solidFill>
                  <a:srgbClr val="002060"/>
                </a:solidFill>
              </a:rPr>
              <a:t> </a:t>
            </a:r>
            <a:r>
              <a:rPr lang="vi-VN" sz="6600" dirty="0">
                <a:solidFill>
                  <a:schemeClr val="accent5">
                    <a:lumMod val="50000"/>
                  </a:schemeClr>
                </a:solidFill>
              </a:rPr>
              <a:t>Lạy Chúa, muôn dân khắp địa cầu cùng thờ kính Ngài.</a:t>
            </a:r>
            <a:endParaRPr lang="en-US" sz="6600" dirty="0">
              <a:solidFill>
                <a:schemeClr val="accent5">
                  <a:lumMod val="50000"/>
                </a:schemeClr>
              </a:solidFill>
            </a:endParaRPr>
          </a:p>
        </p:txBody>
      </p:sp>
    </p:spTree>
    <p:extLst>
      <p:ext uri="{BB962C8B-B14F-4D97-AF65-F5344CB8AC3E}">
        <p14:creationId xmlns:p14="http://schemas.microsoft.com/office/powerpoint/2010/main" val="33905397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dirty="0">
                <a:solidFill>
                  <a:srgbClr val="002060"/>
                </a:solidFill>
                <a:effectLst/>
                <a:latin typeface="+mj-lt"/>
              </a:rPr>
              <a:t/>
            </a:r>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ngợi</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chúc</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tụng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thờ</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lạy</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tôn</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Chúng</a:t>
            </a:r>
            <a:r>
              <a:rPr lang="en-US" sz="4800" b="1" dirty="0">
                <a:solidFill>
                  <a:schemeClr val="accent5">
                    <a:lumMod val="25000"/>
                  </a:schemeClr>
                </a:solidFill>
                <a:effectLst/>
                <a:latin typeface="+mj-lt"/>
                <a:cs typeface="Times New Roman" panose="02020603050405020304" pitchFamily="18" charset="0"/>
              </a:rPr>
              <a:t> con </a:t>
            </a:r>
            <a:r>
              <a:rPr lang="en-US" sz="4800" b="1" dirty="0" err="1">
                <a:solidFill>
                  <a:schemeClr val="accent5">
                    <a:lumMod val="25000"/>
                  </a:schemeClr>
                </a:solidFill>
                <a:effectLst/>
                <a:latin typeface="+mj-lt"/>
                <a:cs typeface="Times New Roman" panose="02020603050405020304" pitchFamily="18" charset="0"/>
              </a:rPr>
              <a:t>cảm</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tạ</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vì</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vinh</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quang</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cao</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cả</a:t>
            </a:r>
            <a:r>
              <a:rPr lang="en-US" sz="4800" b="1" dirty="0">
                <a:solidFill>
                  <a:schemeClr val="accent5">
                    <a:lumMod val="25000"/>
                  </a:schemeClr>
                </a:solidFill>
                <a:effectLst/>
                <a:latin typeface="+mj-lt"/>
                <a:cs typeface="Times New Roman" panose="02020603050405020304" pitchFamily="18" charset="0"/>
              </a:rPr>
              <a:t> </a:t>
            </a:r>
            <a:r>
              <a:rPr lang="en-US" sz="4800" b="1" dirty="0" err="1">
                <a:solidFill>
                  <a:schemeClr val="accent5">
                    <a:lumMod val="25000"/>
                  </a:schemeClr>
                </a:solidFill>
                <a:effectLst/>
                <a:latin typeface="+mj-lt"/>
                <a:cs typeface="Times New Roman" panose="02020603050405020304" pitchFamily="18" charset="0"/>
              </a:rPr>
              <a:t>Chúa</a:t>
            </a:r>
            <a:r>
              <a:rPr lang="en-US" sz="4800" b="1" dirty="0">
                <a:solidFill>
                  <a:schemeClr val="accent5">
                    <a:lumMod val="25000"/>
                  </a:schemeClr>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42825311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accent5">
                    <a:lumMod val="25000"/>
                  </a:schemeClr>
                </a:solidFill>
                <a:effectLst/>
                <a:latin typeface="+mj-lt"/>
                <a:cs typeface="Times New Roman" panose="02020603050405020304" pitchFamily="18" charset="0"/>
              </a:rPr>
              <a:t>Lạy Chúa là Thiên Chúa, là Vua trên trời, là Chúa Cha toàn năng. Lạy Con Một Thiên Chúa, </a:t>
            </a:r>
            <a:r>
              <a:rPr lang="vi-VN" sz="5400" b="1"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155098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accent5">
                    <a:lumMod val="25000"/>
                  </a:schemeClr>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0229950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accent5">
                    <a:lumMod val="25000"/>
                  </a:schemeClr>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accent5">
                  <a:lumMod val="25000"/>
                </a:schemeClr>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705666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dirty="0">
                <a:solidFill>
                  <a:srgbClr val="002060"/>
                </a:solidFill>
                <a:effectLst/>
                <a:latin typeface="+mj-lt"/>
              </a:rPr>
              <a:t/>
            </a:r>
            <a:br>
              <a:rPr lang="en-US" sz="4000" dirty="0">
                <a:solidFill>
                  <a:srgbClr val="002060"/>
                </a:solidFill>
                <a:effectLst/>
                <a:latin typeface="+mj-lt"/>
              </a:rPr>
            </a:br>
            <a:endParaRPr lang="en-US" sz="400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C00000"/>
                </a:solidFill>
                <a:effectLst/>
                <a:latin typeface="+mj-lt"/>
                <a:cs typeface="Times New Roman" panose="02020603050405020304" pitchFamily="18" charset="0"/>
              </a:rPr>
              <a:t>Vì</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lạy</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Chúa</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Giê-su</a:t>
            </a:r>
            <a:r>
              <a:rPr lang="en-US" sz="4400" b="1" dirty="0">
                <a:solidFill>
                  <a:srgbClr val="C00000"/>
                </a:solidFill>
                <a:effectLst/>
                <a:latin typeface="+mj-lt"/>
                <a:cs typeface="Times New Roman" panose="02020603050405020304" pitchFamily="18" charset="0"/>
              </a:rPr>
              <a:t> Ki-</a:t>
            </a:r>
            <a:r>
              <a:rPr lang="en-US" sz="4400" b="1" dirty="0" err="1">
                <a:solidFill>
                  <a:srgbClr val="C00000"/>
                </a:solidFill>
                <a:effectLst/>
                <a:latin typeface="+mj-lt"/>
                <a:cs typeface="Times New Roman" panose="02020603050405020304" pitchFamily="18" charset="0"/>
              </a:rPr>
              <a:t>tô</a:t>
            </a:r>
            <a:r>
              <a:rPr lang="en-US" sz="4400" b="1" dirty="0">
                <a:solidFill>
                  <a:srgbClr val="C00000"/>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Đấng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Thánh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chỉ</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có</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là</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Đấng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Tối</a:t>
            </a:r>
            <a:r>
              <a:rPr lang="en-US" sz="4400" b="1" dirty="0">
                <a:solidFill>
                  <a:schemeClr val="accent5">
                    <a:lumMod val="25000"/>
                  </a:schemeClr>
                </a:solidFill>
                <a:effectLst/>
                <a:latin typeface="+mj-lt"/>
                <a:cs typeface="Times New Roman" panose="02020603050405020304" pitchFamily="18" charset="0"/>
              </a:rPr>
              <a:t> Cao, </a:t>
            </a:r>
            <a:r>
              <a:rPr lang="en-US" sz="4400" b="1" dirty="0" err="1">
                <a:solidFill>
                  <a:schemeClr val="accent5">
                    <a:lumMod val="25000"/>
                  </a:schemeClr>
                </a:solidFill>
                <a:effectLst/>
                <a:latin typeface="+mj-lt"/>
                <a:cs typeface="Times New Roman" panose="02020603050405020304" pitchFamily="18" charset="0"/>
              </a:rPr>
              <a:t>cùng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Đức</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Thánh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Thần</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trong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vinh</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quang</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Đức</a:t>
            </a:r>
            <a:r>
              <a:rPr lang="en-US" sz="4400" b="1" dirty="0">
                <a:solidFill>
                  <a:schemeClr val="accent5">
                    <a:lumMod val="25000"/>
                  </a:schemeClr>
                </a:solidFill>
                <a:effectLst/>
                <a:latin typeface="+mj-lt"/>
                <a:cs typeface="Times New Roman" panose="02020603050405020304" pitchFamily="18" charset="0"/>
              </a:rPr>
              <a:t> </a:t>
            </a:r>
            <a:r>
              <a:rPr lang="en-US" sz="4400" b="1" dirty="0" err="1">
                <a:solidFill>
                  <a:schemeClr val="accent5">
                    <a:lumMod val="25000"/>
                  </a:schemeClr>
                </a:solidFill>
                <a:effectLst/>
                <a:latin typeface="+mj-lt"/>
                <a:cs typeface="Times New Roman" panose="02020603050405020304" pitchFamily="18" charset="0"/>
              </a:rPr>
              <a:t>Chúa</a:t>
            </a:r>
            <a:r>
              <a:rPr lang="en-US" sz="4400" b="1" dirty="0">
                <a:solidFill>
                  <a:schemeClr val="accent5">
                    <a:lumMod val="25000"/>
                  </a:schemeClr>
                </a:solidFill>
                <a:effectLst/>
                <a:latin typeface="+mj-lt"/>
                <a:cs typeface="Times New Roman" panose="02020603050405020304" pitchFamily="18" charset="0"/>
              </a:rPr>
              <a:t> Cha. </a:t>
            </a:r>
            <a:r>
              <a:rPr lang="en-US" sz="4400" b="1" u="sng" dirty="0">
                <a:solidFill>
                  <a:srgbClr val="C00000"/>
                </a:solidFill>
                <a:effectLst/>
                <a:latin typeface="+mj-lt"/>
                <a:cs typeface="Times New Roman" panose="02020603050405020304" pitchFamily="18" charset="0"/>
              </a:rPr>
              <a:t>A-men. A-men. </a:t>
            </a:r>
            <a:endParaRPr lang="vi-VN" sz="4400" b="1"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081853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0289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02895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677656"/>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1</a:t>
            </a:r>
            <a:endParaRPr lang="vi-VN" sz="3600" dirty="0">
              <a:solidFill>
                <a:srgbClr val="C00000"/>
              </a:solidFill>
              <a:latin typeface="+mj-lt"/>
            </a:endParaRPr>
          </a:p>
          <a:p>
            <a:pPr fontAlgn="auto">
              <a:spcBef>
                <a:spcPts val="0"/>
              </a:spcBef>
              <a:spcAft>
                <a:spcPts val="0"/>
              </a:spcAft>
            </a:pPr>
            <a:r>
              <a:rPr lang="vi-VN" sz="4400" dirty="0">
                <a:solidFill>
                  <a:schemeClr val="accent5">
                    <a:lumMod val="25000"/>
                  </a:schemeClr>
                </a:solidFill>
                <a:latin typeface="+mj-lt"/>
              </a:rPr>
              <a:t>Vinh quang của Đức Chúa chiếu toả trên ngươi.</a:t>
            </a:r>
          </a:p>
          <a:p>
            <a:pPr fontAlgn="auto">
              <a:spcBef>
                <a:spcPts val="0"/>
              </a:spcBef>
              <a:spcAft>
                <a:spcPts val="0"/>
              </a:spcAft>
            </a:pPr>
            <a:r>
              <a:rPr lang="vi-VN" sz="4400" dirty="0">
                <a:solidFill>
                  <a:schemeClr val="accent5">
                    <a:lumMod val="25000"/>
                  </a:schemeClr>
                </a:solidFill>
                <a:latin typeface="+mj-lt"/>
              </a:rPr>
              <a:t>Bài trích sách ngôn sứ I-sai-a.</a:t>
            </a:r>
            <a:endParaRPr lang="en-US" sz="3200" dirty="0">
              <a:solidFill>
                <a:schemeClr val="accent5">
                  <a:lumMod val="25000"/>
                </a:schemeClr>
              </a:solidFill>
              <a:latin typeface="+mj-lt"/>
            </a:endParaRPr>
          </a:p>
        </p:txBody>
      </p:sp>
    </p:spTree>
    <p:extLst>
      <p:ext uri="{BB962C8B-B14F-4D97-AF65-F5344CB8AC3E}">
        <p14:creationId xmlns:p14="http://schemas.microsoft.com/office/powerpoint/2010/main" val="1935098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460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C00000"/>
                </a:solidFill>
              </a:rPr>
              <a:t>Đk:</a:t>
            </a:r>
            <a:r>
              <a:rPr lang="en-US" sz="6600">
                <a:solidFill>
                  <a:srgbClr val="002060"/>
                </a:solidFill>
              </a:rPr>
              <a:t> </a:t>
            </a:r>
            <a:r>
              <a:rPr lang="vi-VN" sz="6600">
                <a:solidFill>
                  <a:srgbClr val="002060"/>
                </a:solidFill>
              </a:rPr>
              <a:t>Lạy Chúa, muôn dân khắp địa cầu cùng thờ kính Ngài.</a:t>
            </a:r>
            <a:endParaRPr lang="en-US" sz="6600">
              <a:solidFill>
                <a:srgbClr val="002060"/>
              </a:solidFill>
            </a:endParaRPr>
          </a:p>
        </p:txBody>
      </p:sp>
    </p:spTree>
    <p:extLst>
      <p:ext uri="{BB962C8B-B14F-4D97-AF65-F5344CB8AC3E}">
        <p14:creationId xmlns:p14="http://schemas.microsoft.com/office/powerpoint/2010/main" val="3203928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C00000"/>
                </a:solidFill>
              </a:rPr>
              <a:t>Tk1:</a:t>
            </a:r>
            <a:r>
              <a:rPr lang="en-US" sz="5400" dirty="0">
                <a:solidFill>
                  <a:srgbClr val="002060"/>
                </a:solidFill>
              </a:rPr>
              <a:t> </a:t>
            </a:r>
            <a:r>
              <a:rPr lang="vi-VN" sz="5400" dirty="0">
                <a:solidFill>
                  <a:schemeClr val="accent5">
                    <a:lumMod val="50000"/>
                  </a:schemeClr>
                </a:solidFill>
              </a:rPr>
              <a:t>Tâu Thượng Đế xin ban quyền bính cho Tân vương, trao công lý trong tay Hoàng tử. Để Tân vương theo công lý xét xử dân Ngài, bênh quyền lợi kẻ khó nghèo luôn.</a:t>
            </a:r>
            <a:endParaRPr lang="en-US" sz="5400" dirty="0">
              <a:solidFill>
                <a:schemeClr val="accent5">
                  <a:lumMod val="50000"/>
                </a:schemeClr>
              </a:solidFill>
            </a:endParaRPr>
          </a:p>
        </p:txBody>
      </p:sp>
    </p:spTree>
    <p:extLst>
      <p:ext uri="{BB962C8B-B14F-4D97-AF65-F5344CB8AC3E}">
        <p14:creationId xmlns:p14="http://schemas.microsoft.com/office/powerpoint/2010/main" val="3578422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C00000"/>
                </a:solidFill>
              </a:rPr>
              <a:t>Tk1:</a:t>
            </a:r>
            <a:r>
              <a:rPr lang="en-US" sz="5400">
                <a:solidFill>
                  <a:srgbClr val="002060"/>
                </a:solidFill>
              </a:rPr>
              <a:t> </a:t>
            </a:r>
            <a:r>
              <a:rPr lang="vi-VN" sz="5400">
                <a:solidFill>
                  <a:srgbClr val="002060"/>
                </a:solidFill>
              </a:rPr>
              <a:t>Tâu Thượng Đế xin ban quyền bính cho Tân vương, trao công lý trong tay Hoàng tử. Để Tân vương theo công lý xét xử dân Ngài, bênh quyền lợi kẻ khó nghèo luôn.</a:t>
            </a:r>
            <a:endParaRPr lang="en-US" sz="5400">
              <a:solidFill>
                <a:srgbClr val="002060"/>
              </a:solidFill>
            </a:endParaRPr>
          </a:p>
        </p:txBody>
      </p:sp>
    </p:spTree>
    <p:extLst>
      <p:ext uri="{BB962C8B-B14F-4D97-AF65-F5344CB8AC3E}">
        <p14:creationId xmlns:p14="http://schemas.microsoft.com/office/powerpoint/2010/main" val="35896051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C00000"/>
                </a:solidFill>
              </a:rPr>
              <a:t>Đk:</a:t>
            </a:r>
            <a:r>
              <a:rPr lang="en-US" sz="6600">
                <a:solidFill>
                  <a:srgbClr val="002060"/>
                </a:solidFill>
              </a:rPr>
              <a:t> </a:t>
            </a:r>
            <a:r>
              <a:rPr lang="vi-VN" sz="6600">
                <a:solidFill>
                  <a:srgbClr val="002060"/>
                </a:solidFill>
              </a:rPr>
              <a:t>Lạy Chúa, muôn dân khắp địa cầu cùng thờ kính Ngài.</a:t>
            </a:r>
            <a:endParaRPr lang="en-US" sz="6600">
              <a:solidFill>
                <a:srgbClr val="002060"/>
              </a:solidFill>
            </a:endParaRPr>
          </a:p>
        </p:txBody>
      </p:sp>
    </p:spTree>
    <p:extLst>
      <p:ext uri="{BB962C8B-B14F-4D97-AF65-F5344CB8AC3E}">
        <p14:creationId xmlns:p14="http://schemas.microsoft.com/office/powerpoint/2010/main" val="41279781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a:solidFill>
                  <a:srgbClr val="C00000"/>
                </a:solidFill>
              </a:rPr>
              <a:t>Tk2:</a:t>
            </a:r>
            <a:r>
              <a:rPr lang="en-US" sz="5400">
                <a:solidFill>
                  <a:srgbClr val="002060"/>
                </a:solidFill>
              </a:rPr>
              <a:t> </a:t>
            </a:r>
            <a:r>
              <a:rPr lang="vi-VN" sz="5400">
                <a:solidFill>
                  <a:srgbClr val="002060"/>
                </a:solidFill>
              </a:rPr>
              <a:t>Vương triều sẽ luôn đua nở thắm hoa công minh, thiên thu mãi an ninh thịnh trị. Người quản cai qua sông Cái đến tận địa cầu, qua biển này và tới biển kia.</a:t>
            </a:r>
            <a:endParaRPr lang="en-US" sz="5400">
              <a:solidFill>
                <a:srgbClr val="002060"/>
              </a:solidFill>
            </a:endParaRPr>
          </a:p>
        </p:txBody>
      </p:sp>
    </p:spTree>
    <p:extLst>
      <p:ext uri="{BB962C8B-B14F-4D97-AF65-F5344CB8AC3E}">
        <p14:creationId xmlns:p14="http://schemas.microsoft.com/office/powerpoint/2010/main" val="13416306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C00000"/>
                </a:solidFill>
              </a:rPr>
              <a:t>Đk:</a:t>
            </a:r>
            <a:r>
              <a:rPr lang="en-US" sz="6600">
                <a:solidFill>
                  <a:srgbClr val="002060"/>
                </a:solidFill>
              </a:rPr>
              <a:t> </a:t>
            </a:r>
            <a:r>
              <a:rPr lang="vi-VN" sz="6600">
                <a:solidFill>
                  <a:srgbClr val="002060"/>
                </a:solidFill>
              </a:rPr>
              <a:t>Lạy Chúa, muôn dân khắp địa cầu cùng thờ kính Ngài.</a:t>
            </a:r>
            <a:endParaRPr lang="en-US" sz="6600">
              <a:solidFill>
                <a:srgbClr val="002060"/>
              </a:solidFill>
            </a:endParaRPr>
          </a:p>
        </p:txBody>
      </p:sp>
    </p:spTree>
    <p:extLst>
      <p:ext uri="{BB962C8B-B14F-4D97-AF65-F5344CB8AC3E}">
        <p14:creationId xmlns:p14="http://schemas.microsoft.com/office/powerpoint/2010/main" val="2160533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4800" u="sng">
                <a:solidFill>
                  <a:srgbClr val="C00000"/>
                </a:solidFill>
              </a:rPr>
              <a:t>Tk3:</a:t>
            </a:r>
            <a:r>
              <a:rPr lang="en-US" sz="4800">
                <a:solidFill>
                  <a:srgbClr val="002060"/>
                </a:solidFill>
              </a:rPr>
              <a:t> </a:t>
            </a:r>
            <a:r>
              <a:rPr lang="vi-VN" sz="4800">
                <a:solidFill>
                  <a:srgbClr val="002060"/>
                </a:solidFill>
              </a:rPr>
              <a:t>Ai nghèo khó khấn vái Ngài sẽ luôn thương nghe, ra tay cứu con dân cùng khổ. Chạnh lòng thương ai nguy khốn, bé nhỏ, đơn hèn. Dân bần cùng Người tế độ cho.</a:t>
            </a:r>
            <a:endParaRPr lang="en-US" sz="4800">
              <a:solidFill>
                <a:srgbClr val="002060"/>
              </a:solidFill>
            </a:endParaRPr>
          </a:p>
        </p:txBody>
      </p:sp>
    </p:spTree>
    <p:extLst>
      <p:ext uri="{BB962C8B-B14F-4D97-AF65-F5344CB8AC3E}">
        <p14:creationId xmlns:p14="http://schemas.microsoft.com/office/powerpoint/2010/main" val="1092445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C00000"/>
                </a:solidFill>
              </a:rPr>
              <a:t>Đk:</a:t>
            </a:r>
            <a:r>
              <a:rPr lang="en-US" sz="6600">
                <a:solidFill>
                  <a:srgbClr val="002060"/>
                </a:solidFill>
              </a:rPr>
              <a:t> </a:t>
            </a:r>
            <a:r>
              <a:rPr lang="vi-VN" sz="6600">
                <a:solidFill>
                  <a:srgbClr val="002060"/>
                </a:solidFill>
              </a:rPr>
              <a:t>Lạy Chúa, muôn dân khắp địa cầu cùng thờ kính Ngài.</a:t>
            </a:r>
            <a:endParaRPr lang="en-US" sz="6600">
              <a:solidFill>
                <a:srgbClr val="002060"/>
              </a:solidFill>
            </a:endParaRPr>
          </a:p>
        </p:txBody>
      </p:sp>
    </p:spTree>
    <p:extLst>
      <p:ext uri="{BB962C8B-B14F-4D97-AF65-F5344CB8AC3E}">
        <p14:creationId xmlns:p14="http://schemas.microsoft.com/office/powerpoint/2010/main" val="2600201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u="sng">
                <a:solidFill>
                  <a:srgbClr val="C00000"/>
                </a:solidFill>
              </a:rPr>
              <a:t>Tk4:</a:t>
            </a:r>
            <a:r>
              <a:rPr lang="en-US" sz="4800">
                <a:solidFill>
                  <a:srgbClr val="002060"/>
                </a:solidFill>
              </a:rPr>
              <a:t> </a:t>
            </a:r>
            <a:r>
              <a:rPr lang="vi-VN" sz="4800">
                <a:solidFill>
                  <a:srgbClr val="002060"/>
                </a:solidFill>
              </a:rPr>
              <a:t>Danh Người sẽ chói sáng cùng thái dương lan xa, qua muôn kiếp muôn năm trường cửu. Nhờ Tôn Danh, muôn dân cõi thế được chúc lành, thiên hạ cùng cầu phúc Người luôn.</a:t>
            </a:r>
            <a:endParaRPr lang="en-US" sz="4800">
              <a:solidFill>
                <a:srgbClr val="002060"/>
              </a:solidFill>
            </a:endParaRPr>
          </a:p>
        </p:txBody>
      </p:sp>
    </p:spTree>
    <p:extLst>
      <p:ext uri="{BB962C8B-B14F-4D97-AF65-F5344CB8AC3E}">
        <p14:creationId xmlns:p14="http://schemas.microsoft.com/office/powerpoint/2010/main" val="807469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u="sng">
                <a:solidFill>
                  <a:srgbClr val="C00000"/>
                </a:solidFill>
              </a:rPr>
              <a:t>Đk:</a:t>
            </a:r>
            <a:r>
              <a:rPr lang="en-US" sz="6600">
                <a:solidFill>
                  <a:srgbClr val="002060"/>
                </a:solidFill>
              </a:rPr>
              <a:t> </a:t>
            </a:r>
            <a:r>
              <a:rPr lang="vi-VN" sz="6600">
                <a:solidFill>
                  <a:srgbClr val="002060"/>
                </a:solidFill>
              </a:rPr>
              <a:t>Lạy Chúa, muôn dân khắp địa cầu cùng thờ kính Ngài.</a:t>
            </a:r>
            <a:endParaRPr lang="en-US" sz="6600">
              <a:solidFill>
                <a:srgbClr val="002060"/>
              </a:solidFill>
            </a:endParaRPr>
          </a:p>
        </p:txBody>
      </p:sp>
    </p:spTree>
    <p:extLst>
      <p:ext uri="{BB962C8B-B14F-4D97-AF65-F5344CB8AC3E}">
        <p14:creationId xmlns:p14="http://schemas.microsoft.com/office/powerpoint/2010/main" val="39533833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 y="2574054"/>
            <a:ext cx="5016318" cy="2580876"/>
          </a:xfrm>
          <a:prstGeom prst="rect">
            <a:avLst/>
          </a:prstGeom>
        </p:spPr>
      </p:pic>
      <p:sp>
        <p:nvSpPr>
          <p:cNvPr id="6" name="Rectangle 5"/>
          <p:cNvSpPr/>
          <p:nvPr/>
        </p:nvSpPr>
        <p:spPr>
          <a:xfrm>
            <a:off x="381000" y="285750"/>
            <a:ext cx="8382000" cy="2616101"/>
          </a:xfrm>
          <a:prstGeom prst="rect">
            <a:avLst/>
          </a:prstGeom>
        </p:spPr>
        <p:txBody>
          <a:bodyPr wrap="square">
            <a:spAutoFit/>
          </a:bodyPr>
          <a:lstStyle/>
          <a:p>
            <a:pPr fontAlgn="auto">
              <a:spcBef>
                <a:spcPts val="0"/>
              </a:spcBef>
              <a:spcAft>
                <a:spcPts val="0"/>
              </a:spcAft>
            </a:pPr>
            <a:r>
              <a:rPr lang="vi-VN" sz="3600" u="sng" dirty="0">
                <a:solidFill>
                  <a:srgbClr val="C00000"/>
                </a:solidFill>
                <a:latin typeface="+mj-lt"/>
              </a:rPr>
              <a:t>Bài đọc </a:t>
            </a:r>
            <a:r>
              <a:rPr lang="en-US" sz="3600" u="sng" dirty="0">
                <a:solidFill>
                  <a:srgbClr val="C00000"/>
                </a:solidFill>
                <a:latin typeface="+mj-lt"/>
              </a:rPr>
              <a:t>2</a:t>
            </a:r>
            <a:endParaRPr lang="vi-VN" sz="3600" dirty="0">
              <a:solidFill>
                <a:srgbClr val="C00000"/>
              </a:solidFill>
              <a:latin typeface="+mj-lt"/>
            </a:endParaRPr>
          </a:p>
          <a:p>
            <a:pPr fontAlgn="auto">
              <a:spcBef>
                <a:spcPts val="0"/>
              </a:spcBef>
              <a:spcAft>
                <a:spcPts val="0"/>
              </a:spcAft>
            </a:pPr>
            <a:r>
              <a:rPr lang="vi-VN" sz="3200" dirty="0">
                <a:solidFill>
                  <a:schemeClr val="accent5">
                    <a:lumMod val="25000"/>
                  </a:schemeClr>
                </a:solidFill>
                <a:latin typeface="+mj-lt"/>
              </a:rPr>
              <a:t>Nay mầu nhiệm được mặc khải là các dân ngoại được cùng thừa kế gia nghiệp.</a:t>
            </a:r>
          </a:p>
          <a:p>
            <a:pPr fontAlgn="auto">
              <a:spcBef>
                <a:spcPts val="0"/>
              </a:spcBef>
              <a:spcAft>
                <a:spcPts val="0"/>
              </a:spcAft>
            </a:pPr>
            <a:r>
              <a:rPr lang="en-US" sz="3200" dirty="0">
                <a:solidFill>
                  <a:schemeClr val="accent5">
                    <a:lumMod val="25000"/>
                  </a:schemeClr>
                </a:solidFill>
                <a:latin typeface="+mj-lt"/>
              </a:rPr>
              <a:t>  </a:t>
            </a:r>
            <a:r>
              <a:rPr lang="vi-VN" sz="3200" dirty="0">
                <a:solidFill>
                  <a:schemeClr val="accent5">
                    <a:lumMod val="25000"/>
                  </a:schemeClr>
                </a:solidFill>
                <a:latin typeface="+mj-lt"/>
              </a:rPr>
              <a:t>Bài trích thư của thánh Phao-lô tông đồ gửi tín hữu Ê-phê-xô.</a:t>
            </a:r>
            <a:endParaRPr lang="en-US" sz="2000" dirty="0">
              <a:solidFill>
                <a:schemeClr val="accent5">
                  <a:lumMod val="25000"/>
                </a:schemeClr>
              </a:solidFill>
              <a:latin typeface="UTM American Sans"/>
            </a:endParaRPr>
          </a:p>
        </p:txBody>
      </p:sp>
    </p:spTree>
    <p:extLst>
      <p:ext uri="{BB962C8B-B14F-4D97-AF65-F5344CB8AC3E}">
        <p14:creationId xmlns:p14="http://schemas.microsoft.com/office/powerpoint/2010/main" val="9435908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a:solidFill>
                  <a:srgbClr val="002060"/>
                </a:solidFill>
              </a:rPr>
              <a:t>Chúng tôi đã thấy ngôi sao của Người ở phương Đông, và chúng tôi đến để triều bái Người.</a:t>
            </a:r>
            <a:endParaRPr lang="en-US">
              <a:solidFill>
                <a:srgbClr val="002060"/>
              </a:solidFill>
            </a:endParaRPr>
          </a:p>
        </p:txBody>
      </p:sp>
      <p:sp>
        <p:nvSpPr>
          <p:cNvPr id="3" name="Rectangle 2"/>
          <p:cNvSpPr/>
          <p:nvPr/>
        </p:nvSpPr>
        <p:spPr>
          <a:xfrm>
            <a:off x="76200" y="133350"/>
            <a:ext cx="4191000" cy="646331"/>
          </a:xfrm>
          <a:prstGeom prst="rect">
            <a:avLst/>
          </a:prstGeom>
        </p:spPr>
        <p:txBody>
          <a:bodyPr wrap="square">
            <a:spAutoFit/>
          </a:bodyPr>
          <a:lstStyle/>
          <a:p>
            <a:pPr fontAlgn="auto">
              <a:spcBef>
                <a:spcPts val="0"/>
              </a:spcBef>
              <a:spcAft>
                <a:spcPts val="0"/>
              </a:spcAft>
            </a:pPr>
            <a:r>
              <a:rPr lang="en-US" sz="3600" u="sng">
                <a:solidFill>
                  <a:srgbClr val="C00000"/>
                </a:solidFill>
                <a:latin typeface="UTM American Sans"/>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fontAlgn="auto">
              <a:spcBef>
                <a:spcPts val="0"/>
              </a:spcBef>
              <a:spcAft>
                <a:spcPts val="0"/>
              </a:spcAft>
            </a:pPr>
            <a:r>
              <a:rPr lang="en-US" sz="3600">
                <a:solidFill>
                  <a:srgbClr val="C00000"/>
                </a:solidFill>
                <a:latin typeface="UTM American Sans"/>
              </a:rPr>
              <a:t>Alleluia… </a:t>
            </a:r>
          </a:p>
        </p:txBody>
      </p:sp>
    </p:spTree>
    <p:extLst>
      <p:ext uri="{BB962C8B-B14F-4D97-AF65-F5344CB8AC3E}">
        <p14:creationId xmlns:p14="http://schemas.microsoft.com/office/powerpoint/2010/main" val="2764069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5400" dirty="0">
                <a:solidFill>
                  <a:schemeClr val="accent5">
                    <a:lumMod val="50000"/>
                  </a:schemeClr>
                </a:solidFill>
              </a:rPr>
              <a:t>Chúng tôi đã thấy ngôi sao của Người ở phương Đông, và chúng tôi đến để triều bái Người.</a:t>
            </a:r>
            <a:endParaRPr lang="en-US" dirty="0">
              <a:solidFill>
                <a:schemeClr val="accent5">
                  <a:lumMod val="50000"/>
                </a:schemeClr>
              </a:solidFill>
            </a:endParaRPr>
          </a:p>
        </p:txBody>
      </p:sp>
      <p:sp>
        <p:nvSpPr>
          <p:cNvPr id="3" name="Rectangle 2"/>
          <p:cNvSpPr/>
          <p:nvPr/>
        </p:nvSpPr>
        <p:spPr>
          <a:xfrm>
            <a:off x="76200" y="133350"/>
            <a:ext cx="4191000" cy="646331"/>
          </a:xfrm>
          <a:prstGeom prst="rect">
            <a:avLst/>
          </a:prstGeom>
        </p:spPr>
        <p:txBody>
          <a:bodyPr wrap="square">
            <a:spAutoFit/>
          </a:bodyPr>
          <a:lstStyle/>
          <a:p>
            <a:pPr fontAlgn="auto">
              <a:spcBef>
                <a:spcPts val="0"/>
              </a:spcBef>
              <a:spcAft>
                <a:spcPts val="0"/>
              </a:spcAft>
            </a:pPr>
            <a:r>
              <a:rPr lang="en-US" sz="3600" u="sng">
                <a:solidFill>
                  <a:srgbClr val="C00000"/>
                </a:solidFill>
                <a:latin typeface="UTM American Sans"/>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fontAlgn="auto">
              <a:spcBef>
                <a:spcPts val="0"/>
              </a:spcBef>
              <a:spcAft>
                <a:spcPts val="0"/>
              </a:spcAft>
            </a:pPr>
            <a:r>
              <a:rPr lang="en-US" sz="3600">
                <a:solidFill>
                  <a:srgbClr val="C00000"/>
                </a:solidFill>
                <a:latin typeface="UTM American Sans"/>
              </a:rPr>
              <a:t>Alleluia… </a:t>
            </a:r>
          </a:p>
        </p:txBody>
      </p:sp>
    </p:spTree>
    <p:extLst>
      <p:ext uri="{BB962C8B-B14F-4D97-AF65-F5344CB8AC3E}">
        <p14:creationId xmlns:p14="http://schemas.microsoft.com/office/powerpoint/2010/main" val="32344615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1254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52400" y="1428750"/>
            <a:ext cx="2349156" cy="36195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3627120"/>
            <a:ext cx="3048000" cy="1459230"/>
          </a:xfrm>
          <a:prstGeom prst="rect">
            <a:avLst/>
          </a:prstGeom>
        </p:spPr>
      </p:pic>
      <p:sp>
        <p:nvSpPr>
          <p:cNvPr id="5" name="Rectangle 4"/>
          <p:cNvSpPr/>
          <p:nvPr/>
        </p:nvSpPr>
        <p:spPr>
          <a:xfrm>
            <a:off x="3429000" y="241965"/>
            <a:ext cx="5562599" cy="4031873"/>
          </a:xfrm>
          <a:prstGeom prst="rect">
            <a:avLst/>
          </a:prstGeom>
        </p:spPr>
        <p:txBody>
          <a:bodyPr wrap="square">
            <a:spAutoFit/>
          </a:bodyPr>
          <a:lstStyle/>
          <a:p>
            <a:pPr algn="just" fontAlgn="auto">
              <a:spcBef>
                <a:spcPts val="0"/>
              </a:spcBef>
              <a:spcAft>
                <a:spcPts val="0"/>
              </a:spcAft>
            </a:pPr>
            <a:r>
              <a:rPr lang="en-US" sz="3200" u="sng" dirty="0">
                <a:solidFill>
                  <a:srgbClr val="C00000"/>
                </a:solidFill>
                <a:latin typeface="+mj-lt"/>
              </a:rPr>
              <a:t>LỜI NGUYỆN TÍN HỮU</a:t>
            </a:r>
          </a:p>
          <a:p>
            <a:pPr algn="just" fontAlgn="auto">
              <a:spcBef>
                <a:spcPts val="0"/>
              </a:spcBef>
              <a:spcAft>
                <a:spcPts val="0"/>
              </a:spcAft>
            </a:pPr>
            <a:r>
              <a:rPr lang="vi-VN" sz="3200" dirty="0">
                <a:solidFill>
                  <a:schemeClr val="accent5">
                    <a:lumMod val="50000"/>
                  </a:schemeClr>
                </a:solidFill>
                <a:latin typeface="+mj-lt"/>
              </a:rPr>
              <a:t>Chúa đã muốn cứu độ tất cả mọi người, và Người đã dùng ánh sao lạ để hướng dẫn muôn dân tìm đến Đức Giêsu, Đấng Cứu độ duy nhất. Chúng ta hãy sốt sắng dâng lên Chúa những lời nguyện sau đây</a:t>
            </a:r>
            <a:r>
              <a:rPr lang="en-US" sz="3200" dirty="0">
                <a:solidFill>
                  <a:schemeClr val="accent5">
                    <a:lumMod val="50000"/>
                  </a:schemeClr>
                </a:solidFill>
                <a:latin typeface="+mj-lt"/>
              </a:rPr>
              <a:t>.</a:t>
            </a:r>
          </a:p>
        </p:txBody>
      </p:sp>
    </p:spTree>
    <p:extLst>
      <p:ext uri="{BB962C8B-B14F-4D97-AF65-F5344CB8AC3E}">
        <p14:creationId xmlns:p14="http://schemas.microsoft.com/office/powerpoint/2010/main" val="22689953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68418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4267200" y="666750"/>
            <a:ext cx="4572000" cy="2154436"/>
          </a:xfrm>
          <a:prstGeom prst="rect">
            <a:avLst/>
          </a:prstGeom>
        </p:spPr>
        <p:txBody>
          <a:bodyPr>
            <a:spAutoFit/>
          </a:bodyPr>
          <a:lstStyle/>
          <a:p>
            <a:pPr algn="ctr" fontAlgn="auto">
              <a:spcBef>
                <a:spcPts val="0"/>
              </a:spcBef>
              <a:spcAft>
                <a:spcPts val="0"/>
              </a:spcAft>
            </a:pPr>
            <a:r>
              <a:rPr lang="en-US" sz="5400" dirty="0" err="1">
                <a:solidFill>
                  <a:schemeClr val="accent5">
                    <a:lumMod val="25000"/>
                  </a:schemeClr>
                </a:solidFill>
                <a:latin typeface="UTM American Sans"/>
              </a:rPr>
              <a:t>Ca</a:t>
            </a:r>
            <a:r>
              <a:rPr lang="en-US" sz="5400" dirty="0">
                <a:solidFill>
                  <a:schemeClr val="accent5">
                    <a:lumMod val="25000"/>
                  </a:schemeClr>
                </a:solidFill>
                <a:latin typeface="UTM American Sans"/>
              </a:rPr>
              <a:t> </a:t>
            </a:r>
            <a:r>
              <a:rPr lang="en-US" sz="5400" dirty="0" err="1">
                <a:solidFill>
                  <a:schemeClr val="accent5">
                    <a:lumMod val="25000"/>
                  </a:schemeClr>
                </a:solidFill>
                <a:latin typeface="UTM American Sans"/>
              </a:rPr>
              <a:t>Dâng</a:t>
            </a:r>
            <a:r>
              <a:rPr lang="en-US" sz="5400" dirty="0">
                <a:solidFill>
                  <a:schemeClr val="accent5">
                    <a:lumMod val="25000"/>
                  </a:schemeClr>
                </a:solidFill>
                <a:latin typeface="UTM American Sans"/>
              </a:rPr>
              <a:t> </a:t>
            </a:r>
            <a:r>
              <a:rPr lang="en-US" sz="5400" dirty="0" err="1">
                <a:solidFill>
                  <a:schemeClr val="accent5">
                    <a:lumMod val="25000"/>
                  </a:schemeClr>
                </a:solidFill>
                <a:latin typeface="UTM American Sans"/>
              </a:rPr>
              <a:t>Lễ</a:t>
            </a:r>
            <a:endParaRPr lang="en-US" sz="5400" dirty="0">
              <a:solidFill>
                <a:schemeClr val="accent5">
                  <a:lumMod val="25000"/>
                </a:schemeClr>
              </a:solidFill>
              <a:latin typeface="UTM American Sans"/>
            </a:endParaRPr>
          </a:p>
          <a:p>
            <a:pPr algn="ctr" fontAlgn="auto">
              <a:spcBef>
                <a:spcPts val="0"/>
              </a:spcBef>
              <a:spcAft>
                <a:spcPts val="0"/>
              </a:spcAft>
            </a:pPr>
            <a:r>
              <a:rPr lang="en-US" sz="4000" dirty="0" err="1">
                <a:solidFill>
                  <a:schemeClr val="accent5">
                    <a:lumMod val="25000"/>
                  </a:schemeClr>
                </a:solidFill>
                <a:latin typeface="UTM American Sans"/>
              </a:rPr>
              <a:t>Dâng</a:t>
            </a:r>
            <a:r>
              <a:rPr lang="en-US" sz="4000" dirty="0">
                <a:solidFill>
                  <a:schemeClr val="accent5">
                    <a:lumMod val="25000"/>
                  </a:schemeClr>
                </a:solidFill>
                <a:latin typeface="UTM American Sans"/>
              </a:rPr>
              <a:t> </a:t>
            </a:r>
            <a:r>
              <a:rPr lang="en-US" sz="4000" dirty="0" err="1">
                <a:solidFill>
                  <a:schemeClr val="accent5">
                    <a:lumMod val="25000"/>
                  </a:schemeClr>
                </a:solidFill>
                <a:latin typeface="UTM American Sans"/>
              </a:rPr>
              <a:t>Hài</a:t>
            </a:r>
            <a:r>
              <a:rPr lang="en-US" sz="4000" dirty="0">
                <a:solidFill>
                  <a:schemeClr val="accent5">
                    <a:lumMod val="25000"/>
                  </a:schemeClr>
                </a:solidFill>
                <a:latin typeface="UTM American Sans"/>
              </a:rPr>
              <a:t> </a:t>
            </a:r>
            <a:r>
              <a:rPr lang="en-US" sz="4000" dirty="0" err="1">
                <a:solidFill>
                  <a:schemeClr val="accent5">
                    <a:lumMod val="25000"/>
                  </a:schemeClr>
                </a:solidFill>
                <a:latin typeface="UTM American Sans"/>
              </a:rPr>
              <a:t>Nhi</a:t>
            </a:r>
            <a:endParaRPr lang="en-US" sz="4000" dirty="0">
              <a:solidFill>
                <a:schemeClr val="accent5">
                  <a:lumMod val="25000"/>
                </a:schemeClr>
              </a:solidFill>
              <a:latin typeface="UTM American Sans"/>
            </a:endParaRPr>
          </a:p>
          <a:p>
            <a:pPr algn="ctr" fontAlgn="auto">
              <a:spcBef>
                <a:spcPts val="0"/>
              </a:spcBef>
              <a:spcAft>
                <a:spcPts val="0"/>
              </a:spcAft>
            </a:pPr>
            <a:r>
              <a:rPr lang="vi-VN" sz="4000" i="1" dirty="0">
                <a:solidFill>
                  <a:srgbClr val="C00000"/>
                </a:solidFill>
                <a:latin typeface="UTM American Sans"/>
              </a:rPr>
              <a:t>My Vũ</a:t>
            </a:r>
            <a:endParaRPr lang="en-US" sz="4000" i="1" dirty="0">
              <a:solidFill>
                <a:srgbClr val="C00000"/>
              </a:solidFill>
              <a:latin typeface="UTM American Sans"/>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62" y="19050"/>
            <a:ext cx="4352925" cy="5143500"/>
          </a:xfrm>
          <a:prstGeom prst="rect">
            <a:avLst/>
          </a:prstGeom>
        </p:spPr>
      </p:pic>
    </p:spTree>
    <p:extLst>
      <p:ext uri="{BB962C8B-B14F-4D97-AF65-F5344CB8AC3E}">
        <p14:creationId xmlns:p14="http://schemas.microsoft.com/office/powerpoint/2010/main" val="2201491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Tk1</a:t>
            </a:r>
            <a:r>
              <a:rPr lang="en-US" sz="4800" b="0" u="sng" dirty="0">
                <a:solidFill>
                  <a:srgbClr val="FF0000"/>
                </a:solidFill>
                <a:effectLst/>
              </a:rPr>
              <a:t>:</a:t>
            </a:r>
            <a:r>
              <a:rPr lang="en-US" sz="4800" b="0" dirty="0">
                <a:solidFill>
                  <a:srgbClr val="7030A0"/>
                </a:solidFill>
                <a:effectLst/>
              </a:rPr>
              <a:t> </a:t>
            </a:r>
            <a:r>
              <a:rPr lang="vi-VN" sz="4800" dirty="0">
                <a:solidFill>
                  <a:schemeClr val="accent5">
                    <a:lumMod val="25000"/>
                  </a:schemeClr>
                </a:solidFill>
              </a:rPr>
              <a:t>Hôm nay con có, có gì dâng Chúa Hài Nhi? Tay con nhỏ bé dâng Ngài chỉ là hư không. Vàng hương không có mộc dược nhũ hương cũng không. Còn chi để dâng lên Ngài đây tấm lòng con.</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7733630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lstStyle/>
          <a:p>
            <a:pPr algn="just" eaLnBrk="1" hangingPunct="1">
              <a:lnSpc>
                <a:spcPct val="105000"/>
              </a:lnSpc>
            </a:pPr>
            <a:r>
              <a:rPr lang="vi-VN" sz="8800" b="0" u="sng" dirty="0">
                <a:solidFill>
                  <a:srgbClr val="FF0000"/>
                </a:solidFill>
                <a:effectLst/>
                <a:latin typeface="+mj-lt"/>
                <a:cs typeface="Times New Roman" pitchFamily="18" charset="0"/>
              </a:rPr>
              <a:t>Đk:</a:t>
            </a:r>
            <a:r>
              <a:rPr lang="vi-VN" sz="8800" b="0" dirty="0">
                <a:solidFill>
                  <a:srgbClr val="7030A0"/>
                </a:solidFill>
                <a:effectLst/>
                <a:latin typeface="+mj-lt"/>
                <a:cs typeface="Times New Roman" pitchFamily="18" charset="0"/>
              </a:rPr>
              <a:t> </a:t>
            </a:r>
            <a:r>
              <a:rPr lang="vi-VN" sz="8800" b="0" dirty="0">
                <a:solidFill>
                  <a:schemeClr val="accent5">
                    <a:lumMod val="25000"/>
                  </a:schemeClr>
                </a:solidFill>
                <a:effectLst/>
                <a:latin typeface="+mj-lt"/>
                <a:cs typeface="Times New Roman" pitchFamily="18" charset="0"/>
              </a:rPr>
              <a:t>Hài Nhi ơi! Xin thương nhận lấy đây tấm lòng con .</a:t>
            </a:r>
            <a:endParaRPr lang="en-US" sz="88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280345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u="sng" dirty="0">
                <a:solidFill>
                  <a:srgbClr val="FF0000"/>
                </a:solidFill>
                <a:effectLst/>
              </a:rPr>
              <a:t>Tk2</a:t>
            </a:r>
            <a:r>
              <a:rPr lang="en-US" b="0" u="sng" dirty="0">
                <a:solidFill>
                  <a:srgbClr val="FF0000"/>
                </a:solidFill>
                <a:effectLst/>
              </a:rPr>
              <a:t>:</a:t>
            </a:r>
            <a:r>
              <a:rPr lang="en-US" dirty="0">
                <a:solidFill>
                  <a:srgbClr val="7030A0"/>
                </a:solidFill>
                <a:effectLst/>
              </a:rPr>
              <a:t> </a:t>
            </a:r>
            <a:r>
              <a:rPr lang="vi-VN" dirty="0">
                <a:solidFill>
                  <a:schemeClr val="accent5">
                    <a:lumMod val="25000"/>
                  </a:schemeClr>
                </a:solidFill>
                <a:effectLst/>
              </a:rPr>
              <a:t>Bê-lem năm ấy trắng ngần sương tuyết mùa đông. Bê-lem  hoang vắng hang lừa nôi hèn đơn sơ. Vì yêu Chúa xuống làm người sống kiếp phàm nhân. Ngài thương chúng nhân nên hạ sinh giữa mùa đông.</a:t>
            </a:r>
            <a:endParaRPr lang="en-US" b="0" dirty="0">
              <a:solidFill>
                <a:schemeClr val="accent5">
                  <a:lumMod val="25000"/>
                </a:schemeClr>
              </a:solidFill>
              <a:effectLst/>
            </a:endParaRPr>
          </a:p>
        </p:txBody>
      </p:sp>
    </p:spTree>
    <p:extLst>
      <p:ext uri="{BB962C8B-B14F-4D97-AF65-F5344CB8AC3E}">
        <p14:creationId xmlns:p14="http://schemas.microsoft.com/office/powerpoint/2010/main" val="12615091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lstStyle/>
          <a:p>
            <a:pPr algn="just" eaLnBrk="1" hangingPunct="1">
              <a:lnSpc>
                <a:spcPct val="105000"/>
              </a:lnSpc>
            </a:pPr>
            <a:r>
              <a:rPr lang="vi-VN" sz="8800" b="0" u="sng" dirty="0">
                <a:solidFill>
                  <a:srgbClr val="FF0000"/>
                </a:solidFill>
                <a:effectLst/>
                <a:latin typeface="+mj-lt"/>
                <a:cs typeface="Times New Roman" pitchFamily="18" charset="0"/>
              </a:rPr>
              <a:t>Đk:</a:t>
            </a:r>
            <a:r>
              <a:rPr lang="vi-VN" sz="8800" b="0" dirty="0">
                <a:solidFill>
                  <a:srgbClr val="7030A0"/>
                </a:solidFill>
                <a:effectLst/>
                <a:latin typeface="+mj-lt"/>
                <a:cs typeface="Times New Roman" pitchFamily="18" charset="0"/>
              </a:rPr>
              <a:t> </a:t>
            </a:r>
            <a:r>
              <a:rPr lang="vi-VN" sz="8800" b="0" dirty="0">
                <a:solidFill>
                  <a:schemeClr val="accent5">
                    <a:lumMod val="25000"/>
                  </a:schemeClr>
                </a:solidFill>
                <a:effectLst/>
                <a:latin typeface="+mj-lt"/>
                <a:cs typeface="Times New Roman" pitchFamily="18" charset="0"/>
              </a:rPr>
              <a:t>Hài Nhi ơi! Xin thương nhận lấy đây tấm lòng con .</a:t>
            </a:r>
            <a:endParaRPr lang="en-US" sz="88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35001121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Tk3</a:t>
            </a:r>
            <a:r>
              <a:rPr lang="en-US" sz="4800" b="0" u="sng" dirty="0">
                <a:solidFill>
                  <a:srgbClr val="FF0000"/>
                </a:solidFill>
                <a:effectLst/>
              </a:rPr>
              <a:t>:</a:t>
            </a:r>
            <a:r>
              <a:rPr lang="en-US" sz="4800" b="0" dirty="0">
                <a:solidFill>
                  <a:srgbClr val="7030A0"/>
                </a:solidFill>
                <a:effectLst/>
              </a:rPr>
              <a:t> </a:t>
            </a:r>
            <a:r>
              <a:rPr lang="vi-VN" sz="4800" b="0" dirty="0">
                <a:solidFill>
                  <a:schemeClr val="accent5">
                    <a:lumMod val="25000"/>
                  </a:schemeClr>
                </a:solidFill>
                <a:effectLst/>
              </a:rPr>
              <a:t>Xin dâng mơ ước chân thành lên Chúa Hài Nhi . Con tim thao thức vui buồn dâng Ngài hôm nay là bao mơ ước cuộc đời sáng tươi ngày mai. Vầng tim mến yêu ấm đời lữ thứ trần gian.</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3247409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lstStyle/>
          <a:p>
            <a:pPr algn="just" eaLnBrk="1" hangingPunct="1">
              <a:lnSpc>
                <a:spcPct val="105000"/>
              </a:lnSpc>
            </a:pPr>
            <a:r>
              <a:rPr lang="vi-VN" sz="8800" b="0" u="sng" dirty="0">
                <a:solidFill>
                  <a:srgbClr val="FF0000"/>
                </a:solidFill>
                <a:effectLst/>
                <a:latin typeface="+mj-lt"/>
                <a:cs typeface="Times New Roman" pitchFamily="18" charset="0"/>
              </a:rPr>
              <a:t>Đk:</a:t>
            </a:r>
            <a:r>
              <a:rPr lang="vi-VN" sz="8800" b="0" dirty="0">
                <a:solidFill>
                  <a:srgbClr val="7030A0"/>
                </a:solidFill>
                <a:effectLst/>
                <a:latin typeface="+mj-lt"/>
                <a:cs typeface="Times New Roman" pitchFamily="18" charset="0"/>
              </a:rPr>
              <a:t> </a:t>
            </a:r>
            <a:r>
              <a:rPr lang="vi-VN" sz="8800" b="0" dirty="0">
                <a:solidFill>
                  <a:schemeClr val="accent5">
                    <a:lumMod val="25000"/>
                  </a:schemeClr>
                </a:solidFill>
                <a:effectLst/>
                <a:latin typeface="+mj-lt"/>
                <a:cs typeface="Times New Roman" pitchFamily="18" charset="0"/>
              </a:rPr>
              <a:t>Hài Nhi ơi! Xin thương nhận lấy đây tấm lòng con .</a:t>
            </a:r>
            <a:endParaRPr lang="en-US" sz="88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33729382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592206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Tk4</a:t>
            </a:r>
            <a:r>
              <a:rPr lang="en-US" sz="4800" b="0" u="sng" dirty="0">
                <a:solidFill>
                  <a:srgbClr val="FF0000"/>
                </a:solidFill>
                <a:effectLst/>
              </a:rPr>
              <a:t>:</a:t>
            </a:r>
            <a:r>
              <a:rPr lang="en-US" sz="4800" b="0" dirty="0">
                <a:solidFill>
                  <a:srgbClr val="7030A0"/>
                </a:solidFill>
                <a:effectLst/>
              </a:rPr>
              <a:t> </a:t>
            </a:r>
            <a:r>
              <a:rPr lang="vi-VN" sz="4800" b="0" dirty="0">
                <a:solidFill>
                  <a:schemeClr val="accent5">
                    <a:lumMod val="25000"/>
                  </a:schemeClr>
                </a:solidFill>
                <a:effectLst/>
              </a:rPr>
              <a:t>Bên nỗi con Chúa vui mừng hơi ấm lừa chiên. Ngôi sao năm ấy chỉ đường khách từ phương Đông. Vàng hương dâng với mộc dược nhũ hương Ngài ơi! Này con cũng dâng lên Ngài của lễ đời con.</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1922108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26037"/>
          </a:xfrm>
        </p:spPr>
        <p:txBody>
          <a:bodyPr/>
          <a:lstStyle/>
          <a:p>
            <a:pPr algn="just" eaLnBrk="1" hangingPunct="1">
              <a:lnSpc>
                <a:spcPct val="105000"/>
              </a:lnSpc>
            </a:pPr>
            <a:r>
              <a:rPr lang="vi-VN" sz="8800" b="0" u="sng" dirty="0">
                <a:solidFill>
                  <a:srgbClr val="FF0000"/>
                </a:solidFill>
                <a:effectLst/>
                <a:latin typeface="+mj-lt"/>
                <a:cs typeface="Times New Roman" pitchFamily="18" charset="0"/>
              </a:rPr>
              <a:t>Đk:</a:t>
            </a:r>
            <a:r>
              <a:rPr lang="vi-VN" sz="8800" b="0" dirty="0">
                <a:solidFill>
                  <a:srgbClr val="7030A0"/>
                </a:solidFill>
                <a:effectLst/>
                <a:latin typeface="+mj-lt"/>
                <a:cs typeface="Times New Roman" pitchFamily="18" charset="0"/>
              </a:rPr>
              <a:t> </a:t>
            </a:r>
            <a:r>
              <a:rPr lang="vi-VN" sz="8800" b="0" dirty="0">
                <a:solidFill>
                  <a:schemeClr val="accent5">
                    <a:lumMod val="25000"/>
                  </a:schemeClr>
                </a:solidFill>
                <a:effectLst/>
                <a:latin typeface="+mj-lt"/>
                <a:cs typeface="Times New Roman" pitchFamily="18" charset="0"/>
              </a:rPr>
              <a:t>Hài Nhi ơi! Xin thương nhận lấy đây tấm lòng con .</a:t>
            </a:r>
            <a:endParaRPr lang="en-US" sz="88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32777381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37643625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1026" name="Picture 2" descr="G:\Desktop\lu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9049"/>
            <a:ext cx="9144000" cy="516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0887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02895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b="0" dirty="0" err="1">
                <a:solidFill>
                  <a:schemeClr val="accent5">
                    <a:lumMod val="25000"/>
                  </a:schemeClr>
                </a:solidFill>
                <a:effectLst/>
                <a:latin typeface="+mj-lt"/>
                <a:cs typeface="Tahoma" pitchFamily="34" charset="0"/>
              </a:rPr>
              <a:t>Ca</a:t>
            </a:r>
            <a:r>
              <a:rPr lang="en-US" sz="7200" b="0" dirty="0">
                <a:solidFill>
                  <a:schemeClr val="accent5">
                    <a:lumMod val="25000"/>
                  </a:schemeClr>
                </a:solidFill>
                <a:effectLst/>
                <a:latin typeface="+mj-lt"/>
                <a:cs typeface="Tahoma" pitchFamily="34" charset="0"/>
              </a:rPr>
              <a:t> </a:t>
            </a:r>
            <a:r>
              <a:rPr lang="en-US" sz="7200" b="0" dirty="0" err="1">
                <a:solidFill>
                  <a:schemeClr val="accent5">
                    <a:lumMod val="25000"/>
                  </a:schemeClr>
                </a:solidFill>
                <a:effectLst/>
                <a:latin typeface="+mj-lt"/>
                <a:cs typeface="Tahoma" pitchFamily="34" charset="0"/>
              </a:rPr>
              <a:t>Nguyện</a:t>
            </a:r>
            <a:r>
              <a:rPr lang="en-US" sz="7200" b="0" dirty="0">
                <a:solidFill>
                  <a:schemeClr val="accent5">
                    <a:lumMod val="25000"/>
                  </a:schemeClr>
                </a:solidFill>
                <a:effectLst/>
                <a:latin typeface="+mj-lt"/>
                <a:cs typeface="Tahoma" pitchFamily="34" charset="0"/>
              </a:rPr>
              <a:t> </a:t>
            </a:r>
            <a:r>
              <a:rPr lang="en-US" sz="7200" b="0" dirty="0" err="1">
                <a:solidFill>
                  <a:schemeClr val="accent5">
                    <a:lumMod val="25000"/>
                  </a:schemeClr>
                </a:solidFill>
                <a:effectLst/>
                <a:latin typeface="+mj-lt"/>
                <a:cs typeface="Tahoma" pitchFamily="34" charset="0"/>
              </a:rPr>
              <a:t>Hiệp</a:t>
            </a:r>
            <a:r>
              <a:rPr lang="vi-VN" sz="7200" b="0" dirty="0">
                <a:solidFill>
                  <a:schemeClr val="accent5">
                    <a:lumMod val="25000"/>
                  </a:schemeClr>
                </a:solidFill>
                <a:effectLst/>
                <a:latin typeface="+mj-lt"/>
                <a:cs typeface="Tahoma" pitchFamily="34" charset="0"/>
              </a:rPr>
              <a:t> lễ</a:t>
            </a:r>
            <a:endParaRPr lang="en-US" sz="7200" b="0" dirty="0">
              <a:solidFill>
                <a:schemeClr val="accent5">
                  <a:lumMod val="25000"/>
                </a:schemeClr>
              </a:solidFill>
              <a:effectLst/>
              <a:latin typeface="+mj-lt"/>
              <a:cs typeface="Tahoma" pitchFamily="34" charset="0"/>
            </a:endParaRPr>
          </a:p>
          <a:p>
            <a:pPr eaLnBrk="1" hangingPunct="1">
              <a:lnSpc>
                <a:spcPct val="105000"/>
              </a:lnSpc>
            </a:pPr>
            <a:r>
              <a:rPr lang="en-US" sz="6600" b="1" dirty="0" err="1">
                <a:solidFill>
                  <a:schemeClr val="accent5">
                    <a:lumMod val="25000"/>
                  </a:schemeClr>
                </a:solidFill>
              </a:rPr>
              <a:t>Tình</a:t>
            </a:r>
            <a:r>
              <a:rPr lang="en-US" sz="6600" b="1" dirty="0">
                <a:solidFill>
                  <a:schemeClr val="accent5">
                    <a:lumMod val="25000"/>
                  </a:schemeClr>
                </a:solidFill>
              </a:rPr>
              <a:t> </a:t>
            </a:r>
            <a:r>
              <a:rPr lang="en-US" sz="6600" b="1" dirty="0" err="1">
                <a:solidFill>
                  <a:schemeClr val="accent5">
                    <a:lumMod val="25000"/>
                  </a:schemeClr>
                </a:solidFill>
              </a:rPr>
              <a:t>khúc</a:t>
            </a:r>
            <a:r>
              <a:rPr lang="en-US" sz="6600" b="1" dirty="0">
                <a:solidFill>
                  <a:schemeClr val="accent5">
                    <a:lumMod val="25000"/>
                  </a:schemeClr>
                </a:solidFill>
              </a:rPr>
              <a:t> </a:t>
            </a:r>
            <a:r>
              <a:rPr lang="en-US" sz="6600" b="1" dirty="0" err="1">
                <a:solidFill>
                  <a:schemeClr val="accent5">
                    <a:lumMod val="25000"/>
                  </a:schemeClr>
                </a:solidFill>
              </a:rPr>
              <a:t>Bê-lem</a:t>
            </a:r>
            <a:endParaRPr lang="en-US" sz="6600" b="1" dirty="0">
              <a:solidFill>
                <a:schemeClr val="accent5">
                  <a:lumMod val="25000"/>
                </a:schemeClr>
              </a:solidFill>
            </a:endParaRPr>
          </a:p>
          <a:p>
            <a:pPr eaLnBrk="1" hangingPunct="1">
              <a:lnSpc>
                <a:spcPct val="105000"/>
              </a:lnSpc>
            </a:pPr>
            <a:r>
              <a:rPr lang="en-US" sz="6000" i="1" dirty="0" err="1">
                <a:solidFill>
                  <a:srgbClr val="FF0000"/>
                </a:solidFill>
                <a:effectLst/>
                <a:latin typeface="+mj-lt"/>
                <a:cs typeface="Tahoma" pitchFamily="34" charset="0"/>
              </a:rPr>
              <a:t>Tigôn</a:t>
            </a:r>
            <a:endParaRPr lang="en-US" sz="66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9604269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Tk1</a:t>
            </a:r>
            <a:r>
              <a:rPr lang="en-US" sz="4800" b="0" u="sng" dirty="0">
                <a:solidFill>
                  <a:srgbClr val="FF0000"/>
                </a:solidFill>
                <a:effectLst/>
              </a:rPr>
              <a:t>:</a:t>
            </a:r>
            <a:r>
              <a:rPr lang="en-US" sz="4800" b="0" dirty="0">
                <a:solidFill>
                  <a:srgbClr val="7030A0"/>
                </a:solidFill>
                <a:effectLst/>
              </a:rPr>
              <a:t> </a:t>
            </a:r>
            <a:r>
              <a:rPr lang="vi-VN" sz="4800" dirty="0">
                <a:solidFill>
                  <a:schemeClr val="accent5">
                    <a:lumMod val="25000"/>
                  </a:schemeClr>
                </a:solidFill>
              </a:rPr>
              <a:t>Bầu trời Bêlem ngàn ánh sao lung linh trời cao. Ngôi Hai ra đời vì yêu thế nhân tội tình. Nào ai biết hay chăng? Đêm đông ấy có một trẻ thơ ra đời nơi chốn hang lừa chiên.</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638638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45087"/>
          </a:xfrm>
        </p:spPr>
        <p:txBody>
          <a:bodyPr/>
          <a:lstStyle/>
          <a:p>
            <a:pPr algn="just" eaLnBrk="1" hangingPunct="1">
              <a:lnSpc>
                <a:spcPct val="105000"/>
              </a:lnSpc>
            </a:pPr>
            <a:r>
              <a:rPr lang="vi-VN" sz="4050" b="0" u="sng" dirty="0">
                <a:solidFill>
                  <a:srgbClr val="FF0000"/>
                </a:solidFill>
                <a:effectLst/>
                <a:latin typeface="+mj-lt"/>
                <a:cs typeface="Times New Roman" pitchFamily="18" charset="0"/>
              </a:rPr>
              <a:t>Đk:</a:t>
            </a:r>
            <a:r>
              <a:rPr lang="vi-VN" sz="4050" b="0" dirty="0">
                <a:solidFill>
                  <a:srgbClr val="7030A0"/>
                </a:solidFill>
                <a:effectLst/>
                <a:latin typeface="+mj-lt"/>
                <a:cs typeface="Times New Roman" pitchFamily="18" charset="0"/>
              </a:rPr>
              <a:t> </a:t>
            </a:r>
            <a:r>
              <a:rPr lang="vi-VN" sz="4050" dirty="0">
                <a:solidFill>
                  <a:schemeClr val="accent5">
                    <a:lumMod val="25000"/>
                  </a:schemeClr>
                </a:solidFill>
                <a:latin typeface="+mj-lt"/>
                <a:cs typeface="Times New Roman" pitchFamily="18" charset="0"/>
              </a:rPr>
              <a:t>Emmanuel! Thiên Chúa giáng sinh làm người. Emmanuel! Đây Chúa viếng thăm dân Người. Nào cùng hòa khúc vinh danh Chúa trên trời cao xanh. Dưới thế trần bình an cho người thiện tâm. Hợp cùng Thần sứ tung hô Chúa trên trời cao: Glori Glori Gloria in Excelsis Deo!</a:t>
            </a:r>
            <a:endParaRPr lang="en-US" sz="405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146322812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Tk2</a:t>
            </a:r>
            <a:r>
              <a:rPr lang="en-US" sz="4800" b="0" u="sng" dirty="0">
                <a:solidFill>
                  <a:srgbClr val="FF0000"/>
                </a:solidFill>
                <a:effectLst/>
              </a:rPr>
              <a:t>:</a:t>
            </a:r>
            <a:r>
              <a:rPr lang="en-US" sz="4800" dirty="0">
                <a:solidFill>
                  <a:srgbClr val="7030A0"/>
                </a:solidFill>
                <a:effectLst/>
              </a:rPr>
              <a:t> </a:t>
            </a:r>
            <a:r>
              <a:rPr lang="vi-VN" sz="4800" dirty="0">
                <a:solidFill>
                  <a:schemeClr val="accent5">
                    <a:lumMod val="25000"/>
                  </a:schemeClr>
                </a:solidFill>
              </a:rPr>
              <a:t>Mục đồng nhanh chân tìm đến hang Bê-lem quạnh hiu. Ô hay Vua trời mặc thân xác như con người. Giữa đêm tuyết lạnh lùng, này Hài Nhi êm đềm trong nôi, tiếng Mẹ tha thiết ru à ơi.</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13115654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45087"/>
          </a:xfrm>
        </p:spPr>
        <p:txBody>
          <a:bodyPr/>
          <a:lstStyle/>
          <a:p>
            <a:pPr algn="just" eaLnBrk="1" hangingPunct="1">
              <a:lnSpc>
                <a:spcPct val="105000"/>
              </a:lnSpc>
            </a:pPr>
            <a:r>
              <a:rPr lang="vi-VN" sz="4050" b="0" u="sng" dirty="0">
                <a:solidFill>
                  <a:srgbClr val="FF0000"/>
                </a:solidFill>
                <a:effectLst/>
                <a:latin typeface="+mj-lt"/>
                <a:cs typeface="Times New Roman" pitchFamily="18" charset="0"/>
              </a:rPr>
              <a:t>Đk:</a:t>
            </a:r>
            <a:r>
              <a:rPr lang="vi-VN" sz="4050" b="0" dirty="0">
                <a:solidFill>
                  <a:srgbClr val="7030A0"/>
                </a:solidFill>
                <a:effectLst/>
                <a:latin typeface="+mj-lt"/>
                <a:cs typeface="Times New Roman" pitchFamily="18" charset="0"/>
              </a:rPr>
              <a:t> </a:t>
            </a:r>
            <a:r>
              <a:rPr lang="vi-VN" sz="4050" dirty="0">
                <a:solidFill>
                  <a:schemeClr val="accent5">
                    <a:lumMod val="25000"/>
                  </a:schemeClr>
                </a:solidFill>
                <a:latin typeface="+mj-lt"/>
                <a:cs typeface="Times New Roman" pitchFamily="18" charset="0"/>
              </a:rPr>
              <a:t>Emmanuel! Thiên Chúa giáng sinh làm người. Emmanuel! Đây Chúa viếng thăm dân Người. Nào cùng hòa khúc vinh danh Chúa trên trời cao xanh. Dưới thế trần bình an cho người thiện tâm. Hợp cùng Thần sứ tung hô Chúa trên trời cao: Glori Glori Gloria in Excelsis Deo!</a:t>
            </a:r>
            <a:endParaRPr lang="en-US" sz="405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733920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7200" dirty="0" err="1">
                <a:solidFill>
                  <a:schemeClr val="accent5">
                    <a:lumMod val="25000"/>
                  </a:schemeClr>
                </a:solidFill>
                <a:effectLst/>
                <a:latin typeface="+mj-lt"/>
                <a:cs typeface="Tahoma" pitchFamily="34" charset="0"/>
              </a:rPr>
              <a:t>Ca</a:t>
            </a:r>
            <a:r>
              <a:rPr lang="en-US" sz="7200" dirty="0">
                <a:solidFill>
                  <a:schemeClr val="accent5">
                    <a:lumMod val="25000"/>
                  </a:schemeClr>
                </a:solidFill>
                <a:effectLst/>
                <a:latin typeface="+mj-lt"/>
                <a:cs typeface="Tahoma" pitchFamily="34" charset="0"/>
              </a:rPr>
              <a:t> </a:t>
            </a:r>
            <a:r>
              <a:rPr lang="vi-VN" sz="7200" dirty="0">
                <a:solidFill>
                  <a:schemeClr val="accent5">
                    <a:lumMod val="25000"/>
                  </a:schemeClr>
                </a:solidFill>
                <a:effectLst/>
                <a:latin typeface="+mj-lt"/>
                <a:cs typeface="Tahoma" pitchFamily="34" charset="0"/>
              </a:rPr>
              <a:t>Nhập lễ</a:t>
            </a:r>
            <a:endParaRPr lang="en-US" sz="7200" b="0" dirty="0">
              <a:solidFill>
                <a:schemeClr val="accent5">
                  <a:lumMod val="25000"/>
                </a:schemeClr>
              </a:solidFill>
              <a:effectLst/>
              <a:latin typeface="+mj-lt"/>
              <a:cs typeface="Tahoma" pitchFamily="34" charset="0"/>
            </a:endParaRPr>
          </a:p>
          <a:p>
            <a:pPr eaLnBrk="1" hangingPunct="1">
              <a:lnSpc>
                <a:spcPct val="105000"/>
              </a:lnSpc>
            </a:pPr>
            <a:r>
              <a:rPr lang="vi-VN" sz="6600" dirty="0">
                <a:solidFill>
                  <a:schemeClr val="accent5">
                    <a:lumMod val="25000"/>
                  </a:schemeClr>
                </a:solidFill>
                <a:latin typeface="+mj-lt"/>
                <a:cs typeface="Tahoma" pitchFamily="34" charset="0"/>
              </a:rPr>
              <a:t>Lễ Hiển Linh</a:t>
            </a:r>
            <a:r>
              <a:rPr lang="en-US" sz="6600" dirty="0">
                <a:solidFill>
                  <a:schemeClr val="accent5">
                    <a:lumMod val="25000"/>
                  </a:schemeClr>
                </a:solidFill>
                <a:latin typeface="+mj-lt"/>
                <a:cs typeface="Tahoma" pitchFamily="34" charset="0"/>
              </a:rPr>
              <a:t/>
            </a:r>
            <a:br>
              <a:rPr lang="en-US" sz="6600" dirty="0">
                <a:solidFill>
                  <a:schemeClr val="accent5">
                    <a:lumMod val="25000"/>
                  </a:schemeClr>
                </a:solidFill>
                <a:latin typeface="+mj-lt"/>
                <a:cs typeface="Tahoma" pitchFamily="34" charset="0"/>
              </a:rPr>
            </a:br>
            <a:r>
              <a:rPr lang="en-US" sz="6000" i="1" dirty="0" err="1">
                <a:solidFill>
                  <a:srgbClr val="FF0000"/>
                </a:solidFill>
                <a:latin typeface="+mj-lt"/>
                <a:cs typeface="Tahoma" pitchFamily="34" charset="0"/>
              </a:rPr>
              <a:t>Phanxico</a:t>
            </a:r>
            <a:endParaRPr lang="en-US" sz="66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5219669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4800" u="sng" dirty="0">
                <a:solidFill>
                  <a:srgbClr val="FF0000"/>
                </a:solidFill>
                <a:effectLst/>
              </a:rPr>
              <a:t>Tk3</a:t>
            </a:r>
            <a:r>
              <a:rPr lang="en-US" sz="4800" b="0" u="sng" dirty="0">
                <a:solidFill>
                  <a:srgbClr val="FF0000"/>
                </a:solidFill>
                <a:effectLst/>
              </a:rPr>
              <a:t>:</a:t>
            </a:r>
            <a:r>
              <a:rPr lang="vi-VN" sz="4800" b="0" dirty="0">
                <a:solidFill>
                  <a:srgbClr val="7030A0"/>
                </a:solidFill>
                <a:effectLst/>
              </a:rPr>
              <a:t> </a:t>
            </a:r>
            <a:r>
              <a:rPr lang="vi-VN" sz="4800" dirty="0">
                <a:solidFill>
                  <a:schemeClr val="accent5">
                    <a:lumMod val="25000"/>
                  </a:schemeClr>
                </a:solidFill>
              </a:rPr>
              <a:t>Trần hoàn vui ca mừng Giáng Sinh khắp nơi gần xa. Đêm đông nhiệm mầu, trời đất kết duyên ân tình. Người ơi! Hãy vui lên, vì này đây Tin Mừng cứu rỗi xóa sạch tội lỗi cho trần gian.</a:t>
            </a:r>
            <a:endParaRPr lang="en-US" sz="4800" b="0" dirty="0">
              <a:solidFill>
                <a:schemeClr val="accent5">
                  <a:lumMod val="25000"/>
                </a:schemeClr>
              </a:solidFill>
              <a:effectLst/>
            </a:endParaRPr>
          </a:p>
        </p:txBody>
      </p:sp>
    </p:spTree>
    <p:extLst>
      <p:ext uri="{BB962C8B-B14F-4D97-AF65-F5344CB8AC3E}">
        <p14:creationId xmlns:p14="http://schemas.microsoft.com/office/powerpoint/2010/main" val="19067273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7463"/>
            <a:ext cx="9037637" cy="5145087"/>
          </a:xfrm>
        </p:spPr>
        <p:txBody>
          <a:bodyPr/>
          <a:lstStyle/>
          <a:p>
            <a:pPr algn="just" eaLnBrk="1" hangingPunct="1">
              <a:lnSpc>
                <a:spcPct val="105000"/>
              </a:lnSpc>
            </a:pPr>
            <a:r>
              <a:rPr lang="vi-VN" sz="4050" b="0" u="sng" dirty="0">
                <a:solidFill>
                  <a:srgbClr val="FF0000"/>
                </a:solidFill>
                <a:effectLst/>
                <a:latin typeface="+mj-lt"/>
                <a:cs typeface="Times New Roman" pitchFamily="18" charset="0"/>
              </a:rPr>
              <a:t>Đk:</a:t>
            </a:r>
            <a:r>
              <a:rPr lang="vi-VN" sz="4050" b="0" dirty="0">
                <a:solidFill>
                  <a:srgbClr val="7030A0"/>
                </a:solidFill>
                <a:effectLst/>
                <a:latin typeface="+mj-lt"/>
                <a:cs typeface="Times New Roman" pitchFamily="18" charset="0"/>
              </a:rPr>
              <a:t> </a:t>
            </a:r>
            <a:r>
              <a:rPr lang="vi-VN" sz="4050" dirty="0">
                <a:solidFill>
                  <a:schemeClr val="accent5">
                    <a:lumMod val="25000"/>
                  </a:schemeClr>
                </a:solidFill>
                <a:latin typeface="+mj-lt"/>
                <a:cs typeface="Times New Roman" pitchFamily="18" charset="0"/>
              </a:rPr>
              <a:t>Emmanuel! Thiên Chúa giáng sinh làm người. Emmanuel! Đây Chúa viếng thăm dân Người. Nào cùng hòa khúc vinh danh Chúa trên trời cao xanh. Dưới thế trần bình an cho người thiện tâm. Hợp cùng Thần sứ tung hô Chúa trên trời cao: Glori Glori Gloria in Excelsis Deo!</a:t>
            </a:r>
            <a:endParaRPr lang="en-US" sz="405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733920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11267"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11268"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464724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25724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7171" name="Rectangle 3"/>
          <p:cNvSpPr>
            <a:spLocks noGrp="1" noChangeArrowheads="1"/>
          </p:cNvSpPr>
          <p:nvPr>
            <p:ph type="subTitle" idx="1"/>
          </p:nvPr>
        </p:nvSpPr>
        <p:spPr>
          <a:xfrm>
            <a:off x="0" y="819150"/>
            <a:ext cx="9144000" cy="4857750"/>
          </a:xfrm>
        </p:spPr>
        <p:txBody>
          <a:bodyPr/>
          <a:lstStyle/>
          <a:p>
            <a:pPr eaLnBrk="1" hangingPunct="1">
              <a:lnSpc>
                <a:spcPct val="105000"/>
              </a:lnSpc>
            </a:pPr>
            <a:r>
              <a:rPr lang="en-US" sz="8000" b="0" dirty="0" err="1">
                <a:solidFill>
                  <a:schemeClr val="accent5">
                    <a:lumMod val="25000"/>
                  </a:schemeClr>
                </a:solidFill>
                <a:effectLst/>
                <a:latin typeface="+mj-lt"/>
                <a:cs typeface="Tahoma" pitchFamily="34" charset="0"/>
              </a:rPr>
              <a:t>Ca</a:t>
            </a:r>
            <a:r>
              <a:rPr lang="en-US" sz="8000" b="0" dirty="0">
                <a:solidFill>
                  <a:schemeClr val="accent5">
                    <a:lumMod val="25000"/>
                  </a:schemeClr>
                </a:solidFill>
                <a:effectLst/>
                <a:latin typeface="+mj-lt"/>
                <a:cs typeface="Tahoma" pitchFamily="34" charset="0"/>
              </a:rPr>
              <a:t> </a:t>
            </a:r>
            <a:r>
              <a:rPr lang="vi-VN" sz="8000" b="0" dirty="0">
                <a:solidFill>
                  <a:schemeClr val="accent5">
                    <a:lumMod val="25000"/>
                  </a:schemeClr>
                </a:solidFill>
                <a:effectLst/>
                <a:latin typeface="+mj-lt"/>
                <a:cs typeface="Tahoma" pitchFamily="34" charset="0"/>
              </a:rPr>
              <a:t>Kết </a:t>
            </a:r>
            <a:r>
              <a:rPr lang="en-US" sz="8000" b="0" dirty="0">
                <a:solidFill>
                  <a:schemeClr val="accent5">
                    <a:lumMod val="25000"/>
                  </a:schemeClr>
                </a:solidFill>
                <a:effectLst/>
                <a:latin typeface="+mj-lt"/>
                <a:cs typeface="Tahoma" pitchFamily="34" charset="0"/>
              </a:rPr>
              <a:t>L</a:t>
            </a:r>
            <a:r>
              <a:rPr lang="vi-VN" sz="8000" b="0" dirty="0">
                <a:solidFill>
                  <a:schemeClr val="accent5">
                    <a:lumMod val="25000"/>
                  </a:schemeClr>
                </a:solidFill>
                <a:effectLst/>
                <a:latin typeface="+mj-lt"/>
                <a:cs typeface="Tahoma" pitchFamily="34" charset="0"/>
              </a:rPr>
              <a:t>ễ</a:t>
            </a:r>
            <a:endParaRPr lang="en-US" sz="8000" b="0" dirty="0">
              <a:solidFill>
                <a:schemeClr val="accent5">
                  <a:lumMod val="25000"/>
                </a:schemeClr>
              </a:solidFill>
              <a:effectLst/>
              <a:latin typeface="+mj-lt"/>
              <a:cs typeface="Tahoma" pitchFamily="34" charset="0"/>
            </a:endParaRPr>
          </a:p>
          <a:p>
            <a:pPr eaLnBrk="1" hangingPunct="1">
              <a:lnSpc>
                <a:spcPct val="105000"/>
              </a:lnSpc>
            </a:pPr>
            <a:r>
              <a:rPr lang="vi-VN" sz="6600" dirty="0">
                <a:solidFill>
                  <a:schemeClr val="accent5">
                    <a:lumMod val="25000"/>
                  </a:schemeClr>
                </a:solidFill>
                <a:latin typeface="+mj-lt"/>
                <a:cs typeface="Tahoma" pitchFamily="34" charset="0"/>
              </a:rPr>
              <a:t>Chúa Thương Loài Người</a:t>
            </a:r>
            <a:r>
              <a:rPr lang="en-US" sz="6600" dirty="0">
                <a:solidFill>
                  <a:schemeClr val="accent5">
                    <a:lumMod val="25000"/>
                  </a:schemeClr>
                </a:solidFill>
                <a:latin typeface="+mj-lt"/>
                <a:cs typeface="Tahoma" pitchFamily="34" charset="0"/>
              </a:rPr>
              <a:t/>
            </a:r>
            <a:br>
              <a:rPr lang="en-US" sz="6600" dirty="0">
                <a:solidFill>
                  <a:schemeClr val="accent5">
                    <a:lumMod val="25000"/>
                  </a:schemeClr>
                </a:solidFill>
                <a:latin typeface="+mj-lt"/>
                <a:cs typeface="Tahoma" pitchFamily="34" charset="0"/>
              </a:rPr>
            </a:br>
            <a:r>
              <a:rPr lang="en-US" sz="5400" i="1" dirty="0" err="1">
                <a:solidFill>
                  <a:srgbClr val="FF0000"/>
                </a:solidFill>
                <a:effectLst/>
                <a:latin typeface="+mj-lt"/>
                <a:cs typeface="Tahoma" pitchFamily="34" charset="0"/>
              </a:rPr>
              <a:t>Tâm</a:t>
            </a:r>
            <a:r>
              <a:rPr lang="en-US" sz="5400" i="1" dirty="0">
                <a:solidFill>
                  <a:srgbClr val="FF0000"/>
                </a:solidFill>
                <a:effectLst/>
                <a:latin typeface="+mj-lt"/>
                <a:cs typeface="Tahoma" pitchFamily="34" charset="0"/>
              </a:rPr>
              <a:t> </a:t>
            </a:r>
            <a:r>
              <a:rPr lang="en-US" sz="5400" i="1" dirty="0" err="1">
                <a:solidFill>
                  <a:srgbClr val="FF0000"/>
                </a:solidFill>
                <a:effectLst/>
                <a:latin typeface="+mj-lt"/>
                <a:cs typeface="Tahoma" pitchFamily="34" charset="0"/>
              </a:rPr>
              <a:t>Bảo</a:t>
            </a:r>
            <a:endParaRPr lang="en-US" sz="6000" b="0" i="1" dirty="0">
              <a:solidFill>
                <a:srgbClr val="FF0000"/>
              </a:solidFill>
              <a:effectLst/>
              <a:latin typeface="+mj-lt"/>
              <a:cs typeface="Tahoma" pitchFamily="34" charset="0"/>
            </a:endParaRPr>
          </a:p>
        </p:txBody>
      </p:sp>
      <p:sp>
        <p:nvSpPr>
          <p:cNvPr id="7172"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405229649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385763"/>
            <a:ext cx="9037637" cy="4757736"/>
          </a:xfrm>
        </p:spPr>
        <p:txBody>
          <a:bodyPr/>
          <a:lstStyle/>
          <a:p>
            <a:pPr algn="just" eaLnBrk="1" hangingPunct="1">
              <a:lnSpc>
                <a:spcPct val="105000"/>
              </a:lnSpc>
            </a:pPr>
            <a:r>
              <a:rPr lang="en-US" sz="5400" u="sng" dirty="0">
                <a:solidFill>
                  <a:srgbClr val="FF0000"/>
                </a:solidFill>
                <a:effectLst/>
                <a:latin typeface="+mj-lt"/>
                <a:cs typeface="Times New Roman" pitchFamily="18" charset="0"/>
              </a:rPr>
              <a:t>T</a:t>
            </a:r>
            <a:r>
              <a:rPr lang="vi-VN" sz="5400" b="0" u="sng" dirty="0">
                <a:solidFill>
                  <a:srgbClr val="FF0000"/>
                </a:solidFill>
                <a:effectLst/>
                <a:latin typeface="+mj-lt"/>
                <a:cs typeface="Times New Roman" pitchFamily="18" charset="0"/>
              </a:rPr>
              <a:t>k</a:t>
            </a:r>
            <a:r>
              <a:rPr lang="en-US" sz="5400" b="0" u="sng" dirty="0">
                <a:solidFill>
                  <a:srgbClr val="FF0000"/>
                </a:solidFill>
                <a:effectLst/>
                <a:latin typeface="+mj-lt"/>
                <a:cs typeface="Times New Roman" pitchFamily="18" charset="0"/>
              </a:rPr>
              <a:t>1</a:t>
            </a:r>
            <a:r>
              <a:rPr lang="vi-VN" sz="5400" b="0" u="sng" dirty="0">
                <a:solidFill>
                  <a:srgbClr val="FF0000"/>
                </a:solidFill>
                <a:effectLst/>
                <a:latin typeface="+mj-lt"/>
                <a:cs typeface="Times New Roman" pitchFamily="18" charset="0"/>
              </a:rPr>
              <a:t>:</a:t>
            </a:r>
            <a:r>
              <a:rPr lang="vi-VN" sz="5400" b="0" dirty="0">
                <a:solidFill>
                  <a:srgbClr val="7030A0"/>
                </a:solidFill>
                <a:effectLst/>
                <a:latin typeface="+mj-lt"/>
                <a:cs typeface="Times New Roman" pitchFamily="18" charset="0"/>
              </a:rPr>
              <a:t> </a:t>
            </a:r>
            <a:r>
              <a:rPr lang="vi-VN" sz="5400" dirty="0">
                <a:solidFill>
                  <a:schemeClr val="accent5">
                    <a:lumMod val="25000"/>
                  </a:schemeClr>
                </a:solidFill>
                <a:latin typeface="+mj-lt"/>
                <a:cs typeface="Times New Roman" pitchFamily="18" charset="0"/>
              </a:rPr>
              <a:t>Chúng ta đi tìm Con Chúa ra đời. Người sinh ra giữa mùa rét đêm đông. Chúng ta đi tìm Con Chúa ra đời. Người sinh ra ở nơi nào biết không?</a:t>
            </a:r>
            <a:endParaRPr lang="en-US" sz="54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8765346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Đ</a:t>
            </a:r>
            <a:r>
              <a:rPr lang="vi-VN" sz="5400" u="sng" dirty="0">
                <a:solidFill>
                  <a:srgbClr val="FF0000"/>
                </a:solidFill>
                <a:effectLst/>
              </a:rPr>
              <a:t>k</a:t>
            </a:r>
            <a:r>
              <a:rPr lang="en-US" sz="5400" b="0" u="sng" dirty="0">
                <a:solidFill>
                  <a:srgbClr val="FF0000"/>
                </a:solidFill>
                <a:effectLst/>
              </a:rPr>
              <a:t>:</a:t>
            </a:r>
            <a:r>
              <a:rPr lang="vi-VN" sz="5400" dirty="0">
                <a:solidFill>
                  <a:srgbClr val="7030A0"/>
                </a:solidFill>
                <a:effectLst/>
              </a:rPr>
              <a:t> </a:t>
            </a:r>
            <a:r>
              <a:rPr lang="vi-VN" sz="5400" dirty="0">
                <a:solidFill>
                  <a:schemeClr val="accent5">
                    <a:lumMod val="25000"/>
                  </a:schemeClr>
                </a:solidFill>
              </a:rPr>
              <a:t>Chúa thương loài người. Chúa thương loài người. Bê-lem là nơi Chúa sinh. Chúa thương loài người. Chúa thương loài người. Bê-lem là nơi Chúa sinh.</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96598013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4819" name="Rectangle 3"/>
          <p:cNvSpPr>
            <a:spLocks noGrp="1" noChangeArrowheads="1"/>
          </p:cNvSpPr>
          <p:nvPr>
            <p:ph type="subTitle" idx="1"/>
          </p:nvPr>
        </p:nvSpPr>
        <p:spPr>
          <a:xfrm>
            <a:off x="0" y="133350"/>
            <a:ext cx="9037637" cy="5010149"/>
          </a:xfrm>
        </p:spPr>
        <p:txBody>
          <a:bodyPr/>
          <a:lstStyle/>
          <a:p>
            <a:pPr algn="just" eaLnBrk="1" hangingPunct="1">
              <a:lnSpc>
                <a:spcPct val="105000"/>
              </a:lnSpc>
            </a:pPr>
            <a:r>
              <a:rPr lang="en-US" sz="5300" u="sng" dirty="0">
                <a:solidFill>
                  <a:srgbClr val="FF0000"/>
                </a:solidFill>
                <a:effectLst/>
                <a:latin typeface="+mj-lt"/>
                <a:cs typeface="Times New Roman" pitchFamily="18" charset="0"/>
              </a:rPr>
              <a:t>Tk2</a:t>
            </a:r>
            <a:r>
              <a:rPr lang="vi-VN" sz="5300" b="0" u="sng" dirty="0">
                <a:solidFill>
                  <a:srgbClr val="FF0000"/>
                </a:solidFill>
                <a:effectLst/>
                <a:latin typeface="+mj-lt"/>
                <a:cs typeface="Times New Roman" pitchFamily="18" charset="0"/>
              </a:rPr>
              <a:t>:</a:t>
            </a:r>
            <a:r>
              <a:rPr lang="vi-VN" sz="5300" b="0" dirty="0">
                <a:solidFill>
                  <a:srgbClr val="7030A0"/>
                </a:solidFill>
                <a:effectLst/>
                <a:latin typeface="+mj-lt"/>
                <a:cs typeface="Times New Roman" pitchFamily="18" charset="0"/>
              </a:rPr>
              <a:t> </a:t>
            </a:r>
            <a:r>
              <a:rPr lang="vi-VN" sz="5300" dirty="0">
                <a:solidFill>
                  <a:schemeClr val="accent5">
                    <a:lumMod val="25000"/>
                  </a:schemeClr>
                </a:solidFill>
                <a:latin typeface="+mj-lt"/>
                <a:cs typeface="Times New Roman" pitchFamily="18" charset="0"/>
              </a:rPr>
              <a:t>Chúa ta Thiên Đàng vinh hiển sao rời, mà sinh xuống thế hèn yếu như ta. Chúa ta Thiên Đàng vinh hiển sao rời, mà sinh xuống thế khổ nhục nhuốc nha.</a:t>
            </a:r>
            <a:endParaRPr lang="en-US" sz="5300" b="0" dirty="0">
              <a:solidFill>
                <a:schemeClr val="accent5">
                  <a:lumMod val="25000"/>
                </a:schemeClr>
              </a:solidFill>
              <a:effectLst/>
              <a:latin typeface="+mj-lt"/>
              <a:cs typeface="Times New Roman" pitchFamily="18" charset="0"/>
            </a:endParaRPr>
          </a:p>
        </p:txBody>
      </p:sp>
      <p:sp>
        <p:nvSpPr>
          <p:cNvPr id="34820"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spTree>
    <p:extLst>
      <p:ext uri="{BB962C8B-B14F-4D97-AF65-F5344CB8AC3E}">
        <p14:creationId xmlns:p14="http://schemas.microsoft.com/office/powerpoint/2010/main" val="213999830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dirty="0">
                <a:solidFill>
                  <a:srgbClr val="FF0000"/>
                </a:solidFill>
                <a:effectLst/>
              </a:rPr>
              <a:t>Đ</a:t>
            </a:r>
            <a:r>
              <a:rPr lang="vi-VN" sz="5400" u="sng" dirty="0">
                <a:solidFill>
                  <a:srgbClr val="FF0000"/>
                </a:solidFill>
                <a:effectLst/>
              </a:rPr>
              <a:t>k</a:t>
            </a:r>
            <a:r>
              <a:rPr lang="en-US" sz="5400" b="0" u="sng" dirty="0">
                <a:solidFill>
                  <a:srgbClr val="FF0000"/>
                </a:solidFill>
                <a:effectLst/>
              </a:rPr>
              <a:t>:</a:t>
            </a:r>
            <a:r>
              <a:rPr lang="vi-VN" sz="5400" b="0" dirty="0">
                <a:solidFill>
                  <a:srgbClr val="7030A0"/>
                </a:solidFill>
                <a:effectLst/>
              </a:rPr>
              <a:t> </a:t>
            </a:r>
            <a:r>
              <a:rPr lang="vi-VN" sz="5400" dirty="0">
                <a:solidFill>
                  <a:schemeClr val="accent5">
                    <a:lumMod val="25000"/>
                  </a:schemeClr>
                </a:solidFill>
              </a:rPr>
              <a:t>Chúa thương loài người. Chúa thương loài người. Bê-lem là nơi Chúa sinh. Chúa thương loài người. Chúa thương loài người. Bê-lem là nơi Chúa sinh.</a:t>
            </a:r>
            <a:endParaRPr lang="en-US" sz="5400" b="0" dirty="0">
              <a:solidFill>
                <a:schemeClr val="accent5">
                  <a:lumMod val="25000"/>
                </a:schemeClr>
              </a:solidFill>
              <a:effectLst/>
            </a:endParaRPr>
          </a:p>
        </p:txBody>
      </p:sp>
    </p:spTree>
    <p:extLst>
      <p:ext uri="{BB962C8B-B14F-4D97-AF65-F5344CB8AC3E}">
        <p14:creationId xmlns:p14="http://schemas.microsoft.com/office/powerpoint/2010/main" val="27773535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a:xfrm>
            <a:off x="685800" y="1598613"/>
            <a:ext cx="7772400" cy="1101725"/>
          </a:xfrm>
        </p:spPr>
        <p:txBody>
          <a:bodyPr/>
          <a:lstStyle/>
          <a:p>
            <a:pPr eaLnBrk="1" hangingPunct="1"/>
            <a:r>
              <a:rPr lang="en-US" b="0" dirty="0">
                <a:solidFill>
                  <a:srgbClr val="7030A0"/>
                </a:solidFill>
                <a:effectLst/>
                <a:latin typeface="+mj-lt"/>
              </a:rPr>
              <a:t/>
            </a:r>
            <a:br>
              <a:rPr lang="en-US" b="0" dirty="0">
                <a:solidFill>
                  <a:srgbClr val="7030A0"/>
                </a:solidFill>
                <a:effectLst/>
                <a:latin typeface="+mj-lt"/>
              </a:rPr>
            </a:br>
            <a:endParaRPr lang="en-US" b="0" dirty="0">
              <a:solidFill>
                <a:srgbClr val="7030A0"/>
              </a:solidFill>
              <a:effectLst/>
              <a:latin typeface="+mj-lt"/>
            </a:endParaRPr>
          </a:p>
        </p:txBody>
      </p:sp>
      <p:sp>
        <p:nvSpPr>
          <p:cNvPr id="33795" name="Rectangle 3"/>
          <p:cNvSpPr>
            <a:spLocks noGrp="1" noChangeArrowheads="1"/>
          </p:cNvSpPr>
          <p:nvPr>
            <p:ph type="subTitle" idx="1"/>
          </p:nvPr>
        </p:nvSpPr>
        <p:spPr>
          <a:xfrm>
            <a:off x="0" y="0"/>
            <a:ext cx="9144000" cy="5143500"/>
          </a:xfrm>
          <a:solidFill>
            <a:schemeClr val="tx1"/>
          </a:solidFill>
        </p:spPr>
        <p:txBody>
          <a:bodyPr/>
          <a:lstStyle/>
          <a:p>
            <a:pPr eaLnBrk="1" hangingPunct="1">
              <a:lnSpc>
                <a:spcPct val="105000"/>
              </a:lnSpc>
            </a:pPr>
            <a:endParaRPr lang="en-US" sz="2800" b="1">
              <a:solidFill>
                <a:srgbClr val="FFFF00"/>
              </a:solidFill>
              <a:latin typeface="Times New Roman" pitchFamily="18" charset="0"/>
              <a:cs typeface="Times New Roman" pitchFamily="18" charset="0"/>
            </a:endParaRPr>
          </a:p>
        </p:txBody>
      </p:sp>
      <p:sp>
        <p:nvSpPr>
          <p:cNvPr id="3379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solidFill>
                  <a:srgbClr val="000000"/>
                </a:solidFill>
              </a:rPr>
              <a:t>  </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4210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0000"/>
                </a:solidFill>
                <a:effectLst/>
              </a:rPr>
              <a:t>Đk</a:t>
            </a:r>
            <a:r>
              <a:rPr lang="en-US" sz="5400" b="0" u="sng" dirty="0">
                <a:solidFill>
                  <a:srgbClr val="FF0000"/>
                </a:solidFill>
                <a:effectLst/>
              </a:rPr>
              <a:t>:</a:t>
            </a:r>
            <a:r>
              <a:rPr lang="en-US" sz="5400" dirty="0">
                <a:solidFill>
                  <a:srgbClr val="7030A0"/>
                </a:solidFill>
                <a:effectLst/>
              </a:rPr>
              <a:t> </a:t>
            </a:r>
            <a:r>
              <a:rPr lang="vi-VN" sz="5400" dirty="0">
                <a:solidFill>
                  <a:schemeClr val="accent5">
                    <a:lumMod val="25000"/>
                  </a:schemeClr>
                </a:solidFill>
              </a:rPr>
              <a:t>Kìa trông bầu trời cao cao, có ánh sao soi rạng ngời. Nào ta đi, nào ta đi tìm Hài Nhi đã sinh cho ta. Tìm Hài Nhi đã sinh cho đời.</a:t>
            </a:r>
            <a:endParaRPr lang="vi-VN" sz="5400" b="0" dirty="0">
              <a:solidFill>
                <a:schemeClr val="accent5">
                  <a:lumMod val="25000"/>
                </a:schemeClr>
              </a:solidFill>
              <a:effectLst/>
            </a:endParaRPr>
          </a:p>
        </p:txBody>
      </p:sp>
    </p:spTree>
    <p:extLst>
      <p:ext uri="{BB962C8B-B14F-4D97-AF65-F5344CB8AC3E}">
        <p14:creationId xmlns:p14="http://schemas.microsoft.com/office/powerpoint/2010/main" val="4278353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600" u="sng" dirty="0">
                <a:solidFill>
                  <a:srgbClr val="FF0000"/>
                </a:solidFill>
                <a:effectLst/>
              </a:rPr>
              <a:t>Tk</a:t>
            </a:r>
            <a:r>
              <a:rPr lang="en-US" sz="4600" b="0" u="sng" dirty="0">
                <a:solidFill>
                  <a:srgbClr val="FF0000"/>
                </a:solidFill>
                <a:effectLst/>
              </a:rPr>
              <a:t>1:</a:t>
            </a:r>
            <a:r>
              <a:rPr lang="en-US" sz="4600" b="0" dirty="0">
                <a:solidFill>
                  <a:srgbClr val="7030A0"/>
                </a:solidFill>
                <a:effectLst/>
              </a:rPr>
              <a:t> </a:t>
            </a:r>
            <a:r>
              <a:rPr lang="vi-VN" sz="4600" dirty="0">
                <a:solidFill>
                  <a:schemeClr val="accent5">
                    <a:lumMod val="25000"/>
                  </a:schemeClr>
                </a:solidFill>
              </a:rPr>
              <a:t>Kìa Ba Vua từ phương Đông đến quỳ đây nơi hang đá này. Dâng Người bao vật quý và hương ngát thơm. Kìa Ba Vua tìm Bê-lem, đến mà xem nơi hang đá hèn. Chúa Trời nay sinh xuống giữa cảnh lầm than.</a:t>
            </a:r>
            <a:endParaRPr lang="en-US" sz="4600" b="0" dirty="0">
              <a:solidFill>
                <a:schemeClr val="accent5">
                  <a:lumMod val="25000"/>
                </a:schemeClr>
              </a:solidFill>
              <a:effectLst/>
            </a:endParaRPr>
          </a:p>
        </p:txBody>
      </p:sp>
    </p:spTree>
    <p:extLst>
      <p:ext uri="{BB962C8B-B14F-4D97-AF65-F5344CB8AC3E}">
        <p14:creationId xmlns:p14="http://schemas.microsoft.com/office/powerpoint/2010/main" val="2817531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err="1">
                <a:solidFill>
                  <a:srgbClr val="FF0000"/>
                </a:solidFill>
                <a:effectLst/>
              </a:rPr>
              <a:t>Đk</a:t>
            </a:r>
            <a:r>
              <a:rPr lang="en-US" sz="5400" b="0" u="sng" dirty="0">
                <a:solidFill>
                  <a:srgbClr val="FF0000"/>
                </a:solidFill>
                <a:effectLst/>
              </a:rPr>
              <a:t>:</a:t>
            </a:r>
            <a:r>
              <a:rPr lang="en-US" sz="5400" dirty="0">
                <a:solidFill>
                  <a:srgbClr val="7030A0"/>
                </a:solidFill>
                <a:effectLst/>
              </a:rPr>
              <a:t> </a:t>
            </a:r>
            <a:r>
              <a:rPr lang="vi-VN" sz="5400" dirty="0">
                <a:solidFill>
                  <a:schemeClr val="accent5">
                    <a:lumMod val="25000"/>
                  </a:schemeClr>
                </a:solidFill>
              </a:rPr>
              <a:t>Kìa trông bầu trời cao cao, có ánh sao soi rạng ngời. Nào ta đi, nào ta đi tìm Hài Nhi đã sinh cho ta. Tìm Hài Nhi đã sinh cho đời.</a:t>
            </a:r>
            <a:endParaRPr lang="vi-VN" sz="5400" b="0" dirty="0">
              <a:solidFill>
                <a:schemeClr val="accent5">
                  <a:lumMod val="25000"/>
                </a:schemeClr>
              </a:solidFill>
              <a:effectLst/>
            </a:endParaRPr>
          </a:p>
        </p:txBody>
      </p:sp>
    </p:spTree>
    <p:extLst>
      <p:ext uri="{BB962C8B-B14F-4D97-AF65-F5344CB8AC3E}">
        <p14:creationId xmlns:p14="http://schemas.microsoft.com/office/powerpoint/2010/main" val="185170982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3133</TotalTime>
  <Words>1826</Words>
  <Application>Microsoft Office PowerPoint</Application>
  <PresentationFormat>On-screen Show (16:9)</PresentationFormat>
  <Paragraphs>136</Paragraphs>
  <Slides>69</Slides>
  <Notes>5</Notes>
  <HiddenSlides>0</HiddenSlides>
  <MMClips>0</MMClips>
  <ScaleCrop>false</ScaleCrop>
  <HeadingPairs>
    <vt:vector size="4" baseType="variant">
      <vt:variant>
        <vt:lpstr>Theme</vt:lpstr>
      </vt:variant>
      <vt:variant>
        <vt:i4>15</vt:i4>
      </vt:variant>
      <vt:variant>
        <vt:lpstr>Slide Titles</vt:lpstr>
      </vt:variant>
      <vt:variant>
        <vt:i4>69</vt:i4>
      </vt:variant>
    </vt:vector>
  </HeadingPairs>
  <TitlesOfParts>
    <vt:vector size="84" baseType="lpstr">
      <vt:lpstr>Default Design</vt:lpstr>
      <vt:lpstr>10_Default Design</vt:lpstr>
      <vt:lpstr>1_Default Design</vt:lpstr>
      <vt:lpstr>6_Default Design</vt:lpstr>
      <vt:lpstr>13_Default Design</vt:lpstr>
      <vt:lpstr>4_Default Design</vt:lpstr>
      <vt:lpstr>36_Default Design</vt:lpstr>
      <vt:lpstr>18_Office Theme</vt:lpstr>
      <vt:lpstr>3_Default Design</vt:lpstr>
      <vt:lpstr>7_Default Design</vt:lpstr>
      <vt:lpstr>2_Default Design</vt:lpstr>
      <vt:lpstr>Office Theme</vt:lpstr>
      <vt:lpstr>8_Default Design</vt:lpstr>
      <vt:lpstr>12_Default Design</vt:lpstr>
      <vt:lpstr>9_Default Design</vt:lpstr>
      <vt:lpstr> </vt:lpstr>
      <vt:lpstr>Đk: Lạy Chúa, muôn dân khắp địa cầu cùng thờ kính Ngài.</vt:lpstr>
      <vt:lpstr>Tk1: Tâu Thượng Đế xin ban quyền bính cho Tân vương, trao công lý trong tay Hoàng tử. Để Tân vương theo công lý xét xử dân Ngài, bênh quyền lợi kẻ khó nghèo luôn.</vt:lpstr>
      <vt:lpstr>Chúng tôi đã thấy ngôi sao của Người ở phương Đông, và chúng tôi đến để triều bái Người.</vt:lpstr>
      <vt:lpstr> </vt:lpstr>
      <vt:lpstr> </vt:lpstr>
      <vt:lpstr>Đk: Kìa trông bầu trời cao cao, có ánh sao soi rạng ngời. Nào ta đi, nào ta đi tìm Hài Nhi đã sinh cho ta. Tìm Hài Nhi đã sinh cho đời.</vt:lpstr>
      <vt:lpstr>Tk1: Kìa Ba Vua từ phương Đông đến quỳ đây nơi hang đá này. Dâng Người bao vật quý và hương ngát thơm. Kìa Ba Vua tìm Bê-lem, đến mà xem nơi hang đá hèn. Chúa Trời nay sinh xuống giữa cảnh lầm than.</vt:lpstr>
      <vt:lpstr>Đk: Kìa trông bầu trời cao cao, có ánh sao soi rạng ngời. Nào ta đi, nào ta đi tìm Hài Nhi đã sinh cho ta. Tìm Hài Nhi đã sinh cho đời.</vt:lpstr>
      <vt:lpstr>Tk2: Kìa muôn dân từ muôn nơi đã nhìn xem vinh quang Chúa Trời. Trên đời nay đã thấy Nhành Hoa thắm tươi. Này muôn dân ngàn năm sau sẽ còn luôn yêu thương thắm màu. Muôn đời luôn ghi nhớ mối tình thẳm sâu.</vt:lpstr>
      <vt:lpstr>Đk: Kìa trông bầu trời cao cao, có ánh sao soi rạng ngời. Nào ta đi, nào ta đi tìm Hài Nhi đã sinh cho ta. Tìm Hài Nhi đã sinh cho đời.</vt:lpstr>
      <vt:lpstr>Tk3: Người mang vương quyền trên vai, đến trần ai mang ơn thái hòa. Muôn nhà luôn năm tháng triền miên hát ca. Kìa trăng sao còn lên ngôi, mãi đẹp tươi Đức Công Chính Người. Chúa Trời trên ngai báu vững bền ngàn năm.</vt:lpstr>
      <vt:lpstr>Đk: Kìa trông bầu trời cao cao, có ánh sao soi rạng ngời. Nào ta đi, nào ta đi tìm Hài Nhi đã sinh cho ta. Tìm Hài Nhi đã sinh cho đời.</vt:lpstr>
      <vt:lpstr>Tk4: Này con đi cùng Ba Vua đến quỳ đây nơi hang đá này. Dâng Người hương say mến từ trong trái tim. Này con dâng đời con đây với ngày mai khi vui lúc buồn. Xin Người như sao sáng dắt dìu đời con.</vt:lpstr>
      <vt:lpstr>Đk: Kìa trông bầu trời cao cao, có ánh sao soi rạng ngời. Nào ta đi, nào ta đi tìm Hài Nhi đã sinh cho ta. Tìm Hài Nhi đã sinh cho đời.</vt:lpstr>
      <vt:lpstr> </vt:lpstr>
      <vt:lpstr> </vt:lpstr>
      <vt:lpstr> </vt:lpstr>
      <vt:lpstr> </vt:lpstr>
      <vt:lpstr> </vt:lpstr>
      <vt:lpstr> </vt:lpstr>
      <vt:lpstr> </vt:lpstr>
      <vt:lpstr> </vt:lpstr>
      <vt:lpstr> </vt:lpstr>
      <vt:lpstr> </vt:lpstr>
      <vt:lpstr> </vt:lpstr>
      <vt:lpstr>PowerPoint Presentation</vt:lpstr>
      <vt:lpstr>PowerPoint Presentation</vt:lpstr>
      <vt:lpstr>Đk: Lạy Chúa, muôn dân khắp địa cầu cùng thờ kính Ngài.</vt:lpstr>
      <vt:lpstr>Tk1: Tâu Thượng Đế xin ban quyền bính cho Tân vương, trao công lý trong tay Hoàng tử. Để Tân vương theo công lý xét xử dân Ngài, bênh quyền lợi kẻ khó nghèo luôn.</vt:lpstr>
      <vt:lpstr>Đk: Lạy Chúa, muôn dân khắp địa cầu cùng thờ kính Ngài.</vt:lpstr>
      <vt:lpstr>Tk2: Vương triều sẽ luôn đua nở thắm hoa công minh, thiên thu mãi an ninh thịnh trị. Người quản cai qua sông Cái đến tận địa cầu, qua biển này và tới biển kia.</vt:lpstr>
      <vt:lpstr>Đk: Lạy Chúa, muôn dân khắp địa cầu cùng thờ kính Ngài.</vt:lpstr>
      <vt:lpstr>Tk3: Ai nghèo khó khấn vái Ngài sẽ luôn thương nghe, ra tay cứu con dân cùng khổ. Chạnh lòng thương ai nguy khốn, bé nhỏ, đơn hèn. Dân bần cùng Người tế độ cho.</vt:lpstr>
      <vt:lpstr>Đk: Lạy Chúa, muôn dân khắp địa cầu cùng thờ kính Ngài.</vt:lpstr>
      <vt:lpstr>Tk4: Danh Người sẽ chói sáng cùng thái dương lan xa, qua muôn kiếp muôn năm trường cửu. Nhờ Tôn Danh, muôn dân cõi thế được chúc lành, thiên hạ cùng cầu phúc Người luôn.</vt:lpstr>
      <vt:lpstr>Đk: Lạy Chúa, muôn dân khắp địa cầu cùng thờ kính Ngài.</vt:lpstr>
      <vt:lpstr>PowerPoint Presentation</vt:lpstr>
      <vt:lpstr>Chúng tôi đã thấy ngôi sao của Người ở phương Đông, và chúng tôi đến để triều bái Người.</vt:lpstr>
      <vt:lpstr> </vt:lpstr>
      <vt:lpstr>PowerPoint Presentation</vt:lpstr>
      <vt:lpstr> </vt:lpstr>
      <vt:lpstr>PowerPoint Presentation</vt:lpstr>
      <vt:lpstr>Tk1: Hôm nay con có, có gì dâng Chúa Hài Nhi? Tay con nhỏ bé dâng Ngài chỉ là hư không. Vàng hương không có mộc dược nhũ hương cũng không. Còn chi để dâng lên Ngài đây tấm lòng con.</vt:lpstr>
      <vt:lpstr> </vt:lpstr>
      <vt:lpstr>Tk2: Bê-lem năm ấy trắng ngần sương tuyết mùa đông. Bê-lem  hoang vắng hang lừa nôi hèn đơn sơ. Vì yêu Chúa xuống làm người sống kiếp phàm nhân. Ngài thương chúng nhân nên hạ sinh giữa mùa đông.</vt:lpstr>
      <vt:lpstr> </vt:lpstr>
      <vt:lpstr>Tk3: Xin dâng mơ ước chân thành lên Chúa Hài Nhi . Con tim thao thức vui buồn dâng Ngài hôm nay là bao mơ ước cuộc đời sáng tươi ngày mai. Vầng tim mến yêu ấm đời lữ thứ trần gian.</vt:lpstr>
      <vt:lpstr> </vt:lpstr>
      <vt:lpstr>Tk4: Bên nỗi con Chúa vui mừng hơi ấm lừa chiên. Ngôi sao năm ấy chỉ đường khách từ phương Đông. Vàng hương dâng với mộc dược nhũ hương Ngài ơi! Này con cũng dâng lên Ngài của lễ đời con.</vt:lpstr>
      <vt:lpstr> </vt:lpstr>
      <vt:lpstr> </vt:lpstr>
      <vt:lpstr> </vt:lpstr>
      <vt:lpstr> </vt:lpstr>
      <vt:lpstr> </vt:lpstr>
      <vt:lpstr>Tk1: Bầu trời Bêlem ngàn ánh sao lung linh trời cao. Ngôi Hai ra đời vì yêu thế nhân tội tình. Nào ai biết hay chăng? Đêm đông ấy có một trẻ thơ ra đời nơi chốn hang lừa chiên.</vt:lpstr>
      <vt:lpstr> </vt:lpstr>
      <vt:lpstr>Tk2: Mục đồng nhanh chân tìm đến hang Bê-lem quạnh hiu. Ô hay Vua trời mặc thân xác như con người. Giữa đêm tuyết lạnh lùng, này Hài Nhi êm đềm trong nôi, tiếng Mẹ tha thiết ru à ơi.</vt:lpstr>
      <vt:lpstr> </vt:lpstr>
      <vt:lpstr>Tk3: Trần hoàn vui ca mừng Giáng Sinh khắp nơi gần xa. Đêm đông nhiệm mầu, trời đất kết duyên ân tình. Người ơi! Hãy vui lên, vì này đây Tin Mừng cứu rỗi xóa sạch tội lỗi cho trần gian.</vt:lpstr>
      <vt:lpstr> </vt:lpstr>
      <vt:lpstr> </vt:lpstr>
      <vt:lpstr> </vt:lpstr>
      <vt:lpstr> </vt:lpstr>
      <vt:lpstr> </vt:lpstr>
      <vt:lpstr>Đk: Chúa thương loài người. Chúa thương loài người. Bê-lem là nơi Chúa sinh. Chúa thương loài người. Chúa thương loài người. Bê-lem là nơi Chúa sinh.</vt:lpstr>
      <vt:lpstr> </vt:lpstr>
      <vt:lpstr>Đk: Chúa thương loài người. Chúa thương loài người. Bê-lem là nơi Chúa sinh. Chúa thương loài người. Chúa thương loài người. Bê-lem là nơi Chúa sinh.</vt:lpstr>
      <vt:lpstr> </vt:lpstr>
    </vt:vector>
  </TitlesOfParts>
  <Company>Unknown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Unknown</dc:creator>
  <cp:lastModifiedBy>Hung Nam</cp:lastModifiedBy>
  <cp:revision>1576</cp:revision>
  <dcterms:created xsi:type="dcterms:W3CDTF">2000-12-31T17:05:43Z</dcterms:created>
  <dcterms:modified xsi:type="dcterms:W3CDTF">2024-01-04T22:12:50Z</dcterms:modified>
</cp:coreProperties>
</file>