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036" r:id="rId9"/>
    <p:sldMasterId id="2147484060" r:id="rId10"/>
    <p:sldMasterId id="2147484072" r:id="rId11"/>
  </p:sldMasterIdLst>
  <p:notesMasterIdLst>
    <p:notesMasterId r:id="rId86"/>
  </p:notesMasterIdLst>
  <p:sldIdLst>
    <p:sldId id="507" r:id="rId12"/>
    <p:sldId id="367" r:id="rId13"/>
    <p:sldId id="368" r:id="rId14"/>
    <p:sldId id="369" r:id="rId15"/>
    <p:sldId id="370" r:id="rId16"/>
    <p:sldId id="371" r:id="rId17"/>
    <p:sldId id="372" r:id="rId18"/>
    <p:sldId id="373" r:id="rId19"/>
    <p:sldId id="374" r:id="rId20"/>
    <p:sldId id="671" r:id="rId21"/>
    <p:sldId id="553" r:id="rId22"/>
    <p:sldId id="585" r:id="rId23"/>
    <p:sldId id="443" r:id="rId24"/>
    <p:sldId id="617" r:id="rId25"/>
    <p:sldId id="683" r:id="rId26"/>
    <p:sldId id="672" r:id="rId27"/>
    <p:sldId id="392" r:id="rId28"/>
    <p:sldId id="393" r:id="rId29"/>
    <p:sldId id="394" r:id="rId30"/>
    <p:sldId id="395" r:id="rId31"/>
    <p:sldId id="396" r:id="rId32"/>
    <p:sldId id="397" r:id="rId33"/>
    <p:sldId id="398" r:id="rId34"/>
    <p:sldId id="399" r:id="rId35"/>
    <p:sldId id="647" r:id="rId36"/>
    <p:sldId id="649" r:id="rId37"/>
    <p:sldId id="657" r:id="rId38"/>
    <p:sldId id="658" r:id="rId39"/>
    <p:sldId id="659" r:id="rId40"/>
    <p:sldId id="665" r:id="rId41"/>
    <p:sldId id="660" r:id="rId42"/>
    <p:sldId id="666" r:id="rId43"/>
    <p:sldId id="661" r:id="rId44"/>
    <p:sldId id="667" r:id="rId45"/>
    <p:sldId id="653" r:id="rId46"/>
    <p:sldId id="664" r:id="rId47"/>
    <p:sldId id="673" r:id="rId48"/>
    <p:sldId id="549" r:id="rId49"/>
    <p:sldId id="400" r:id="rId50"/>
    <p:sldId id="401" r:id="rId51"/>
    <p:sldId id="402" r:id="rId52"/>
    <p:sldId id="403" r:id="rId53"/>
    <p:sldId id="404" r:id="rId54"/>
    <p:sldId id="405" r:id="rId55"/>
    <p:sldId id="406" r:id="rId56"/>
    <p:sldId id="407" r:id="rId57"/>
    <p:sldId id="408" r:id="rId58"/>
    <p:sldId id="409" r:id="rId59"/>
    <p:sldId id="410" r:id="rId60"/>
    <p:sldId id="411" r:id="rId61"/>
    <p:sldId id="412" r:id="rId62"/>
    <p:sldId id="550" r:id="rId63"/>
    <p:sldId id="558" r:id="rId64"/>
    <p:sldId id="561" r:id="rId65"/>
    <p:sldId id="559" r:id="rId66"/>
    <p:sldId id="614" r:id="rId67"/>
    <p:sldId id="684" r:id="rId68"/>
    <p:sldId id="678" r:id="rId69"/>
    <p:sldId id="685" r:id="rId70"/>
    <p:sldId id="276" r:id="rId71"/>
    <p:sldId id="674" r:id="rId72"/>
    <p:sldId id="277" r:id="rId73"/>
    <p:sldId id="278" r:id="rId74"/>
    <p:sldId id="279" r:id="rId75"/>
    <p:sldId id="290" r:id="rId76"/>
    <p:sldId id="686" r:id="rId77"/>
    <p:sldId id="291" r:id="rId78"/>
    <p:sldId id="687" r:id="rId79"/>
    <p:sldId id="292" r:id="rId80"/>
    <p:sldId id="651" r:id="rId81"/>
    <p:sldId id="293" r:id="rId82"/>
    <p:sldId id="564" r:id="rId83"/>
    <p:sldId id="563" r:id="rId84"/>
    <p:sldId id="675" r:id="rId8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A50021"/>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tableStyles" Target="tableStyles.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8/24/2023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67</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853369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12706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722218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11659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598548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86337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8757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055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35416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01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60944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853369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12706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7222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5901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75772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48556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54395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44187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02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982671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70778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4959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31615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19049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1165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59854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86337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875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05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35416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0120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609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8/24/2023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8708131"/>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8708131"/>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0391896"/>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3.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4278338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latin typeface="+mj-lt"/>
              </a:rPr>
              <a:t/>
            </a:r>
            <a:br>
              <a:rPr lang="en-US" sz="6000" b="0" dirty="0">
                <a:solidFill>
                  <a:srgbClr val="FFFF00"/>
                </a:solidFill>
                <a:effectLst/>
                <a:latin typeface="+mj-lt"/>
              </a:rPr>
            </a:br>
            <a:r>
              <a:rPr lang="en-US" sz="6000" b="0" dirty="0">
                <a:solidFill>
                  <a:srgbClr val="FFFF00"/>
                </a:solidFill>
                <a:effectLst/>
                <a:latin typeface="+mj-lt"/>
              </a:rPr>
              <a:t>Ca </a:t>
            </a:r>
            <a:r>
              <a:rPr lang="en-US" sz="6000" b="0" dirty="0" err="1">
                <a:solidFill>
                  <a:srgbClr val="FFFF00"/>
                </a:solidFill>
                <a:effectLst/>
                <a:latin typeface="+mj-lt"/>
              </a:rPr>
              <a:t>Nhập</a:t>
            </a:r>
            <a:r>
              <a:rPr lang="en-US" sz="6000" b="0" dirty="0">
                <a:solidFill>
                  <a:srgbClr val="FFFF00"/>
                </a:solidFill>
                <a:effectLst/>
                <a:latin typeface="+mj-lt"/>
              </a:rPr>
              <a:t> </a:t>
            </a:r>
            <a:r>
              <a:rPr lang="en-US" sz="6000" b="0" dirty="0" err="1">
                <a:solidFill>
                  <a:srgbClr val="FFFF00"/>
                </a:solidFill>
                <a:effectLst/>
                <a:latin typeface="+mj-lt"/>
              </a:rPr>
              <a:t>Lễ</a:t>
            </a:r>
            <a:r>
              <a:rPr lang="en-US" sz="6000" b="0" dirty="0">
                <a:solidFill>
                  <a:srgbClr val="FFFF00"/>
                </a:solidFill>
                <a:effectLst/>
                <a:latin typeface="+mj-lt"/>
              </a:rPr>
              <a:t/>
            </a:r>
            <a:br>
              <a:rPr lang="en-US" sz="6000" b="0" dirty="0">
                <a:solidFill>
                  <a:srgbClr val="FFFF00"/>
                </a:solidFill>
                <a:effectLst/>
                <a:latin typeface="+mj-lt"/>
              </a:rPr>
            </a:br>
            <a:r>
              <a:rPr lang="vi-VN" sz="6000" b="0" dirty="0">
                <a:solidFill>
                  <a:srgbClr val="FFFF00"/>
                </a:solidFill>
                <a:effectLst/>
                <a:latin typeface="+mj-lt"/>
              </a:rPr>
              <a:t>Ca lên đi 10</a:t>
            </a:r>
            <a:br>
              <a:rPr lang="vi-VN" sz="6000" b="0" dirty="0">
                <a:solidFill>
                  <a:srgbClr val="FFFF00"/>
                </a:solidFill>
                <a:effectLst/>
                <a:latin typeface="+mj-lt"/>
              </a:rPr>
            </a:br>
            <a:r>
              <a:rPr lang="vi-VN" sz="6000" b="0" dirty="0">
                <a:solidFill>
                  <a:srgbClr val="FFFF00"/>
                </a:solidFill>
                <a:effectLst/>
                <a:latin typeface="+mj-lt"/>
              </a:rPr>
              <a:t>Kim Long</a:t>
            </a:r>
            <a:r>
              <a:rPr lang="en-US" sz="6000" b="0" i="1" dirty="0">
                <a:solidFill>
                  <a:schemeClr val="bg1"/>
                </a:solidFill>
                <a:effectLst/>
                <a:latin typeface="+mj-lt"/>
              </a:rPr>
              <a:t/>
            </a:r>
            <a:br>
              <a:rPr lang="en-US" sz="6000" b="0" i="1" dirty="0">
                <a:solidFill>
                  <a:schemeClr val="bg1"/>
                </a:solidFill>
                <a:effectLst/>
                <a:latin typeface="+mj-lt"/>
              </a:rPr>
            </a:br>
            <a:endParaRPr lang="en-US" sz="6000" b="0" i="1" dirty="0">
              <a:solidFill>
                <a:schemeClr val="bg1"/>
              </a:solidFill>
              <a:effectLst/>
              <a:latin typeface="+mj-lt"/>
            </a:endParaRPr>
          </a:p>
        </p:txBody>
      </p:sp>
    </p:spTree>
    <p:extLst>
      <p:ext uri="{BB962C8B-B14F-4D97-AF65-F5344CB8AC3E}">
        <p14:creationId xmlns:p14="http://schemas.microsoft.com/office/powerpoint/2010/main" val="1148415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a:solidFill>
                  <a:srgbClr val="FFFF00"/>
                </a:solidFill>
                <a:effectLst/>
                <a:latin typeface="+mj-lt"/>
              </a:rPr>
              <a:t>Tk1</a:t>
            </a:r>
            <a:r>
              <a:rPr lang="vi-VN" sz="6000" b="0" u="sng" dirty="0">
                <a:solidFill>
                  <a:srgbClr val="FFFF00"/>
                </a:solidFill>
                <a:effectLst/>
                <a:latin typeface="+mj-lt"/>
              </a:rPr>
              <a:t>:</a:t>
            </a:r>
            <a:r>
              <a:rPr lang="vi-VN" sz="6000" b="0" dirty="0">
                <a:solidFill>
                  <a:schemeClr val="bg1"/>
                </a:solidFill>
                <a:effectLst/>
                <a:latin typeface="+mj-lt"/>
              </a:rPr>
              <a:t> Từ miền thiên cung ca lên đi, trần đời hiệp chung, ca lên đi. Non xanh chập chùng, sóng nước mông lung, khắp cõi không trung, hãy hát vang mọi nơi.</a:t>
            </a:r>
            <a:endParaRPr lang="vi-VN" sz="60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dirty="0">
                <a:solidFill>
                  <a:srgbClr val="FFFF00"/>
                </a:solidFill>
                <a:effectLst/>
                <a:latin typeface="+mj-lt"/>
              </a:rPr>
              <a:t>Đk:</a:t>
            </a:r>
            <a:r>
              <a:rPr lang="vi-VN" sz="6000" b="0" dirty="0">
                <a:solidFill>
                  <a:srgbClr val="FFFF00"/>
                </a:solidFill>
                <a:effectLst/>
                <a:latin typeface="+mj-lt"/>
              </a:rPr>
              <a:t> </a:t>
            </a:r>
            <a:r>
              <a:rPr lang="vi-VN" sz="6000" b="0" dirty="0">
                <a:solidFill>
                  <a:schemeClr val="bg1"/>
                </a:solidFill>
                <a:effectLst/>
                <a:latin typeface="+mj-lt"/>
              </a:rPr>
              <a:t> Cùng ngàn sinh linh ca lên đi, hòa thành muôn kinh ca lên đi. Câu thơ đẹp tình khúc hát tôn vinh tiến Chúa quang minh, Đấng mến thương muôn đời.</a:t>
            </a:r>
          </a:p>
        </p:txBody>
      </p:sp>
    </p:spTree>
    <p:extLst>
      <p:ext uri="{BB962C8B-B14F-4D97-AF65-F5344CB8AC3E}">
        <p14:creationId xmlns:p14="http://schemas.microsoft.com/office/powerpoint/2010/main" val="231503272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u="sng" dirty="0">
                <a:solidFill>
                  <a:srgbClr val="FFFF00"/>
                </a:solidFill>
                <a:latin typeface="+mj-lt"/>
              </a:rPr>
              <a:t>Tk2</a:t>
            </a:r>
            <a:r>
              <a:rPr lang="vi-VN" sz="6000" b="0" u="sng" dirty="0">
                <a:solidFill>
                  <a:srgbClr val="FFFF00"/>
                </a:solidFill>
                <a:effectLst/>
                <a:latin typeface="+mj-lt"/>
              </a:rPr>
              <a:t>:</a:t>
            </a:r>
            <a:r>
              <a:rPr lang="vi-VN" sz="6000" b="0" dirty="0">
                <a:solidFill>
                  <a:schemeClr val="bg1"/>
                </a:solidFill>
                <a:effectLst/>
                <a:latin typeface="+mj-lt"/>
              </a:rPr>
              <a:t> Từ trời hừng đông ca lên đi, ngàn vạn kỳ công ca lên đi. Hoa tươi ruộng đồng nắng thắm non sông sóng lúa mênh mông, hãy hát vang mọi nơi.</a:t>
            </a:r>
            <a:endParaRPr lang="vi-VN" sz="6000" dirty="0">
              <a:solidFill>
                <a:schemeClr val="bg1"/>
              </a:solidFill>
              <a:latin typeface="+mj-lt"/>
            </a:endParaRPr>
          </a:p>
        </p:txBody>
      </p:sp>
    </p:spTree>
    <p:extLst>
      <p:ext uri="{BB962C8B-B14F-4D97-AF65-F5344CB8AC3E}">
        <p14:creationId xmlns:p14="http://schemas.microsoft.com/office/powerpoint/2010/main" val="337661347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dirty="0">
                <a:solidFill>
                  <a:srgbClr val="FFFF00"/>
                </a:solidFill>
                <a:effectLst/>
                <a:latin typeface="+mj-lt"/>
              </a:rPr>
              <a:t>Đk:</a:t>
            </a:r>
            <a:r>
              <a:rPr lang="vi-VN" sz="6000" b="0" dirty="0">
                <a:solidFill>
                  <a:srgbClr val="FFFF00"/>
                </a:solidFill>
                <a:effectLst/>
                <a:latin typeface="+mj-lt"/>
              </a:rPr>
              <a:t> </a:t>
            </a:r>
            <a:r>
              <a:rPr lang="vi-VN" sz="6000" b="0" dirty="0">
                <a:solidFill>
                  <a:schemeClr val="bg1"/>
                </a:solidFill>
                <a:effectLst/>
                <a:latin typeface="+mj-lt"/>
              </a:rPr>
              <a:t> Cùng ngàn sinh linh ca lên đi, hòa thành muôn kinh ca lên đi. Câu thơ đẹp tình khúc hát tôn vinh tiến Chúa quang minh, Đấng mến thương muôn đời.</a:t>
            </a:r>
          </a:p>
        </p:txBody>
      </p:sp>
    </p:spTree>
    <p:extLst>
      <p:ext uri="{BB962C8B-B14F-4D97-AF65-F5344CB8AC3E}">
        <p14:creationId xmlns:p14="http://schemas.microsoft.com/office/powerpoint/2010/main" val="116376761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4278338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1569660"/>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a:ln w="1905"/>
                <a:solidFill>
                  <a:srgbClr val="A50021"/>
                </a:solidFill>
                <a:effectLst>
                  <a:innerShdw blurRad="69850" dist="43180" dir="5400000">
                    <a:srgbClr val="000000">
                      <a:alpha val="65000"/>
                    </a:srgbClr>
                  </a:innerShdw>
                </a:effectLst>
              </a:rPr>
              <a:t>1</a:t>
            </a:r>
            <a:r>
              <a:rPr lang="vi-VN" sz="3200" b="1">
                <a:ln w="1905"/>
                <a:solidFill>
                  <a:srgbClr val="A50021"/>
                </a:solidFill>
                <a:effectLst>
                  <a:innerShdw blurRad="69850" dist="43180" dir="5400000">
                    <a:srgbClr val="000000">
                      <a:alpha val="65000"/>
                    </a:srgbClr>
                  </a:innerShdw>
                </a:effectLst>
              </a:rPr>
              <a:t>.</a:t>
            </a:r>
          </a:p>
          <a:p>
            <a:r>
              <a:rPr lang="vi-VN" sz="3200" b="1">
                <a:ln w="1905"/>
                <a:solidFill>
                  <a:srgbClr val="A50021"/>
                </a:solidFill>
                <a:effectLst>
                  <a:innerShdw blurRad="69850" dist="43180" dir="5400000">
                    <a:srgbClr val="000000">
                      <a:alpha val="65000"/>
                    </a:srgbClr>
                  </a:innerShdw>
                </a:effectLst>
              </a:rPr>
              <a:t>Bài trích sách ngôn sứ I-sai-a.</a:t>
            </a:r>
          </a:p>
          <a:p>
            <a:r>
              <a:rPr lang="vi-VN" sz="3200" b="1">
                <a:ln w="1905"/>
                <a:solidFill>
                  <a:srgbClr val="A50021"/>
                </a:solidFill>
                <a:effectLst>
                  <a:innerShdw blurRad="69850" dist="43180" dir="5400000">
                    <a:srgbClr val="000000">
                      <a:alpha val="65000"/>
                    </a:srgbClr>
                  </a:innerShdw>
                </a:effectLst>
              </a:rPr>
              <a:t>Chìa khóa nhà Đa-vít, Ta sẽ đặt trên vai nó.</a:t>
            </a:r>
          </a:p>
        </p:txBody>
      </p:sp>
    </p:spTree>
    <p:extLst>
      <p:ext uri="{BB962C8B-B14F-4D97-AF65-F5344CB8AC3E}">
        <p14:creationId xmlns:p14="http://schemas.microsoft.com/office/powerpoint/2010/main" val="3450100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a:solidFill>
                  <a:schemeClr val="accent3"/>
                </a:solidFill>
              </a:rPr>
              <a:t>Thánh Vịnh 137</a:t>
            </a:r>
            <a:br>
              <a:rPr lang="en-US">
                <a:solidFill>
                  <a:schemeClr val="accent3"/>
                </a:solidFill>
              </a:rPr>
            </a:br>
            <a:r>
              <a:rPr lang="en-US">
                <a:solidFill>
                  <a:schemeClr val="accent3"/>
                </a:solidFill>
              </a:rPr>
              <a:t>Chúa Nhật XXI Thường Niên</a:t>
            </a:r>
            <a:br>
              <a:rPr lang="en-US">
                <a:solidFill>
                  <a:schemeClr val="accent3"/>
                </a:solidFill>
              </a:rPr>
            </a:br>
            <a:r>
              <a:rPr lang="en-US">
                <a:solidFill>
                  <a:schemeClr val="accent3"/>
                </a:solidFill>
              </a:rPr>
              <a:t>Năm A</a:t>
            </a:r>
            <a:br>
              <a:rPr lang="en-US">
                <a:solidFill>
                  <a:schemeClr val="accent3"/>
                </a:solidFill>
              </a:rPr>
            </a:br>
            <a:r>
              <a:rPr lang="en-US" i="1">
                <a:solidFill>
                  <a:schemeClr val="accent6">
                    <a:lumMod val="40000"/>
                    <a:lumOff val="60000"/>
                  </a:schemeClr>
                </a:solidFill>
              </a:rPr>
              <a:t>Lm. Kim Long</a:t>
            </a:r>
            <a:br>
              <a:rPr lang="en-US" i="1">
                <a:solidFill>
                  <a:schemeClr val="accent6">
                    <a:lumMod val="40000"/>
                    <a:lumOff val="60000"/>
                  </a:schemeClr>
                </a:solidFill>
              </a:rPr>
            </a:br>
            <a:r>
              <a:rPr lang="en-US" i="1">
                <a:solidFill>
                  <a:schemeClr val="accent6">
                    <a:lumMod val="40000"/>
                    <a:lumOff val="60000"/>
                  </a:schemeClr>
                </a:solidFill>
              </a:rPr>
              <a:t>03 Câu</a:t>
            </a:r>
          </a:p>
        </p:txBody>
      </p:sp>
    </p:spTree>
    <p:extLst>
      <p:ext uri="{BB962C8B-B14F-4D97-AF65-F5344CB8AC3E}">
        <p14:creationId xmlns:p14="http://schemas.microsoft.com/office/powerpoint/2010/main" val="1986476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a:solidFill>
                  <a:srgbClr val="FFFF00"/>
                </a:solidFill>
              </a:rPr>
              <a:t>Đk:</a:t>
            </a:r>
            <a:r>
              <a:rPr lang="en-US" sz="7200">
                <a:solidFill>
                  <a:schemeClr val="bg1"/>
                </a:solidFill>
              </a:rPr>
              <a:t> </a:t>
            </a:r>
            <a:r>
              <a:rPr lang="vi-VN" sz="7200">
                <a:solidFill>
                  <a:schemeClr val="bg1"/>
                </a:solidFill>
              </a:rPr>
              <a:t>Lạy Chúa, ngàn đời Chúa trọn tình thương, xin đừng bỏ dở dang trong việc tay Chúa làm.</a:t>
            </a:r>
          </a:p>
        </p:txBody>
      </p:sp>
    </p:spTree>
    <p:extLst>
      <p:ext uri="{BB962C8B-B14F-4D97-AF65-F5344CB8AC3E}">
        <p14:creationId xmlns:p14="http://schemas.microsoft.com/office/powerpoint/2010/main" val="41366959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Con xin hết lòng cảm tạ Chúa, vì Ngài đã nghe tiếng con kêu. Đàn ca kính Ngài giữa muôn thần thánh Ngài. Hướng về đền thánh con phủ phục kính thờ.</a:t>
            </a:r>
            <a:endParaRPr lang="en-US" sz="5400">
              <a:solidFill>
                <a:schemeClr val="bg1"/>
              </a:solidFill>
            </a:endParaRPr>
          </a:p>
        </p:txBody>
      </p:sp>
    </p:spTree>
    <p:extLst>
      <p:ext uri="{BB962C8B-B14F-4D97-AF65-F5344CB8AC3E}">
        <p14:creationId xmlns:p14="http://schemas.microsoft.com/office/powerpoint/2010/main" val="219840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dirty="0">
                <a:solidFill>
                  <a:schemeClr val="bg1"/>
                </a:solidFill>
                <a:effectLst/>
                <a:latin typeface="+mj-lt"/>
              </a:rPr>
              <a:t>Lạy Chúa Thánh Thần là Ánh sáng Chân lý vẹn toàn,</a:t>
            </a:r>
            <a:br>
              <a:rPr lang="vi-VN" sz="5400" b="0" dirty="0">
                <a:solidFill>
                  <a:schemeClr val="bg1"/>
                </a:solidFill>
                <a:effectLst/>
                <a:latin typeface="+mj-lt"/>
              </a:rPr>
            </a:br>
            <a:r>
              <a:rPr lang="vi-VN" sz="5400" b="0" dirty="0">
                <a:solidFill>
                  <a:schemeClr val="bg1"/>
                </a:solidFill>
                <a:effectLst/>
                <a:latin typeface="+mj-lt"/>
              </a:rPr>
              <a:t>Chúa ban những ân huệ thích hợp cho từng thời đại, và dùng nhiều cách thế kỳ diệu để hướng dẫn Hội Thánh,</a:t>
            </a:r>
            <a:endParaRPr lang="en-US" sz="5400" b="0" dirty="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a:solidFill>
                  <a:srgbClr val="FFFF00"/>
                </a:solidFill>
              </a:rPr>
              <a:t>Đk:</a:t>
            </a:r>
            <a:r>
              <a:rPr lang="en-US" sz="7200">
                <a:solidFill>
                  <a:schemeClr val="bg1"/>
                </a:solidFill>
              </a:rPr>
              <a:t> </a:t>
            </a:r>
            <a:r>
              <a:rPr lang="vi-VN" sz="7200">
                <a:solidFill>
                  <a:schemeClr val="bg1"/>
                </a:solidFill>
              </a:rPr>
              <a:t>Lạy Chúa, ngàn đời Chúa trọn tình thương, xin đừng bỏ dở dang trong việc tay Chúa làm.</a:t>
            </a:r>
          </a:p>
        </p:txBody>
      </p:sp>
    </p:spTree>
    <p:extLst>
      <p:ext uri="{BB962C8B-B14F-4D97-AF65-F5344CB8AC3E}">
        <p14:creationId xmlns:p14="http://schemas.microsoft.com/office/powerpoint/2010/main" val="4111220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a:solidFill>
                  <a:srgbClr val="FFFF00"/>
                </a:solidFill>
              </a:rPr>
              <a:t>Tk2:</a:t>
            </a:r>
            <a:r>
              <a:rPr lang="en-US" sz="5400">
                <a:solidFill>
                  <a:schemeClr val="bg1"/>
                </a:solidFill>
              </a:rPr>
              <a:t> </a:t>
            </a:r>
            <a:r>
              <a:rPr lang="vi-VN" sz="5400">
                <a:solidFill>
                  <a:schemeClr val="bg1"/>
                </a:solidFill>
              </a:rPr>
              <a:t>Con xin cảm tạ bởi vì Chúa một lòng thành tín, mãi yêu thương. Ngày con khấn nài Chúa thương tình đáp lời. Hỗ trợ hồn con, Chúa tăng cường dũng lực.</a:t>
            </a:r>
            <a:endParaRPr lang="en-US" sz="5400">
              <a:solidFill>
                <a:schemeClr val="bg1"/>
              </a:solidFill>
            </a:endParaRPr>
          </a:p>
        </p:txBody>
      </p:sp>
    </p:spTree>
    <p:extLst>
      <p:ext uri="{BB962C8B-B14F-4D97-AF65-F5344CB8AC3E}">
        <p14:creationId xmlns:p14="http://schemas.microsoft.com/office/powerpoint/2010/main" val="40904120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a:solidFill>
                  <a:srgbClr val="FFFF00"/>
                </a:solidFill>
              </a:rPr>
              <a:t>Đk:</a:t>
            </a:r>
            <a:r>
              <a:rPr lang="en-US" sz="7200">
                <a:solidFill>
                  <a:schemeClr val="bg1"/>
                </a:solidFill>
              </a:rPr>
              <a:t> </a:t>
            </a:r>
            <a:r>
              <a:rPr lang="vi-VN" sz="7200">
                <a:solidFill>
                  <a:schemeClr val="bg1"/>
                </a:solidFill>
              </a:rPr>
              <a:t>Lạy Chúa, ngàn đời Chúa trọn tình thương, xin đừng bỏ dở dang trong việc tay Chúa làm.</a:t>
            </a:r>
          </a:p>
        </p:txBody>
      </p:sp>
    </p:spTree>
    <p:extLst>
      <p:ext uri="{BB962C8B-B14F-4D97-AF65-F5344CB8AC3E}">
        <p14:creationId xmlns:p14="http://schemas.microsoft.com/office/powerpoint/2010/main" val="41112208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000" u="sng">
                <a:solidFill>
                  <a:srgbClr val="FFFF00"/>
                </a:solidFill>
              </a:rPr>
              <a:t>Tk3:</a:t>
            </a:r>
            <a:r>
              <a:rPr lang="en-US" sz="6000">
                <a:solidFill>
                  <a:schemeClr val="bg1"/>
                </a:solidFill>
              </a:rPr>
              <a:t> </a:t>
            </a:r>
            <a:r>
              <a:rPr lang="vi-VN" sz="6000">
                <a:solidFill>
                  <a:schemeClr val="bg1"/>
                </a:solidFill>
              </a:rPr>
              <a:t>Cao quang Chúa nhìn kẻ hèn yếu, còn bọn tự kiêu Chúa coi khinh. Tình thương của Ngài đến muôn đời vững bền, chớ bỏ dở dang những công việc Chúa làm.</a:t>
            </a:r>
          </a:p>
        </p:txBody>
      </p:sp>
    </p:spTree>
    <p:extLst>
      <p:ext uri="{BB962C8B-B14F-4D97-AF65-F5344CB8AC3E}">
        <p14:creationId xmlns:p14="http://schemas.microsoft.com/office/powerpoint/2010/main" val="20612942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a:solidFill>
                  <a:srgbClr val="FFFF00"/>
                </a:solidFill>
              </a:rPr>
              <a:t>Đk:</a:t>
            </a:r>
            <a:r>
              <a:rPr lang="en-US" sz="7200">
                <a:solidFill>
                  <a:schemeClr val="bg1"/>
                </a:solidFill>
              </a:rPr>
              <a:t> </a:t>
            </a:r>
            <a:r>
              <a:rPr lang="vi-VN" sz="7200">
                <a:solidFill>
                  <a:schemeClr val="bg1"/>
                </a:solidFill>
              </a:rPr>
              <a:t>Lạy Chúa, ngàn đời Chúa trọn tình thương, xin đừng bỏ dở dang trong việc tay Chúa làm.</a:t>
            </a:r>
          </a:p>
        </p:txBody>
      </p:sp>
    </p:spTree>
    <p:extLst>
      <p:ext uri="{BB962C8B-B14F-4D97-AF65-F5344CB8AC3E}">
        <p14:creationId xmlns:p14="http://schemas.microsoft.com/office/powerpoint/2010/main" val="41112208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862322"/>
          </a:xfrm>
          <a:prstGeom prst="rect">
            <a:avLst/>
          </a:prstGeom>
        </p:spPr>
        <p:txBody>
          <a:bodyPr wrap="square">
            <a:spAutoFit/>
          </a:bodyPr>
          <a:lstStyle/>
          <a:p>
            <a:r>
              <a:rPr lang="vi-VN" sz="3600">
                <a:solidFill>
                  <a:srgbClr val="FF0000"/>
                </a:solidFill>
              </a:rPr>
              <a:t>Bài đọc </a:t>
            </a:r>
            <a:r>
              <a:rPr lang="en-US" sz="3600">
                <a:solidFill>
                  <a:srgbClr val="FF0000"/>
                </a:solidFill>
              </a:rPr>
              <a:t>2</a:t>
            </a:r>
            <a:r>
              <a:rPr lang="vi-VN" sz="3600">
                <a:solidFill>
                  <a:srgbClr val="FF0000"/>
                </a:solidFill>
              </a:rPr>
              <a:t>.</a:t>
            </a:r>
          </a:p>
          <a:p>
            <a:r>
              <a:rPr lang="vi-VN" sz="3600">
                <a:solidFill>
                  <a:srgbClr val="FF0000"/>
                </a:solidFill>
              </a:rPr>
              <a:t>Bài trích </a:t>
            </a:r>
            <a:r>
              <a:rPr lang="en-US" sz="3600">
                <a:solidFill>
                  <a:srgbClr val="FF0000"/>
                </a:solidFill>
              </a:rPr>
              <a:t>thư thánh Phao-lô tông đồ gửi tín hữu Rô-ma</a:t>
            </a:r>
            <a:r>
              <a:rPr lang="vi-VN" sz="3600">
                <a:solidFill>
                  <a:srgbClr val="FF0000"/>
                </a:solidFill>
              </a:rPr>
              <a:t>.</a:t>
            </a:r>
          </a:p>
          <a:p>
            <a:r>
              <a:rPr lang="en-US" sz="3600">
                <a:solidFill>
                  <a:srgbClr val="FF0000"/>
                </a:solidFill>
              </a:rPr>
              <a:t>Muôn vật đều do Người mà có, nhờ Người mà tồn tại và quy hướng về Người</a:t>
            </a:r>
            <a:r>
              <a:rPr lang="vi-VN" sz="3600">
                <a:solidFill>
                  <a:srgbClr val="FF0000"/>
                </a:solidFill>
              </a:rPr>
              <a:t>.</a:t>
            </a:r>
          </a:p>
        </p:txBody>
      </p:sp>
    </p:spTree>
    <p:extLst>
      <p:ext uri="{BB962C8B-B14F-4D97-AF65-F5344CB8AC3E}">
        <p14:creationId xmlns:p14="http://schemas.microsoft.com/office/powerpoint/2010/main" val="1076586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a:solidFill>
                  <a:schemeClr val="bg1"/>
                </a:solidFill>
              </a:rPr>
              <a:t>Con là Phê-rô, nghĩa là Đá, và trên Đá này Thầy sẽ xây Hội Thánh của Thầy và cửa địa ngục sẽ không thắng được.</a:t>
            </a:r>
            <a:endParaRPr lang="en-US" sz="54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24778000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24236943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962400" y="1079033"/>
            <a:ext cx="4572000" cy="2308324"/>
          </a:xfrm>
          <a:prstGeom prst="rect">
            <a:avLst/>
          </a:prstGeom>
        </p:spPr>
        <p:txBody>
          <a:bodyPr>
            <a:spAutoFit/>
          </a:bodyPr>
          <a:lstStyle/>
          <a:p>
            <a:pPr algn="just"/>
            <a:r>
              <a:rPr lang="vi-VN" sz="3600"/>
              <a:t>Chúa Giêsu thiết lập Hội Thánh để tiếp tục công cuộc cứu độ của Người.</a:t>
            </a:r>
            <a:endParaRPr lang="en-US" sz="3600"/>
          </a:p>
        </p:txBody>
      </p:sp>
    </p:spTree>
    <p:extLst>
      <p:ext uri="{BB962C8B-B14F-4D97-AF65-F5344CB8AC3E}">
        <p14:creationId xmlns:p14="http://schemas.microsoft.com/office/powerpoint/2010/main" val="42050980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446550"/>
          </a:xfrm>
          <a:prstGeom prst="rect">
            <a:avLst/>
          </a:prstGeom>
        </p:spPr>
        <p:txBody>
          <a:bodyPr wrap="square">
            <a:spAutoFit/>
          </a:bodyPr>
          <a:lstStyle/>
          <a:p>
            <a:pPr algn="ctr"/>
            <a:r>
              <a:rPr lang="vi-VN" sz="4000" b="1" i="1" dirty="0">
                <a:solidFill>
                  <a:srgbClr val="FFFF00"/>
                </a:solidFill>
              </a:rPr>
              <a:t>Bánh rượu tình thương </a:t>
            </a:r>
            <a:endParaRPr lang="en-US" sz="4000" b="1" i="1" dirty="0">
              <a:solidFill>
                <a:srgbClr val="FFFF00"/>
              </a:solidFill>
            </a:endParaRPr>
          </a:p>
          <a:p>
            <a:pPr algn="ctr"/>
            <a:r>
              <a:rPr lang="vi-VN" sz="4800" b="1" i="1" dirty="0">
                <a:solidFill>
                  <a:schemeClr val="bg1"/>
                </a:solidFill>
              </a:rPr>
              <a:t>Việt khôi</a:t>
            </a:r>
            <a:endParaRPr lang="en-US" sz="48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3600" b="0" u="sng" dirty="0">
                <a:solidFill>
                  <a:srgbClr val="FFFF00"/>
                </a:solidFill>
                <a:effectLst/>
              </a:rPr>
              <a:t>Tk1:</a:t>
            </a:r>
            <a:r>
              <a:rPr lang="en-US" sz="3600" b="0" dirty="0">
                <a:solidFill>
                  <a:schemeClr val="bg1"/>
                </a:solidFill>
                <a:effectLst/>
              </a:rPr>
              <a:t> </a:t>
            </a:r>
            <a:r>
              <a:rPr lang="vi-VN" sz="3600" dirty="0">
                <a:solidFill>
                  <a:schemeClr val="bg1"/>
                </a:solidFill>
              </a:rPr>
              <a:t>Bao công lao dầm mưa giãi nắng mồ hôi rơi xuống tháng ngày trôi, mong mai đây được bông lúa thơm được nho chín ngon mà dâng tiến. Xin Cha thương ban xuống ngàn ơn Thánh hoá đời con sống an vui mong ước đền đáp muôn hồng ân Chúa đã tặng ban xuống cho đời.ước đền đáp muôn hồng ân Chúa đã tặng ban xuống cho đời.</a:t>
            </a:r>
            <a:endParaRPr lang="en-US" sz="36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0" u="sng" dirty="0" err="1">
                <a:solidFill>
                  <a:srgbClr val="FFFF00"/>
                </a:solidFill>
                <a:effectLst/>
              </a:rPr>
              <a:t>Đk</a:t>
            </a:r>
            <a:r>
              <a:rPr lang="en-US" sz="5600" b="0" u="sng" dirty="0">
                <a:solidFill>
                  <a:srgbClr val="FFFF00"/>
                </a:solidFill>
                <a:effectLst/>
              </a:rPr>
              <a:t>:</a:t>
            </a:r>
            <a:r>
              <a:rPr lang="en-US" sz="5600" b="0" dirty="0">
                <a:solidFill>
                  <a:schemeClr val="bg1"/>
                </a:solidFill>
                <a:effectLst/>
              </a:rPr>
              <a:t> </a:t>
            </a:r>
            <a:r>
              <a:rPr lang="vi-VN" sz="5600" dirty="0">
                <a:solidFill>
                  <a:schemeClr val="bg1"/>
                </a:solidFill>
              </a:rPr>
              <a:t>Dâng dâng lên tấm bánh trắng thơm với ly rượu nồng thắm tình thương, dâng dâng lên kiếp sống hôm nay ước mơ làm đẹp khối tình </a:t>
            </a:r>
            <a:r>
              <a:rPr lang="vi-VN" sz="5600">
                <a:solidFill>
                  <a:schemeClr val="bg1"/>
                </a:solidFill>
              </a:rPr>
              <a:t>dâng</a:t>
            </a:r>
            <a:r>
              <a:rPr lang="vi-VN" sz="5600" smtClean="0">
                <a:solidFill>
                  <a:schemeClr val="bg1"/>
                </a:solidFill>
              </a:rPr>
              <a:t>.</a:t>
            </a:r>
            <a:endParaRPr lang="en-US" sz="56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100" b="0" u="sng" dirty="0">
                <a:solidFill>
                  <a:srgbClr val="FFFF00"/>
                </a:solidFill>
                <a:effectLst/>
              </a:rPr>
              <a:t>Tk2:</a:t>
            </a:r>
            <a:r>
              <a:rPr lang="en-US" sz="4100" b="0" dirty="0">
                <a:solidFill>
                  <a:srgbClr val="FFFF00"/>
                </a:solidFill>
                <a:effectLst/>
              </a:rPr>
              <a:t> </a:t>
            </a:r>
            <a:r>
              <a:rPr lang="vi-VN" sz="4100" dirty="0">
                <a:solidFill>
                  <a:schemeClr val="bg1"/>
                </a:solidFill>
              </a:rPr>
              <a:t>Long lanh như giọt sương nhỏ bé hòa tan trong lớp sóng đại dương tâm tư con tràn vui ngất ngây ngợp trong mến yêu tình Ngài thương, xin Cha luôn thánh hóa đời con nên chính của lễ ngát yêu thương mong ước tình mến yêu Ngài luôn thắm tươi màu son giữa muôn </a:t>
            </a:r>
            <a:r>
              <a:rPr lang="vi-VN" sz="4100">
                <a:solidFill>
                  <a:schemeClr val="bg1"/>
                </a:solidFill>
              </a:rPr>
              <a:t>lòng</a:t>
            </a:r>
            <a:r>
              <a:rPr lang="vi-VN" sz="4100" smtClean="0">
                <a:solidFill>
                  <a:schemeClr val="bg1"/>
                </a:solidFill>
              </a:rPr>
              <a:t>.</a:t>
            </a:r>
            <a:endParaRPr lang="vi-VN" sz="41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0" u="sng" dirty="0" err="1">
                <a:solidFill>
                  <a:srgbClr val="FFFF00"/>
                </a:solidFill>
                <a:effectLst/>
              </a:rPr>
              <a:t>Đk</a:t>
            </a:r>
            <a:r>
              <a:rPr lang="en-US" sz="5600" b="0" u="sng" dirty="0">
                <a:solidFill>
                  <a:srgbClr val="FFFF00"/>
                </a:solidFill>
                <a:effectLst/>
              </a:rPr>
              <a:t>:</a:t>
            </a:r>
            <a:r>
              <a:rPr lang="en-US" sz="5600" b="0" dirty="0">
                <a:solidFill>
                  <a:schemeClr val="bg1"/>
                </a:solidFill>
                <a:effectLst/>
              </a:rPr>
              <a:t> </a:t>
            </a:r>
            <a:r>
              <a:rPr lang="vi-VN" sz="5600" dirty="0">
                <a:solidFill>
                  <a:schemeClr val="bg1"/>
                </a:solidFill>
              </a:rPr>
              <a:t>Dâng dâng lên tấm bánh trắng thơm với ly rượu nồng thắm tình thương, dâng dâng lên kiếp sống hôm nay ước mơ làm đẹp khối tình </a:t>
            </a:r>
            <a:r>
              <a:rPr lang="vi-VN" sz="5600">
                <a:solidFill>
                  <a:schemeClr val="bg1"/>
                </a:solidFill>
              </a:rPr>
              <a:t>dâng</a:t>
            </a:r>
            <a:r>
              <a:rPr lang="vi-VN" sz="5600" smtClean="0">
                <a:solidFill>
                  <a:schemeClr val="bg1"/>
                </a:solidFill>
              </a:rPr>
              <a:t>.</a:t>
            </a:r>
            <a:endParaRPr lang="en-US" sz="5600" b="0" dirty="0">
              <a:solidFill>
                <a:schemeClr val="bg1"/>
              </a:solidFill>
              <a:effectLst/>
            </a:endParaRPr>
          </a:p>
        </p:txBody>
      </p:sp>
    </p:spTree>
    <p:extLst>
      <p:ext uri="{BB962C8B-B14F-4D97-AF65-F5344CB8AC3E}">
        <p14:creationId xmlns:p14="http://schemas.microsoft.com/office/powerpoint/2010/main" val="12157854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b="0" u="sng" dirty="0">
                <a:solidFill>
                  <a:srgbClr val="FFFF00"/>
                </a:solidFill>
                <a:effectLst/>
              </a:rPr>
              <a:t>Tk3:</a:t>
            </a:r>
            <a:r>
              <a:rPr lang="en-US" sz="4200" b="0" dirty="0">
                <a:solidFill>
                  <a:srgbClr val="FFFF00"/>
                </a:solidFill>
                <a:effectLst/>
              </a:rPr>
              <a:t> </a:t>
            </a:r>
            <a:r>
              <a:rPr lang="vi-VN" sz="4200" dirty="0">
                <a:solidFill>
                  <a:schemeClr val="bg1"/>
                </a:solidFill>
              </a:rPr>
              <a:t>Dâng lên Cha tình yêu tươi thắm dù qua mưa nắng vẫn thủy chung dâng lên Cha niềm tin sắt son đời muôn khó nguy chẳng nao núng bao ưu tư lo lắng buồn vui năm tháng đời con những gai chông dâng với hồn xác luôn sạch trong kết nên của lễ thắm ân </a:t>
            </a:r>
            <a:r>
              <a:rPr lang="vi-VN" sz="4200">
                <a:solidFill>
                  <a:schemeClr val="bg1"/>
                </a:solidFill>
              </a:rPr>
              <a:t>tình</a:t>
            </a:r>
            <a:r>
              <a:rPr lang="vi-VN" sz="4200" smtClean="0">
                <a:solidFill>
                  <a:schemeClr val="bg1"/>
                </a:solidFill>
              </a:rPr>
              <a:t>.</a:t>
            </a:r>
            <a:endParaRPr lang="vi-VN" sz="4200" dirty="0">
              <a:solidFill>
                <a:schemeClr val="bg1"/>
              </a:solidFill>
            </a:endParaRPr>
          </a:p>
        </p:txBody>
      </p:sp>
    </p:spTree>
    <p:extLst>
      <p:ext uri="{BB962C8B-B14F-4D97-AF65-F5344CB8AC3E}">
        <p14:creationId xmlns:p14="http://schemas.microsoft.com/office/powerpoint/2010/main" val="42192869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0" u="sng" dirty="0" err="1">
                <a:solidFill>
                  <a:srgbClr val="FFFF00"/>
                </a:solidFill>
                <a:effectLst/>
              </a:rPr>
              <a:t>Đk</a:t>
            </a:r>
            <a:r>
              <a:rPr lang="en-US" sz="5600" b="0" u="sng" dirty="0">
                <a:solidFill>
                  <a:srgbClr val="FFFF00"/>
                </a:solidFill>
                <a:effectLst/>
              </a:rPr>
              <a:t>:</a:t>
            </a:r>
            <a:r>
              <a:rPr lang="en-US" sz="5600" b="0" dirty="0">
                <a:solidFill>
                  <a:schemeClr val="bg1"/>
                </a:solidFill>
                <a:effectLst/>
              </a:rPr>
              <a:t> </a:t>
            </a:r>
            <a:r>
              <a:rPr lang="vi-VN" sz="5600" dirty="0">
                <a:solidFill>
                  <a:schemeClr val="bg1"/>
                </a:solidFill>
              </a:rPr>
              <a:t>Dâng dâng lên tấm bánh trắng thơm với ly rượu nồng thắm tình thương, dâng dâng lên kiếp sống hôm nay ước mơ làm đẹp khối tình </a:t>
            </a:r>
            <a:r>
              <a:rPr lang="vi-VN" sz="5600">
                <a:solidFill>
                  <a:schemeClr val="bg1"/>
                </a:solidFill>
              </a:rPr>
              <a:t>dâng</a:t>
            </a:r>
            <a:r>
              <a:rPr lang="vi-VN" sz="5600" smtClean="0">
                <a:solidFill>
                  <a:schemeClr val="bg1"/>
                </a:solidFill>
              </a:rPr>
              <a:t>.</a:t>
            </a:r>
            <a:endParaRPr lang="en-US" sz="5600" b="0" dirty="0">
              <a:solidFill>
                <a:schemeClr val="bg1"/>
              </a:solidFill>
              <a:effectLst/>
            </a:endParaRPr>
          </a:p>
        </p:txBody>
      </p:sp>
    </p:spTree>
    <p:extLst>
      <p:ext uri="{BB962C8B-B14F-4D97-AF65-F5344CB8AC3E}">
        <p14:creationId xmlns:p14="http://schemas.microsoft.com/office/powerpoint/2010/main" val="2386522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34076889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vi-VN" sz="6600" dirty="0">
                <a:solidFill>
                  <a:srgbClr val="FFFF00"/>
                </a:solidFill>
              </a:rPr>
              <a:t>Phêrô</a:t>
            </a:r>
            <a:r>
              <a:rPr lang="vi-VN" sz="6600">
                <a:solidFill>
                  <a:srgbClr val="FFFF00"/>
                </a:solidFill>
              </a:rPr>
              <a:t>, </a:t>
            </a:r>
            <a:r>
              <a:rPr lang="vi-VN" sz="6600" smtClean="0">
                <a:solidFill>
                  <a:srgbClr val="FFFF00"/>
                </a:solidFill>
              </a:rPr>
              <a:t>Con Có Phúc</a:t>
            </a:r>
            <a:r>
              <a:rPr lang="en-US" sz="6600" b="0" dirty="0">
                <a:solidFill>
                  <a:srgbClr val="FFFF00"/>
                </a:solidFill>
                <a:effectLst/>
                <a:latin typeface="+mj-lt"/>
              </a:rPr>
              <a:t/>
            </a:r>
            <a:br>
              <a:rPr lang="en-US" sz="6600" b="0" dirty="0">
                <a:solidFill>
                  <a:srgbClr val="FFFF00"/>
                </a:solidFill>
                <a:effectLst/>
                <a:latin typeface="+mj-lt"/>
              </a:rPr>
            </a:br>
            <a:r>
              <a:rPr lang="vi-VN" sz="4000" i="1" dirty="0">
                <a:solidFill>
                  <a:schemeClr val="bg1"/>
                </a:solidFill>
              </a:rPr>
              <a:t>Huỳnh </a:t>
            </a:r>
            <a:r>
              <a:rPr lang="vi-VN" sz="4000" i="1">
                <a:solidFill>
                  <a:schemeClr val="bg1"/>
                </a:solidFill>
              </a:rPr>
              <a:t>Minh </a:t>
            </a:r>
            <a:r>
              <a:rPr lang="vi-VN" sz="4000" i="1" smtClean="0">
                <a:solidFill>
                  <a:schemeClr val="bg1"/>
                </a:solidFill>
              </a:rPr>
              <a:t>Kỳ</a:t>
            </a:r>
            <a:r>
              <a:rPr lang="en-US" sz="4000" i="1" smtClean="0">
                <a:solidFill>
                  <a:schemeClr val="bg1"/>
                </a:solidFill>
              </a:rPr>
              <a:t> &amp; </a:t>
            </a:r>
            <a:r>
              <a:rPr lang="vi-VN" sz="4000" i="1" smtClean="0">
                <a:solidFill>
                  <a:schemeClr val="bg1"/>
                </a:solidFill>
              </a:rPr>
              <a:t>Đinh </a:t>
            </a:r>
            <a:r>
              <a:rPr lang="vi-VN" sz="4000" i="1" dirty="0">
                <a:solidFill>
                  <a:schemeClr val="bg1"/>
                </a:solidFill>
              </a:rPr>
              <a:t>Công Huỳnh</a:t>
            </a:r>
            <a:endParaRPr lang="en-US" sz="6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000" b="0" u="sng" dirty="0">
                <a:solidFill>
                  <a:srgbClr val="FFFF00"/>
                </a:solidFill>
                <a:effectLst/>
              </a:rPr>
              <a:t>Tk1:</a:t>
            </a:r>
            <a:r>
              <a:rPr lang="en-US" sz="5000" b="0" dirty="0">
                <a:solidFill>
                  <a:srgbClr val="FFFF00"/>
                </a:solidFill>
                <a:effectLst/>
              </a:rPr>
              <a:t> </a:t>
            </a:r>
            <a:r>
              <a:rPr lang="vi-VN" sz="5000" dirty="0">
                <a:solidFill>
                  <a:schemeClr val="bg1"/>
                </a:solidFill>
              </a:rPr>
              <a:t>“Này Phê-rô con thật có phúc bởi chính con đã tin vào Ta. Vì Cha ta tác động trong con để chính con tuyên xưng danh Ngài. Kể từ nay con sẽ là Đá trên đá này Ta sẽ xây Giáo hội.</a:t>
            </a:r>
            <a:endParaRPr lang="vi-VN" sz="50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b="0" dirty="0">
                <a:solidFill>
                  <a:schemeClr val="bg1"/>
                </a:solidFill>
                <a:effectLst/>
              </a:rPr>
              <a:t>Tình yêu Chúa luôn ngự trong con hằng đỡ nâng giúp con đêm ngày. Ngài cho con sức mạnh thiêng bước theo Ngài vững niềm tin yêu.</a:t>
            </a:r>
            <a:endParaRPr lang="en-US" sz="54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dirty="0">
                <a:solidFill>
                  <a:srgbClr val="FFFF00"/>
                </a:solidFill>
                <a:effectLst/>
              </a:rPr>
              <a:t>Tk2:</a:t>
            </a:r>
            <a:r>
              <a:rPr lang="en-US" b="0" dirty="0">
                <a:solidFill>
                  <a:schemeClr val="bg1"/>
                </a:solidFill>
                <a:effectLst/>
              </a:rPr>
              <a:t> </a:t>
            </a:r>
            <a:r>
              <a:rPr lang="vi-VN" dirty="0">
                <a:solidFill>
                  <a:schemeClr val="bg1"/>
                </a:solidFill>
              </a:rPr>
              <a:t>“Niềm tin con như đèn trước gió vì yếu tin ngã sa nhiều phen. Đường con đi mầy mù giăng lối lạc giữa khơi chông chênh con thuyền. Biển trần gian nan muôn ngàn con sóng khiến tâm hồn luôn mãi xa bến bờ.</a:t>
            </a:r>
            <a:endParaRPr lang="en-US"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b="0" dirty="0">
                <a:solidFill>
                  <a:schemeClr val="bg1"/>
                </a:solidFill>
                <a:effectLst/>
              </a:rPr>
              <a:t>Tình yêu Chúa luôn ngự trong con hằng đỡ nâng giúp con đêm ngày. Ngài cho con sức mạnh thiêng bước theo Ngài vững niềm tin yêu.</a:t>
            </a:r>
            <a:endParaRPr lang="en-US" sz="5400" b="0" dirty="0">
              <a:solidFill>
                <a:schemeClr val="bg1"/>
              </a:solidFill>
              <a:effectLst/>
            </a:endParaRPr>
          </a:p>
        </p:txBody>
      </p:sp>
    </p:spTree>
    <p:extLst>
      <p:ext uri="{BB962C8B-B14F-4D97-AF65-F5344CB8AC3E}">
        <p14:creationId xmlns:p14="http://schemas.microsoft.com/office/powerpoint/2010/main" val="42711718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a:solidFill>
                  <a:srgbClr val="FFFF00"/>
                </a:solidFill>
                <a:effectLst/>
              </a:rPr>
              <a:t>Tk3:</a:t>
            </a:r>
            <a:r>
              <a:rPr lang="en-US" sz="4600" b="0" dirty="0">
                <a:solidFill>
                  <a:schemeClr val="bg1"/>
                </a:solidFill>
                <a:effectLst/>
              </a:rPr>
              <a:t> </a:t>
            </a:r>
            <a:r>
              <a:rPr lang="vi-VN" sz="4600" b="0" dirty="0">
                <a:solidFill>
                  <a:schemeClr val="bg1"/>
                </a:solidFill>
                <a:effectLst/>
              </a:rPr>
              <a:t>Đường lối Chúa con nguyện xác tín ngoài Chúa ra con tin vào ai? Ngài yêu con dắt dìu từng bước vượt hiểm nguy sóng gió ba đào. Cuộc đời con đêm ngày xin Chúa cho con được luôn vững tin nơi Ngài. </a:t>
            </a:r>
            <a:endParaRPr lang="en-US" sz="46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b="0" dirty="0">
                <a:solidFill>
                  <a:schemeClr val="bg1"/>
                </a:solidFill>
                <a:effectLst/>
              </a:rPr>
              <a:t>Tình yêu Chúa luôn ngự trong con hằng đỡ nâng giúp con đêm ngày. Ngài cho con sức mạnh thiêng bước theo Ngài vững niềm tin yêu.</a:t>
            </a:r>
            <a:endParaRPr lang="en-US" sz="5400" b="0" dirty="0">
              <a:solidFill>
                <a:schemeClr val="bg1"/>
              </a:solidFill>
              <a:effectLst/>
            </a:endParaRPr>
          </a:p>
        </p:txBody>
      </p:sp>
    </p:spTree>
    <p:extLst>
      <p:ext uri="{BB962C8B-B14F-4D97-AF65-F5344CB8AC3E}">
        <p14:creationId xmlns:p14="http://schemas.microsoft.com/office/powerpoint/2010/main" val="32637484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34768652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vi-VN" sz="6600" dirty="0">
                <a:solidFill>
                  <a:srgbClr val="FFFF00"/>
                </a:solidFill>
              </a:rPr>
              <a:t>Kinh tạ lễ</a:t>
            </a:r>
            <a:r>
              <a:rPr lang="en-US" sz="5400" b="0" dirty="0">
                <a:solidFill>
                  <a:srgbClr val="FFFF00"/>
                </a:solidFill>
                <a:effectLst/>
                <a:latin typeface="+mj-lt"/>
              </a:rPr>
              <a:t/>
            </a:r>
            <a:br>
              <a:rPr lang="en-US" sz="5400" b="0" dirty="0">
                <a:solidFill>
                  <a:srgbClr val="FFFF00"/>
                </a:solidFill>
                <a:effectLst/>
                <a:latin typeface="+mj-lt"/>
              </a:rPr>
            </a:br>
            <a:r>
              <a:rPr lang="vi-VN" sz="5400" i="1" dirty="0">
                <a:solidFill>
                  <a:schemeClr val="bg1"/>
                </a:solidFill>
              </a:rPr>
              <a:t>Nguyễn Duy</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u="sng" dirty="0">
                <a:solidFill>
                  <a:srgbClr val="FFFF00"/>
                </a:solidFill>
              </a:rPr>
              <a:t>Đ</a:t>
            </a:r>
            <a:r>
              <a:rPr lang="en-US" sz="6000" b="0" u="sng" dirty="0">
                <a:solidFill>
                  <a:srgbClr val="FFFF00"/>
                </a:solidFill>
                <a:effectLst/>
              </a:rPr>
              <a:t>k:</a:t>
            </a:r>
            <a:r>
              <a:rPr lang="en-US" sz="6000" b="0" dirty="0">
                <a:solidFill>
                  <a:schemeClr val="bg1"/>
                </a:solidFill>
                <a:effectLst/>
              </a:rPr>
              <a:t> </a:t>
            </a:r>
            <a:r>
              <a:rPr lang="vi-VN" sz="6000" b="0" dirty="0">
                <a:solidFill>
                  <a:schemeClr val="bg1"/>
                </a:solidFill>
                <a:effectLst/>
              </a:rPr>
              <a:t>Tạ ơn Chúa chúng con ra về. Hoan ca trong cuộc đời nhân chứng. Tạ ơn Chúa chúng con nhịp bước. Đến khắp nơi để đem tin mừng.</a:t>
            </a:r>
            <a:endParaRPr lang="en-US" sz="60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b="0" dirty="0">
                <a:solidFill>
                  <a:schemeClr val="bg1"/>
                </a:solidFill>
                <a:effectLst/>
              </a:rPr>
              <a:t> Ra đi đến với người gần xa. Khơi lên những tiếng lòng ngợi ca. Con xin Chúa xuống nguồn hồng ân cho nhân thế tháng ngày bình an.</a:t>
            </a:r>
          </a:p>
        </p:txBody>
      </p:sp>
    </p:spTree>
    <p:extLst>
      <p:ext uri="{BB962C8B-B14F-4D97-AF65-F5344CB8AC3E}">
        <p14:creationId xmlns:p14="http://schemas.microsoft.com/office/powerpoint/2010/main" val="42783538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3490508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1018</TotalTime>
  <Words>1673</Words>
  <Application>Microsoft Office PowerPoint</Application>
  <PresentationFormat>On-screen Show (16:9)</PresentationFormat>
  <Paragraphs>89</Paragraphs>
  <Slides>74</Slides>
  <Notes>1</Notes>
  <HiddenSlides>0</HiddenSlides>
  <MMClips>0</MMClips>
  <ScaleCrop>false</ScaleCrop>
  <HeadingPairs>
    <vt:vector size="4" baseType="variant">
      <vt:variant>
        <vt:lpstr>Theme</vt:lpstr>
      </vt:variant>
      <vt:variant>
        <vt:i4>11</vt:i4>
      </vt:variant>
      <vt:variant>
        <vt:lpstr>Slide Titles</vt:lpstr>
      </vt:variant>
      <vt:variant>
        <vt:i4>74</vt:i4>
      </vt:variant>
    </vt:vector>
  </HeadingPairs>
  <TitlesOfParts>
    <vt:vector size="85" baseType="lpstr">
      <vt:lpstr>Office Theme</vt:lpstr>
      <vt:lpstr>12_Office Theme</vt:lpstr>
      <vt:lpstr>36_Default Design</vt:lpstr>
      <vt:lpstr>10_Office Theme</vt:lpstr>
      <vt:lpstr>37_Default Design</vt:lpstr>
      <vt:lpstr>6_Office Theme</vt:lpstr>
      <vt:lpstr>7_Office Theme</vt:lpstr>
      <vt:lpstr>8_Office Theme</vt:lpstr>
      <vt:lpstr>2_Office Theme</vt:lpstr>
      <vt:lpstr>1_Office Theme</vt:lpstr>
      <vt:lpstr>4_Office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 Ca Nhập Lễ Ca lên đi 10 Kim Long </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137 Chúa Nhật XXI Thường Niên Năm A Lm. Kim Long 03 Câu</vt:lpstr>
      <vt:lpstr>Đk: Lạy Chúa, ngàn đời Chúa trọn tình thương, xin đừng bỏ dở dang trong việc tay Chúa làm.</vt:lpstr>
      <vt:lpstr>Tk1: Con xin hết lòng cảm tạ Chúa, vì Ngài đã nghe tiếng con kêu. Đàn ca kính Ngài giữa muôn thần thánh Ngài. Hướng về đền thánh con phủ phục kính thờ.</vt:lpstr>
      <vt:lpstr>Đk: Lạy Chúa, ngàn đời Chúa trọn tình thương, xin đừng bỏ dở dang trong việc tay Chúa làm.</vt:lpstr>
      <vt:lpstr>Tk2: Con xin cảm tạ bởi vì Chúa một lòng thành tín, mãi yêu thương. Ngày con khấn nài Chúa thương tình đáp lời. Hỗ trợ hồn con, Chúa tăng cường dũng lực.</vt:lpstr>
      <vt:lpstr>Đk: Lạy Chúa, ngàn đời Chúa trọn tình thương, xin đừng bỏ dở dang trong việc tay Chúa làm.</vt:lpstr>
      <vt:lpstr>Tk3: Cao quang Chúa nhìn kẻ hèn yếu, còn bọn tự kiêu Chúa coi khinh. Tình thương của Ngài đến muôn đời vững bền, chớ bỏ dở dang những công việc Chúa làm.</vt:lpstr>
      <vt:lpstr>Đk: Lạy Chúa, ngàn đời Chúa trọn tình thương, xin đừng bỏ dở dang trong việc tay Chúa làm.</vt:lpstr>
      <vt:lpstr>PowerPoint Presentation</vt:lpstr>
      <vt:lpstr>Con là Phê-rô, nghĩa là Đá, và trên Đá này Thầy sẽ xây Hội Thánh của Thầy và cửa địa ngục sẽ không thắng được.</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Bao công lao dầm mưa giãi nắng mồ hôi rơi xuống tháng ngày trôi, mong mai đây được bông lúa thơm được nho chín ngon mà dâng tiến. Xin Cha thương ban xuống ngàn ơn Thánh hoá đời con sống an vui mong ước đền đáp muôn hồng ân Chúa đã tặng ban xuống cho đời.ước đền đáp muôn hồng ân Chúa đã tặng ban xuống cho đời.</vt:lpstr>
      <vt:lpstr>Đk: Dâng dâng lên tấm bánh trắng thơm với ly rượu nồng thắm tình thương, dâng dâng lên kiếp sống hôm nay ước mơ làm đẹp khối tình dâng.</vt:lpstr>
      <vt:lpstr>Tk2: Long lanh như giọt sương nhỏ bé hòa tan trong lớp sóng đại dương tâm tư con tràn vui ngất ngây ngợp trong mến yêu tình Ngài thương, xin Cha luôn thánh hóa đời con nên chính của lễ ngát yêu thương mong ước tình mến yêu Ngài luôn thắm tươi màu son giữa muôn lòng.</vt:lpstr>
      <vt:lpstr>Đk: Dâng dâng lên tấm bánh trắng thơm với ly rượu nồng thắm tình thương, dâng dâng lên kiếp sống hôm nay ước mơ làm đẹp khối tình dâng.</vt:lpstr>
      <vt:lpstr>Tk3: Dâng lên Cha tình yêu tươi thắm dù qua mưa nắng vẫn thủy chung dâng lên Cha niềm tin sắt son đời muôn khó nguy chẳng nao núng bao ưu tư lo lắng buồn vui năm tháng đời con những gai chông dâng với hồn xác luôn sạch trong kết nên của lễ thắm ân tình.</vt:lpstr>
      <vt:lpstr>Đk: Dâng dâng lên tấm bánh trắng thơm với ly rượu nồng thắm tình thương, dâng dâng lên kiếp sống hôm nay ước mơ làm đẹp khối tình dâng.</vt:lpstr>
      <vt:lpstr>PowerPoint Presentation</vt:lpstr>
      <vt:lpstr>PowerPoint Presentation</vt:lpstr>
      <vt:lpstr>Ca Nguyện Hiệp Lễ Phêrô, Con Có Phúc Huỳnh Minh Kỳ &amp; Đinh Công Huỳnh</vt:lpstr>
      <vt:lpstr>Tk1: “Này Phê-rô con thật có phúc bởi chính con đã tin vào Ta. Vì Cha ta tác động trong con để chính con tuyên xưng danh Ngài. Kể từ nay con sẽ là Đá trên đá này Ta sẽ xây Giáo hội.</vt:lpstr>
      <vt:lpstr>Đk: Tình yêu Chúa luôn ngự trong con hằng đỡ nâng giúp con đêm ngày. Ngài cho con sức mạnh thiêng bước theo Ngài vững niềm tin yêu.</vt:lpstr>
      <vt:lpstr>Tk2: “Niềm tin con như đèn trước gió vì yếu tin ngã sa nhiều phen. Đường con đi mầy mù giăng lối lạc giữa khơi chông chênh con thuyền. Biển trần gian nan muôn ngàn con sóng khiến tâm hồn luôn mãi xa bến bờ.</vt:lpstr>
      <vt:lpstr>Đk: Tình yêu Chúa luôn ngự trong con hằng đỡ nâng giúp con đêm ngày. Ngài cho con sức mạnh thiêng bước theo Ngài vững niềm tin yêu.</vt:lpstr>
      <vt:lpstr>Tk3: Đường lối Chúa con nguyện xác tín ngoài Chúa ra con tin vào ai? Ngài yêu con dắt dìu từng bước vượt hiểm nguy sóng gió ba đào. Cuộc đời con đêm ngày xin Chúa cho con được luôn vững tin nơi Ngài. </vt:lpstr>
      <vt:lpstr>Đk: Tình yêu Chúa luôn ngự trong con hằng đỡ nâng giúp con đêm ngày. Ngài cho con sức mạnh thiêng bước theo Ngài vững niềm tin yêu.</vt:lpstr>
      <vt:lpstr>PowerPoint Presentation</vt:lpstr>
      <vt:lpstr>Chúa Nhật XX TN Năm A </vt:lpstr>
      <vt:lpstr>Ca Kết Lễ Kinh tạ lễ Nguyễn Duy</vt:lpstr>
      <vt:lpstr>Đk: Tạ ơn Chúa chúng con ra về. Hoan ca trong cuộc đời nhân chứng. Tạ ơn Chúa chúng con nhịp bước. Đến khắp nơi để đem tin mừng.</vt:lpstr>
      <vt:lpstr>Đk:  Ra đi đến với người gần xa. Khơi lên những tiếng lòng ngợi ca. Con xin Chúa xuống nguồn hồng ân cho nhân thế tháng ngày bình an.</vt:lpstr>
      <vt:lpstr>Chúa Nhật XX TN Năm 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110</cp:revision>
  <dcterms:created xsi:type="dcterms:W3CDTF">2023-05-21T07:25:42Z</dcterms:created>
  <dcterms:modified xsi:type="dcterms:W3CDTF">2023-08-24T06:31:54Z</dcterms:modified>
</cp:coreProperties>
</file>