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72" r:id="rId10"/>
    <p:sldMasterId id="2147484084" r:id="rId11"/>
  </p:sldMasterIdLst>
  <p:notesMasterIdLst>
    <p:notesMasterId r:id="rId95"/>
  </p:notesMasterIdLst>
  <p:sldIdLst>
    <p:sldId id="507" r:id="rId12"/>
    <p:sldId id="367" r:id="rId13"/>
    <p:sldId id="368" r:id="rId14"/>
    <p:sldId id="369" r:id="rId15"/>
    <p:sldId id="370" r:id="rId16"/>
    <p:sldId id="371" r:id="rId17"/>
    <p:sldId id="372" r:id="rId18"/>
    <p:sldId id="373" r:id="rId19"/>
    <p:sldId id="374" r:id="rId20"/>
    <p:sldId id="671" r:id="rId21"/>
    <p:sldId id="553" r:id="rId22"/>
    <p:sldId id="443" r:id="rId23"/>
    <p:sldId id="585" r:id="rId24"/>
    <p:sldId id="703" r:id="rId25"/>
    <p:sldId id="704" r:id="rId26"/>
    <p:sldId id="705" r:id="rId27"/>
    <p:sldId id="672" r:id="rId28"/>
    <p:sldId id="392" r:id="rId29"/>
    <p:sldId id="393" r:id="rId30"/>
    <p:sldId id="394" r:id="rId31"/>
    <p:sldId id="395" r:id="rId32"/>
    <p:sldId id="396" r:id="rId33"/>
    <p:sldId id="397" r:id="rId34"/>
    <p:sldId id="398" r:id="rId35"/>
    <p:sldId id="399" r:id="rId36"/>
    <p:sldId id="647" r:id="rId37"/>
    <p:sldId id="649" r:id="rId38"/>
    <p:sldId id="683" r:id="rId39"/>
    <p:sldId id="684" r:id="rId40"/>
    <p:sldId id="685" r:id="rId41"/>
    <p:sldId id="693" r:id="rId42"/>
    <p:sldId id="686" r:id="rId43"/>
    <p:sldId id="694" r:id="rId44"/>
    <p:sldId id="687" r:id="rId45"/>
    <p:sldId id="695" r:id="rId46"/>
    <p:sldId id="688" r:id="rId47"/>
    <p:sldId id="696" r:id="rId48"/>
    <p:sldId id="653" r:id="rId49"/>
    <p:sldId id="689" r:id="rId50"/>
    <p:sldId id="698"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559" r:id="rId69"/>
    <p:sldId id="614" r:id="rId70"/>
    <p:sldId id="706" r:id="rId71"/>
    <p:sldId id="276" r:id="rId72"/>
    <p:sldId id="674" r:id="rId73"/>
    <p:sldId id="277" r:id="rId74"/>
    <p:sldId id="278" r:id="rId75"/>
    <p:sldId id="279" r:id="rId76"/>
    <p:sldId id="290" r:id="rId77"/>
    <p:sldId id="632" r:id="rId78"/>
    <p:sldId id="291" r:id="rId79"/>
    <p:sldId id="633" r:id="rId80"/>
    <p:sldId id="699" r:id="rId81"/>
    <p:sldId id="701" r:id="rId82"/>
    <p:sldId id="700" r:id="rId83"/>
    <p:sldId id="702" r:id="rId84"/>
    <p:sldId id="292" r:id="rId85"/>
    <p:sldId id="651" r:id="rId86"/>
    <p:sldId id="293" r:id="rId87"/>
    <p:sldId id="564" r:id="rId88"/>
    <p:sldId id="563" r:id="rId89"/>
    <p:sldId id="681" r:id="rId90"/>
    <p:sldId id="707" r:id="rId91"/>
    <p:sldId id="708" r:id="rId92"/>
    <p:sldId id="709" r:id="rId93"/>
    <p:sldId id="675"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vi-VN" sz="6000" b="0" dirty="0">
                <a:solidFill>
                  <a:srgbClr val="FFFF00"/>
                </a:solidFill>
                <a:effectLst/>
                <a:latin typeface="+mj-lt"/>
              </a:rPr>
              <a:t>Lời ca dâng</a:t>
            </a:r>
            <a:r>
              <a:rPr lang="en-US" sz="5400" b="0" dirty="0">
                <a:solidFill>
                  <a:srgbClr val="FFFF00"/>
                </a:solidFill>
                <a:effectLst/>
                <a:latin typeface="+mj-lt"/>
              </a:rPr>
              <a:t/>
            </a:r>
            <a:br>
              <a:rPr lang="en-US" sz="5400" b="0" dirty="0">
                <a:solidFill>
                  <a:srgbClr val="FFFF00"/>
                </a:solidFill>
                <a:effectLst/>
                <a:latin typeface="+mj-lt"/>
              </a:rPr>
            </a:br>
            <a:r>
              <a:rPr lang="vi-VN" sz="5400" dirty="0">
                <a:solidFill>
                  <a:schemeClr val="bg1"/>
                </a:solidFill>
              </a:rPr>
              <a:t>Văn chí</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vi-VN" sz="6600" b="0" dirty="0">
                <a:solidFill>
                  <a:schemeClr val="bg1"/>
                </a:solidFill>
                <a:effectLst/>
                <a:latin typeface="+mj-lt"/>
              </a:rPr>
              <a:t> (Lời ca con dâng) xin dâng Chúa triệu lời ca, lời ca đẹp ý chúc tụng dâng về Thiên Chúa chí tôn.</a:t>
            </a: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Dập dồn chân con vui bước đi về nhà Chúa biết bao mừng vui. Thánh điện Ngài biết bao khả ái, con yêu dấu tiền đường cao sang.</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vi-VN" sz="6600" b="0" dirty="0">
                <a:solidFill>
                  <a:schemeClr val="bg1"/>
                </a:solidFill>
                <a:effectLst/>
                <a:latin typeface="+mj-lt"/>
              </a:rPr>
              <a:t> (Lời ca con dâng) xin dâng Chúa triệu lời ca, lời ca đẹp ý chúc tụng dâng về Thiên Chúa chí tôn.</a:t>
            </a:r>
          </a:p>
        </p:txBody>
      </p:sp>
    </p:spTree>
    <p:extLst>
      <p:ext uri="{BB962C8B-B14F-4D97-AF65-F5344CB8AC3E}">
        <p14:creationId xmlns:p14="http://schemas.microsoft.com/office/powerpoint/2010/main" val="239736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Tk2:</a:t>
            </a:r>
            <a:r>
              <a:rPr lang="vi-VN" sz="6000" b="0" dirty="0">
                <a:solidFill>
                  <a:schemeClr val="bg1"/>
                </a:solidFill>
                <a:effectLst/>
                <a:latin typeface="+mj-lt"/>
              </a:rPr>
              <a:t> Tiền đường con đây bước tới dâng lời cảm mến tiếng ca nhặt khoan. Đến ngàn đời mến yêu nhà Chúa, ôi cung thánh dịu huyền nguy nga.</a:t>
            </a:r>
            <a:endParaRPr lang="vi-VN" sz="6000" dirty="0">
              <a:solidFill>
                <a:schemeClr val="bg1"/>
              </a:solidFill>
              <a:latin typeface="+mj-lt"/>
            </a:endParaRPr>
          </a:p>
        </p:txBody>
      </p:sp>
    </p:spTree>
    <p:extLst>
      <p:ext uri="{BB962C8B-B14F-4D97-AF65-F5344CB8AC3E}">
        <p14:creationId xmlns:p14="http://schemas.microsoft.com/office/powerpoint/2010/main" val="10707449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vi-VN" sz="6600" b="0" dirty="0">
                <a:solidFill>
                  <a:schemeClr val="bg1"/>
                </a:solidFill>
                <a:effectLst/>
                <a:latin typeface="+mj-lt"/>
              </a:rPr>
              <a:t> (Lời ca con dâng) xin dâng Chúa triệu lời ca, lời ca đẹp ý chúc tụng dâng về Thiên Chúa chí tôn.</a:t>
            </a:r>
          </a:p>
        </p:txBody>
      </p:sp>
    </p:spTree>
    <p:extLst>
      <p:ext uri="{BB962C8B-B14F-4D97-AF65-F5344CB8AC3E}">
        <p14:creationId xmlns:p14="http://schemas.microsoft.com/office/powerpoint/2010/main" val="35568290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a:t>
            </a:r>
            <a:r>
              <a:rPr lang="en-US" sz="3200" b="1">
                <a:ln w="1905"/>
                <a:solidFill>
                  <a:srgbClr val="A50021"/>
                </a:solidFill>
                <a:effectLst>
                  <a:innerShdw blurRad="69850" dist="43180" dir="5400000">
                    <a:srgbClr val="000000">
                      <a:alpha val="65000"/>
                    </a:srgbClr>
                  </a:innerShdw>
                </a:effectLst>
              </a:rPr>
              <a:t>Giê-rê-mi-a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Vì lời Đức Chúa mà con đây bị sỉ nhục</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62</a:t>
            </a:r>
            <a:br>
              <a:rPr lang="en-US">
                <a:solidFill>
                  <a:srgbClr val="FFFF00"/>
                </a:solidFill>
              </a:rPr>
            </a:br>
            <a:r>
              <a:rPr lang="en-US">
                <a:solidFill>
                  <a:srgbClr val="FFFF00"/>
                </a:solidFill>
              </a:rPr>
              <a:t>Chúa Nhật XXII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71101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800203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Anh em hãy hiến dâng thân mình làm của lễ sống động</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539430"/>
          </a:xfrm>
          <a:prstGeom prst="rect">
            <a:avLst/>
          </a:prstGeom>
        </p:spPr>
        <p:txBody>
          <a:bodyPr>
            <a:spAutoFit/>
          </a:bodyPr>
          <a:lstStyle/>
          <a:p>
            <a:pPr algn="just"/>
            <a:r>
              <a:rPr lang="en-US" sz="3200"/>
              <a:t>T</a:t>
            </a:r>
            <a:r>
              <a:rPr lang="vi-VN" sz="3200"/>
              <a:t>in tưởng mãnh liệt vào sự quan phòng kỳ diệu của Thiên Chúa, và hân hoan sống trọn vẹn niềm tin đã lãnh nhận, phải là quyết tâm của từng người kitô hữu.</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2677656"/>
          </a:xfrm>
          <a:prstGeom prst="rect">
            <a:avLst/>
          </a:prstGeom>
        </p:spPr>
        <p:txBody>
          <a:bodyPr wrap="square">
            <a:spAutoFit/>
          </a:bodyPr>
          <a:lstStyle/>
          <a:p>
            <a:pPr algn="ctr"/>
            <a:r>
              <a:rPr lang="vi-VN" sz="6000" b="1" i="1" dirty="0">
                <a:solidFill>
                  <a:srgbClr val="FFFF00"/>
                </a:solidFill>
              </a:rPr>
              <a:t>Xin dâng lên Ngài</a:t>
            </a:r>
            <a:endParaRPr lang="en-US" sz="6000" b="1" i="1" dirty="0">
              <a:solidFill>
                <a:srgbClr val="FFFF00"/>
              </a:solidFill>
            </a:endParaRPr>
          </a:p>
          <a:p>
            <a:pPr algn="ct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Tk1:</a:t>
            </a:r>
            <a:r>
              <a:rPr lang="en-US" sz="4000" b="0" dirty="0">
                <a:solidFill>
                  <a:schemeClr val="bg1"/>
                </a:solidFill>
                <a:effectLst/>
              </a:rPr>
              <a:t> </a:t>
            </a:r>
            <a:r>
              <a:rPr lang="vi-VN" sz="4000" b="0" dirty="0">
                <a:solidFill>
                  <a:schemeClr val="bg1"/>
                </a:solidFill>
                <a:effectLst/>
              </a:rPr>
              <a:t>Xin dâng lên Ngài rượu nho bánh miến, đây muôn tâm hồn hiệp nhau dâng tiến, cùng dâng lên trót tâm tình con lẫn vui buồn mang trong cuộc đời. Dâng lên Cha lành rượu bán thơm ngon, xin Cha thương nhận hồn xác con dâng, nguyện dâng lên trót một niềm tin, lòng thành con xin dâng lên.</a:t>
            </a:r>
            <a:endParaRPr lang="en-US" sz="4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Dâng lên dâng lên Cha bánh rượu thơm, tinh hoa bao nương đồng và công nhân thế. Dâng lên dâng lên Cha hiến lễ đời con, dâng lên dâng lên trót tâm tình mến thương.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latin typeface="+mj-lt"/>
              </a:rPr>
              <a:t>Tk2:</a:t>
            </a:r>
            <a:r>
              <a:rPr lang="en-US" sz="4000" b="0" dirty="0">
                <a:solidFill>
                  <a:srgbClr val="FFFF00"/>
                </a:solidFill>
                <a:effectLst/>
                <a:latin typeface="+mj-lt"/>
              </a:rPr>
              <a:t> </a:t>
            </a:r>
            <a:r>
              <a:rPr lang="vi-VN" sz="4000" b="0" dirty="0">
                <a:solidFill>
                  <a:schemeClr val="bg1"/>
                </a:solidFill>
                <a:effectLst/>
                <a:latin typeface="+mj-lt"/>
              </a:rPr>
              <a:t>Xin dâng lên Ngài tình con yêu mến, bao năm gian trần lòng con xa bến, nguyện Cha thương xuống muôn hồng ân, giúp cho lòng con luôn yêu Ngài. Dâng lên Cha lành hồn xác con đây, bao nhiêu nỗi niềm ngày tháng loaau, nguyện dâng lên đắng cay đời con, muộn phiền con xin kính dâng lên.</a:t>
            </a:r>
            <a:endParaRPr lang="vi-VN" sz="4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Dâng lên dâng lên Cha bánh rượu thơm, tinh hoa bao nương đồng và công nhân thế. Dâng lên dâng lên Cha hiến lễ đời con, dâng lên dâng lên trót tâm tình mến thương.</a:t>
            </a:r>
            <a:endParaRPr lang="en-US" sz="5400" b="0" dirty="0">
              <a:solidFill>
                <a:schemeClr val="bg1"/>
              </a:solidFill>
              <a:effectLst/>
            </a:endParaRPr>
          </a:p>
        </p:txBody>
      </p:sp>
    </p:spTree>
    <p:extLst>
      <p:ext uri="{BB962C8B-B14F-4D97-AF65-F5344CB8AC3E}">
        <p14:creationId xmlns:p14="http://schemas.microsoft.com/office/powerpoint/2010/main" val="1625876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a:solidFill>
                  <a:srgbClr val="FFFF00"/>
                </a:solidFill>
                <a:effectLst/>
                <a:latin typeface="+mj-lt"/>
              </a:rPr>
              <a:t>Ai Muốn Theo Ta</a:t>
            </a:r>
            <a:br>
              <a:rPr lang="en-US" sz="6600" b="0">
                <a:solidFill>
                  <a:srgbClr val="FFFF00"/>
                </a:solidFill>
                <a:effectLst/>
                <a:latin typeface="+mj-lt"/>
              </a:rPr>
            </a:br>
            <a:r>
              <a:rPr lang="en-US" sz="6000" b="0" i="1">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a:solidFill>
                  <a:schemeClr val="bg1"/>
                </a:solidFill>
              </a:rPr>
              <a:t>“Kìa dân chúng nói Thầy là ai?” “Người ta nói Thầy là một ngôn sứ”. “Còn anh em nói Thầy là ai?”. Thầy là Đấng Kitô của Thiên Chúa”.</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a:solidFill>
                  <a:srgbClr val="FFFF00"/>
                </a:solidFill>
                <a:effectLst/>
              </a:rPr>
              <a:t>Tk1:</a:t>
            </a:r>
            <a:r>
              <a:rPr lang="en-US" sz="6000" b="0">
                <a:solidFill>
                  <a:schemeClr val="bg1"/>
                </a:solidFill>
                <a:effectLst/>
              </a:rPr>
              <a:t> </a:t>
            </a:r>
            <a:r>
              <a:rPr lang="vi-VN" sz="6000">
                <a:solidFill>
                  <a:schemeClr val="bg1"/>
                </a:solidFill>
              </a:rPr>
              <a:t>Này Ta sẽ đón nhận khốn cùng vì nhân thế, là Ta sẽ hiến mạng sống mình và sau đó, sẽ trỗi dậy rạng ngời trong vinh quang.</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Tk2:</a:t>
            </a:r>
            <a:r>
              <a:rPr lang="en-US" sz="5400" b="0">
                <a:solidFill>
                  <a:schemeClr val="bg1"/>
                </a:solidFill>
                <a:effectLst/>
              </a:rPr>
              <a:t> </a:t>
            </a:r>
            <a:r>
              <a:rPr lang="vi-VN" sz="5400">
                <a:solidFill>
                  <a:schemeClr val="bg1"/>
                </a:solidFill>
              </a:rPr>
              <a:t>Này ai muốn cứu mạng sống mình thì sẽ mất, còn ai dám hiến mạng sống mình vì danh Chúa, sẽ cứu được mạng mình trong vinh quang.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Tk3:</a:t>
            </a:r>
            <a:r>
              <a:rPr lang="en-US" sz="5400" b="0">
                <a:solidFill>
                  <a:schemeClr val="bg1"/>
                </a:solidFill>
                <a:effectLst/>
              </a:rPr>
              <a:t> </a:t>
            </a:r>
            <a:r>
              <a:rPr lang="vi-VN" sz="5400">
                <a:solidFill>
                  <a:schemeClr val="bg1"/>
                </a:solidFill>
              </a:rPr>
              <a:t>Này ai biết đón nhận những người đời theo Chúa, là đang biết đón nhận chính Thầy từ Thiên Chúa, cũng chính là phụng thờ tin yêu Cha.</a:t>
            </a:r>
            <a:endParaRPr lang="en-US" sz="54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688350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Tk4:</a:t>
            </a:r>
            <a:r>
              <a:rPr lang="en-US" sz="5400" b="0">
                <a:solidFill>
                  <a:schemeClr val="bg1"/>
                </a:solidFill>
                <a:effectLst/>
              </a:rPr>
              <a:t> </a:t>
            </a:r>
            <a:r>
              <a:rPr lang="vi-VN" sz="5400">
                <a:solidFill>
                  <a:schemeClr val="bg1"/>
                </a:solidFill>
              </a:rPr>
              <a:t>Này ai biết đón nhận những người là Ngôn sứ, hoặc ai biết đón nhận những người đời công chính, sẽ xứng nhận nguồn hồng ân vinh quang.</a:t>
            </a:r>
            <a:endParaRPr lang="en-US" sz="54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688350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Chút tình con thơ</a:t>
            </a:r>
            <a:r>
              <a:rPr lang="en-US" sz="5400" b="0" dirty="0">
                <a:solidFill>
                  <a:srgbClr val="FFFF00"/>
                </a:solidFill>
                <a:effectLst/>
                <a:latin typeface="+mj-lt"/>
              </a:rPr>
              <a:t/>
            </a:r>
            <a:br>
              <a:rPr lang="en-US" sz="5400" b="0" dirty="0">
                <a:solidFill>
                  <a:srgbClr val="FFFF00"/>
                </a:solidFill>
                <a:effectLst/>
                <a:latin typeface="+mj-lt"/>
              </a:rPr>
            </a:br>
            <a:r>
              <a:rPr lang="vi-VN" sz="5400" i="1" dirty="0">
                <a:solidFill>
                  <a:schemeClr val="bg1"/>
                </a:solidFill>
              </a:rPr>
              <a:t>Nguyễn 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Mẹ ơi! Trên trần gian con chưa thấy ai đến nhờ Mẹ mà Mẹ không thương giúp. Mẹ ơi! Con biết rằng tình Mẹ rất bao la, luôn dõi nhìn từng nhịp bước con thơ.</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smtClean="0">
                <a:solidFill>
                  <a:schemeClr val="bg1"/>
                </a:solidFill>
              </a:rPr>
              <a:t>Mẹ </a:t>
            </a:r>
            <a:r>
              <a:rPr lang="vi-VN" sz="5400" dirty="0">
                <a:solidFill>
                  <a:schemeClr val="bg1"/>
                </a:solidFill>
              </a:rPr>
              <a:t>nguồn cậy trông cho người thất vọng. Mẹ là niềm tin cho người lữ thứ. Mẹ là niềm vui cho người buồn đau, Mẹ là nghỉ ngơi cho người đơn côi.</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Mẹ ơi! Trên đường trần vương theo gót chân những bụi mờ lòng nặng bao nhung nhớ. Mẹ ơi! Trên Nước Trời tình Mẹ rất bao dung, con lỗi lầm Mẹ cầu Chúa tha cho.</a:t>
            </a:r>
          </a:p>
        </p:txBody>
      </p:sp>
    </p:spTree>
    <p:extLst>
      <p:ext uri="{BB962C8B-B14F-4D97-AF65-F5344CB8AC3E}">
        <p14:creationId xmlns:p14="http://schemas.microsoft.com/office/powerpoint/2010/main" val="3593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smtClean="0">
                <a:solidFill>
                  <a:schemeClr val="bg1"/>
                </a:solidFill>
              </a:rPr>
              <a:t>Mẹ </a:t>
            </a:r>
            <a:r>
              <a:rPr lang="vi-VN" sz="5400" dirty="0">
                <a:solidFill>
                  <a:schemeClr val="bg1"/>
                </a:solidFill>
              </a:rPr>
              <a:t>nguồn cậy trông cho người thất vọng. Mẹ là niềm tin cho người lữ thứ. Mẹ là niềm vui cho người buồn đau, Mẹ là nghỉ ngơi cho người đơn côi.</a:t>
            </a:r>
            <a:endParaRPr lang="vi-VN" sz="5400" b="0" dirty="0">
              <a:solidFill>
                <a:schemeClr val="bg1"/>
              </a:solidFill>
              <a:effectLst/>
            </a:endParaRPr>
          </a:p>
        </p:txBody>
      </p:sp>
    </p:spTree>
    <p:extLst>
      <p:ext uri="{BB962C8B-B14F-4D97-AF65-F5344CB8AC3E}">
        <p14:creationId xmlns:p14="http://schemas.microsoft.com/office/powerpoint/2010/main" val="2418851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0" u="sng" dirty="0">
                <a:solidFill>
                  <a:srgbClr val="FFFF00"/>
                </a:solidFill>
                <a:effectLst/>
              </a:rPr>
              <a:t>Tk3</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Mẹ ơi! Như hạt lệ đã vỡ tan những ngọc nhằn là lời kinh dâng tiến. Mẹ ơi! Cho dẫu đời còn nặng gánh bon chen nhưng có Mẹ đời nhẹ nỗi truân chuyên.</a:t>
            </a:r>
          </a:p>
        </p:txBody>
      </p:sp>
    </p:spTree>
    <p:extLst>
      <p:ext uri="{BB962C8B-B14F-4D97-AF65-F5344CB8AC3E}">
        <p14:creationId xmlns:p14="http://schemas.microsoft.com/office/powerpoint/2010/main" val="1801903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smtClean="0">
                <a:solidFill>
                  <a:schemeClr val="bg1"/>
                </a:solidFill>
              </a:rPr>
              <a:t>Mẹ </a:t>
            </a:r>
            <a:r>
              <a:rPr lang="vi-VN" sz="5400" dirty="0">
                <a:solidFill>
                  <a:schemeClr val="bg1"/>
                </a:solidFill>
              </a:rPr>
              <a:t>nguồn cậy trông cho người thất vọng. Mẹ là niềm tin cho người lữ thứ. Mẹ là niềm vui cho người buồn đau, Mẹ là nghỉ ngơi cho người đơn côi.</a:t>
            </a:r>
            <a:endParaRPr lang="vi-VN" sz="5400" b="0" dirty="0">
              <a:solidFill>
                <a:schemeClr val="bg1"/>
              </a:solidFill>
              <a:effectLst/>
            </a:endParaRPr>
          </a:p>
        </p:txBody>
      </p:sp>
    </p:spTree>
    <p:extLst>
      <p:ext uri="{BB962C8B-B14F-4D97-AF65-F5344CB8AC3E}">
        <p14:creationId xmlns:p14="http://schemas.microsoft.com/office/powerpoint/2010/main" val="4283781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2006</Words>
  <Application>Microsoft Office PowerPoint</Application>
  <PresentationFormat>On-screen Show (16:9)</PresentationFormat>
  <Paragraphs>99</Paragraphs>
  <Slides>83</Slides>
  <Notes>3</Notes>
  <HiddenSlides>0</HiddenSlides>
  <MMClips>0</MMClips>
  <ScaleCrop>false</ScaleCrop>
  <HeadingPairs>
    <vt:vector size="4" baseType="variant">
      <vt:variant>
        <vt:lpstr>Theme</vt:lpstr>
      </vt:variant>
      <vt:variant>
        <vt:i4>11</vt:i4>
      </vt:variant>
      <vt:variant>
        <vt:lpstr>Slide Titles</vt:lpstr>
      </vt:variant>
      <vt:variant>
        <vt:i4>83</vt:i4>
      </vt:variant>
    </vt:vector>
  </HeadingPairs>
  <TitlesOfParts>
    <vt:vector size="94"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4_Office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Lời ca dâng Văn chí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Ngài rượu nho bánh miến, đây muôn tâm hồn hiệp nhau dâng tiến, cùng dâng lên trót tâm tình con lẫn vui buồn mang trong cuộc đời. Dâng lên Cha lành rượu bán thơm ngon, xin Cha thương nhận hồn xác con dâng, nguyện dâng lên trót một niềm tin, lòng thành con xin dâng lên.</vt:lpstr>
      <vt:lpstr>Đk: Dâng lên dâng lên Cha bánh rượu thơm, tinh hoa bao nương đồng và công nhân thế. Dâng lên dâng lên Cha hiến lễ đời con, dâng lên dâng lên trót tâm tình mến thương.</vt:lpstr>
      <vt:lpstr>Tk2: Xin dâng lên Ngài tình con yêu mến, bao năm gian trần lòng con xa bến, nguyện Cha thương xuống muôn hồng ân, giúp cho lòng con luôn yêu Ngài. Dâng lên Cha lành hồn xác con đây, bao nhiêu nỗi niềm ngày tháng loaau, nguyện dâng lên đắng cay đời con, muộn phiền con xin kính dâng lên.</vt:lpstr>
      <vt:lpstr>Đk: Dâng lên dâng lên Cha bánh rượu thơm, tinh hoa bao nương đồng và công nhân thế. Dâng lên dâng lên Cha hiến lễ đời con, dâng lên dâng lên trót tâm tình mến thương.</vt:lpstr>
      <vt:lpstr>PowerPoint Presentation</vt:lpstr>
      <vt:lpstr>PowerPoint Presentation</vt:lpstr>
      <vt:lpstr>Ca Nguyện Hiệp Lễ Ai Muốn Theo Ta Bùi Ninh</vt:lpstr>
      <vt:lpstr>“Kìa dân chúng nói Thầy là ai?” “Người ta nói Thầy là một ngôn sứ”. “Còn anh em nói Thầy là ai?”. Thầy là Đấng Kitô của Thiên Chúa”.</vt:lpstr>
      <vt:lpstr>Đk: Ai muốn theo Ta, phải từ bỏ mình, vác thập giá mình hằng ngày mà theo. Ai muốn theo Ta, phải từ bỏ mình, vác thập giá mình hằng ngày mà theo.</vt:lpstr>
      <vt:lpstr>Tk1: Này Ta sẽ đón nhận khốn cùng vì nhân thế, là Ta sẽ hiến mạng sống mình và sau đó, sẽ trỗi dậy rạng ngời trong vinh quang.</vt:lpstr>
      <vt:lpstr>Đk: Ai muốn theo Ta, phải từ bỏ mình, vác thập giá mình hằng ngày mà theo. Ai muốn theo Ta, phải từ bỏ mình, vác thập giá mình hằng ngày mà theo.</vt:lpstr>
      <vt:lpstr>Tk2: Này ai muốn cứu mạng sống mình thì sẽ mất, còn ai dám hiến mạng sống mình vì danh Chúa, sẽ cứu được mạng mình trong vinh quang.</vt:lpstr>
      <vt:lpstr>Đk: Ai muốn theo Ta, phải từ bỏ mình, vác thập giá mình hằng ngày mà theo. Ai muốn theo Ta, phải từ bỏ mình, vác thập giá mình hằng ngày mà theo.</vt:lpstr>
      <vt:lpstr>Tk3: Này ai biết đón nhận những người đời theo Chúa, là đang biết đón nhận chính Thầy từ Thiên Chúa, cũng chính là phụng thờ tin yêu Cha.</vt:lpstr>
      <vt:lpstr>Đk: Ai muốn theo Ta, phải từ bỏ mình, vác thập giá mình hằng ngày mà theo. Ai muốn theo Ta, phải từ bỏ mình, vác thập giá mình hằng ngày mà theo.</vt:lpstr>
      <vt:lpstr>Tk4: Này ai biết đón nhận những người là Ngôn sứ, hoặc ai biết đón nhận những người đời công chính, sẽ xứng nhận nguồn hồng ân vinh quang.</vt:lpstr>
      <vt:lpstr>Đk: Ai muốn theo Ta, phải từ bỏ mình, vác thập giá mình hằng ngày mà theo. Ai muốn theo Ta, phải từ bỏ mình, vác thập giá mình hằng ngày mà theo.</vt:lpstr>
      <vt:lpstr>PowerPoint Presentation</vt:lpstr>
      <vt:lpstr>Chúa Nhật XX TN Năm A </vt:lpstr>
      <vt:lpstr>Ca Kết Lễ Chút tình con thơ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Tk3: Mẹ ơi! Như hạt lệ đã vỡ tan những ngọc nhằn là lời kinh dâng tiến. Mẹ ơi! Cho dẫu đời còn nặng gánh bon chen nhưng có Mẹ đời nhẹ nỗi truân chuyên.</vt:lpstr>
      <vt:lpstr>Đk: Mẹ nguồn cậy trông cho người thất vọng. Mẹ là niềm tin cho người lữ thứ. Mẹ là niềm vui cho người buồn đau, Mẹ là nghỉ ngơi cho người đơn côi.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114</cp:revision>
  <dcterms:created xsi:type="dcterms:W3CDTF">2023-05-21T07:25:42Z</dcterms:created>
  <dcterms:modified xsi:type="dcterms:W3CDTF">2023-08-31T12:42:16Z</dcterms:modified>
</cp:coreProperties>
</file>