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84" r:id="rId10"/>
    <p:sldMasterId id="2147484108" r:id="rId11"/>
  </p:sldMasterIdLst>
  <p:notesMasterIdLst>
    <p:notesMasterId r:id="rId88"/>
  </p:notesMasterIdLst>
  <p:sldIdLst>
    <p:sldId id="507" r:id="rId12"/>
    <p:sldId id="367" r:id="rId13"/>
    <p:sldId id="368" r:id="rId14"/>
    <p:sldId id="369" r:id="rId15"/>
    <p:sldId id="370" r:id="rId16"/>
    <p:sldId id="371" r:id="rId17"/>
    <p:sldId id="372" r:id="rId18"/>
    <p:sldId id="373" r:id="rId19"/>
    <p:sldId id="374" r:id="rId20"/>
    <p:sldId id="671" r:id="rId21"/>
    <p:sldId id="553" r:id="rId22"/>
    <p:sldId id="443" r:id="rId23"/>
    <p:sldId id="585" r:id="rId24"/>
    <p:sldId id="701" r:id="rId25"/>
    <p:sldId id="676" r:id="rId26"/>
    <p:sldId id="702" r:id="rId27"/>
    <p:sldId id="695" r:id="rId28"/>
    <p:sldId id="392" r:id="rId29"/>
    <p:sldId id="393" r:id="rId30"/>
    <p:sldId id="394" r:id="rId31"/>
    <p:sldId id="395" r:id="rId32"/>
    <p:sldId id="396" r:id="rId33"/>
    <p:sldId id="397" r:id="rId34"/>
    <p:sldId id="398" r:id="rId35"/>
    <p:sldId id="399" r:id="rId36"/>
    <p:sldId id="647" r:id="rId37"/>
    <p:sldId id="649" r:id="rId38"/>
    <p:sldId id="683" r:id="rId39"/>
    <p:sldId id="684" r:id="rId40"/>
    <p:sldId id="685" r:id="rId41"/>
    <p:sldId id="689" r:id="rId42"/>
    <p:sldId id="686" r:id="rId43"/>
    <p:sldId id="690" r:id="rId44"/>
    <p:sldId id="687" r:id="rId45"/>
    <p:sldId id="691" r:id="rId46"/>
    <p:sldId id="653" r:id="rId47"/>
    <p:sldId id="688" r:id="rId48"/>
    <p:sldId id="673"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59" r:id="rId66"/>
    <p:sldId id="561" r:id="rId67"/>
    <p:sldId id="703" r:id="rId68"/>
    <p:sldId id="614" r:id="rId69"/>
    <p:sldId id="704" r:id="rId70"/>
    <p:sldId id="678" r:id="rId71"/>
    <p:sldId id="705" r:id="rId72"/>
    <p:sldId id="276" r:id="rId73"/>
    <p:sldId id="697" r:id="rId74"/>
    <p:sldId id="277" r:id="rId75"/>
    <p:sldId id="278" r:id="rId76"/>
    <p:sldId id="279" r:id="rId77"/>
    <p:sldId id="290" r:id="rId78"/>
    <p:sldId id="706" r:id="rId79"/>
    <p:sldId id="291" r:id="rId80"/>
    <p:sldId id="707" r:id="rId81"/>
    <p:sldId id="292" r:id="rId82"/>
    <p:sldId id="698" r:id="rId83"/>
    <p:sldId id="293" r:id="rId84"/>
    <p:sldId id="708" r:id="rId85"/>
    <p:sldId id="709" r:id="rId86"/>
    <p:sldId id="699"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dirty="0">
                <a:solidFill>
                  <a:srgbClr val="FFFF00"/>
                </a:solidFill>
              </a:rPr>
              <a:t>Lên đường về nhà Cha</a:t>
            </a:r>
            <a:r>
              <a:rPr lang="en-US" sz="8000" b="0" dirty="0">
                <a:solidFill>
                  <a:srgbClr val="FFFF00"/>
                </a:solidFill>
                <a:effectLst/>
                <a:latin typeface="+mj-lt"/>
              </a:rPr>
              <a:t/>
            </a:r>
            <a:br>
              <a:rPr lang="en-US" sz="8000" b="0" dirty="0">
                <a:solidFill>
                  <a:srgbClr val="FFFF00"/>
                </a:solidFill>
                <a:effectLst/>
                <a:latin typeface="+mj-lt"/>
              </a:rPr>
            </a:br>
            <a:r>
              <a:rPr lang="vi-VN" sz="6000" i="1" dirty="0">
                <a:solidFill>
                  <a:schemeClr val="bg1"/>
                </a:solidFill>
              </a:rPr>
              <a:t>Mai Nguyên Vũ</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Chúa 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a:solidFill>
                  <a:srgbClr val="FFFF00"/>
                </a:solidFill>
                <a:effectLst/>
                <a:latin typeface="+mj-lt"/>
              </a:rPr>
              <a:t>Tk1</a:t>
            </a:r>
            <a:r>
              <a:rPr lang="vi-VN" sz="5800" b="0" u="sng" dirty="0">
                <a:solidFill>
                  <a:srgbClr val="FFFF00"/>
                </a:solidFill>
                <a:effectLst/>
                <a:latin typeface="+mj-lt"/>
              </a:rPr>
              <a:t>:</a:t>
            </a:r>
            <a:r>
              <a:rPr lang="vi-VN" sz="5800" b="0" dirty="0">
                <a:solidFill>
                  <a:schemeClr val="bg1"/>
                </a:solidFill>
                <a:effectLst/>
                <a:latin typeface="+mj-lt"/>
              </a:rPr>
              <a:t> Thánh cung chan hòa ánh sáng, có cung đàn dìu nhạc thánh. Bánh rượu nào thơm ngát hoa nào đẹp tươi nhất tiến dâng lên với trọn niềm tin.</a:t>
            </a:r>
            <a:endParaRPr lang="vi-VN" sz="5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Đấng(đã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3457751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b="0" u="sng" dirty="0">
                <a:solidFill>
                  <a:srgbClr val="FFFF00"/>
                </a:solidFill>
                <a:effectLst/>
                <a:latin typeface="+mj-lt"/>
              </a:rPr>
              <a:t>Tk2</a:t>
            </a:r>
            <a:r>
              <a:rPr lang="vi-VN" sz="5800" b="0" u="sng" dirty="0">
                <a:solidFill>
                  <a:srgbClr val="FFFF00"/>
                </a:solidFill>
                <a:effectLst/>
                <a:latin typeface="+mj-lt"/>
              </a:rPr>
              <a:t>:</a:t>
            </a:r>
            <a:r>
              <a:rPr lang="en-US" sz="5800" dirty="0">
                <a:solidFill>
                  <a:schemeClr val="bg1"/>
                </a:solidFill>
                <a:latin typeface="+mj-lt"/>
              </a:rPr>
              <a:t> </a:t>
            </a:r>
            <a:r>
              <a:rPr lang="vi-VN" sz="5800" dirty="0">
                <a:solidFill>
                  <a:schemeClr val="bg1"/>
                </a:solidFill>
                <a:latin typeface="+mj-lt"/>
              </a:rPr>
              <a:t>Đến bên Cha hiền đừng quên, lắng nghe lời Người nhủ khuyên. Đó là lời chân lý, đó là lời yêu quí, hãy ghi sâu giữ chặt người ơi.</a:t>
            </a:r>
          </a:p>
        </p:txBody>
      </p:sp>
    </p:spTree>
    <p:extLst>
      <p:ext uri="{BB962C8B-B14F-4D97-AF65-F5344CB8AC3E}">
        <p14:creationId xmlns:p14="http://schemas.microsoft.com/office/powerpoint/2010/main" val="28058453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err="1">
                <a:solidFill>
                  <a:srgbClr val="FFFF00"/>
                </a:solidFill>
                <a:effectLst/>
                <a:latin typeface="+mj-lt"/>
              </a:rPr>
              <a:t>Đk</a:t>
            </a:r>
            <a:r>
              <a:rPr lang="vi-VN" sz="5200" b="0" u="sng" dirty="0">
                <a:solidFill>
                  <a:srgbClr val="FFFF00"/>
                </a:solidFill>
                <a:effectLst/>
                <a:latin typeface="+mj-lt"/>
              </a:rPr>
              <a:t>:</a:t>
            </a:r>
            <a:r>
              <a:rPr lang="vi-VN" sz="5200" b="0" dirty="0">
                <a:solidFill>
                  <a:schemeClr val="bg1"/>
                </a:solidFill>
                <a:effectLst/>
                <a:latin typeface="+mj-lt"/>
              </a:rPr>
              <a:t> Nào cùng nắm tay nhau đi về nhà Cha, về nhà Cha tim ta rộn ràng vui sướng. Hát vang vang(theo cung đàn) ngợi khen Đấng(đã hi sinh) hiến thân mình trên thập hình vì chúng ta.</a:t>
            </a:r>
            <a:endParaRPr lang="vi-VN" sz="5200" dirty="0">
              <a:solidFill>
                <a:schemeClr val="bg1"/>
              </a:solidFill>
              <a:latin typeface="+mj-lt"/>
            </a:endParaRPr>
          </a:p>
        </p:txBody>
      </p:sp>
    </p:spTree>
    <p:extLst>
      <p:ext uri="{BB962C8B-B14F-4D97-AF65-F5344CB8AC3E}">
        <p14:creationId xmlns:p14="http://schemas.microsoft.com/office/powerpoint/2010/main" val="6207000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a:t>
            </a:r>
            <a:r>
              <a:rPr lang="en-US" sz="3200" b="1">
                <a:ln w="1905"/>
                <a:solidFill>
                  <a:srgbClr val="A50021"/>
                </a:solidFill>
                <a:effectLst>
                  <a:innerShdw blurRad="69850" dist="43180" dir="5400000">
                    <a:srgbClr val="000000">
                      <a:alpha val="65000"/>
                    </a:srgbClr>
                  </a:innerShdw>
                </a:effectLst>
              </a:rPr>
              <a:t>Ê-dê-ki-en</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Nếu ngươi không nói để cảnh cáo đứa gian ác,</a:t>
            </a:r>
          </a:p>
          <a:p>
            <a:r>
              <a:rPr lang="en-US" sz="3200" b="1">
                <a:ln w="1905"/>
                <a:solidFill>
                  <a:srgbClr val="A50021"/>
                </a:solidFill>
                <a:effectLst>
                  <a:innerShdw blurRad="69850" dist="43180" dir="5400000">
                    <a:srgbClr val="000000">
                      <a:alpha val="65000"/>
                    </a:srgbClr>
                  </a:innerShdw>
                </a:effectLst>
              </a:rPr>
              <a:t>Thì máu nó, Ta sex đòi ngươi</a:t>
            </a:r>
            <a:r>
              <a:rPr lang="vi-VN" sz="3200" b="1">
                <a:ln w="1905"/>
                <a:solidFill>
                  <a:srgbClr val="A50021"/>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5010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94</a:t>
            </a:r>
            <a:br>
              <a:rPr lang="en-US">
                <a:solidFill>
                  <a:srgbClr val="FFFF00"/>
                </a:solidFill>
              </a:rPr>
            </a:br>
            <a:r>
              <a:rPr lang="en-US">
                <a:solidFill>
                  <a:srgbClr val="FFFF00"/>
                </a:solidFill>
              </a:rPr>
              <a:t>Chúa Nhật XXIII Thường Niên</a:t>
            </a:r>
            <a:br>
              <a:rPr lang="en-US">
                <a:solidFill>
                  <a:srgbClr val="FFFF00"/>
                </a:solidFill>
              </a:rPr>
            </a:br>
            <a:r>
              <a:rPr lang="en-US">
                <a:solidFill>
                  <a:srgbClr val="FFFF00"/>
                </a:solidFill>
              </a:rPr>
              <a:t>Năm </a:t>
            </a:r>
            <a:r>
              <a:rPr lang="en-US" smtClean="0">
                <a:solidFill>
                  <a:srgbClr val="FFFF00"/>
                </a:solidFill>
              </a:rPr>
              <a:t>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241711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Hãy đến đây ta reo mừng Chúa, tung hô Ngài, Núi đá độ trì ta. Vào trước Thánh Nhan ta dâng lời cảm tạ, cùng tung hô theo muôn tiếng đàn ca.</a:t>
            </a:r>
            <a:endParaRPr lang="en-US" sz="5400">
              <a:solidFill>
                <a:schemeClr val="bg1"/>
              </a:solidFill>
            </a:endParaRPr>
          </a:p>
        </p:txBody>
      </p:sp>
    </p:spTree>
    <p:extLst>
      <p:ext uri="{BB962C8B-B14F-4D97-AF65-F5344CB8AC3E}">
        <p14:creationId xmlns:p14="http://schemas.microsoft.com/office/powerpoint/2010/main" val="1838663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Hãy cung cúc nơi Tôn Nhan phục bái, tiến bước vào kính Đấng tạo thành ta, là Đức Chúa ta, ta đây thuộc dân Ngài, Ngài canh coi như chăn dắt đàn chiên.</a:t>
            </a:r>
            <a:endParaRPr lang="en-US" sz="5400">
              <a:solidFill>
                <a:schemeClr val="bg1"/>
              </a:solidFill>
            </a:endParaRPr>
          </a:p>
        </p:txBody>
      </p:sp>
    </p:spTree>
    <p:extLst>
      <p:ext uri="{BB962C8B-B14F-4D97-AF65-F5344CB8AC3E}">
        <p14:creationId xmlns:p14="http://schemas.microsoft.com/office/powerpoint/2010/main" val="194249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Yêu thương là chu toàn lề luật</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Trong Đức Ki-tô, Thiên Chúa đã làm cho thế gian được giao hoà với Ngài, và trao cho chúng tôi công bố lời giao hoà.</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416320"/>
          </a:xfrm>
          <a:prstGeom prst="rect">
            <a:avLst/>
          </a:prstGeom>
        </p:spPr>
        <p:txBody>
          <a:bodyPr>
            <a:spAutoFit/>
          </a:bodyPr>
          <a:lstStyle/>
          <a:p>
            <a:pPr algn="just"/>
            <a:r>
              <a:rPr lang="vi-VN" sz="3600"/>
              <a:t>Thánh Phaolô dạy : “Anh em đừng mắc nợ gì ai, ngoài món nợ tương thân tương ái. Vì ai yêu người thì đã chu toàn lề luật”.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i="1" dirty="0">
                <a:solidFill>
                  <a:srgbClr val="FFFF00"/>
                </a:solidFill>
              </a:rPr>
              <a:t>Mỗi lời kinh </a:t>
            </a:r>
            <a:endParaRPr lang="en-US" sz="4000" b="1" i="1" dirty="0">
              <a:solidFill>
                <a:srgbClr val="FFFF00"/>
              </a:solidFill>
            </a:endParaRPr>
          </a:p>
          <a:p>
            <a:pPr algn="ctr"/>
            <a:r>
              <a:rPr lang="vi-VN" sz="4000" b="1" i="1" dirty="0">
                <a:solidFill>
                  <a:schemeClr val="bg1"/>
                </a:solidFill>
              </a:rPr>
              <a:t>Lm.Kim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Lễ vật con dâng Chúa hôm nay từ bao nhiêu đêm ngày bàn tay lao công này tạo tác. Mang theo sướng vui vì đã góp phần phục vụ Chúa trong muôn người.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377248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L</a:t>
            </a:r>
            <a:r>
              <a:rPr lang="vi-VN" sz="5400" b="0" dirty="0">
                <a:solidFill>
                  <a:schemeClr val="bg1"/>
                </a:solidFill>
                <a:effectLst/>
              </a:rPr>
              <a:t>ễ vật con dâng Chúa hôm nay từ bao nhiêu lao nhọc là bao nhiêu cơ cực chồng chất. Nhưng luôn vững tin. Tình yêu của Ngài làm thần trí con an bình.</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121590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rgbClr val="FFFF00"/>
                </a:solidFill>
                <a:effectLst/>
              </a:rPr>
              <a:t> </a:t>
            </a:r>
            <a:r>
              <a:rPr lang="vi-VN" sz="5400" b="0" dirty="0">
                <a:solidFill>
                  <a:schemeClr val="bg1"/>
                </a:solidFill>
                <a:effectLst/>
              </a:rPr>
              <a:t>Lễ vật con dâng Chúa hôm nay là bao nhiêu vui mừng là bao nhiêu cơ cực chồng lẫn mong sao lễ dâng được như khói trầm ngào ngạt trước tôn nhan Ngài.</a:t>
            </a:r>
            <a:endParaRPr lang="vi-VN" sz="54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Mỗi giọt mồ hôi là mỗi lời kinh Con lo vun tưới nương đồng hôm sớm, mai đây tinh kết nê rượu bánh thơm tiến về trời cao mừng Chúa hiển vinh.</a:t>
            </a:r>
            <a:endParaRPr lang="en-US" sz="5400" b="0" dirty="0">
              <a:solidFill>
                <a:schemeClr val="bg1"/>
              </a:solidFill>
              <a:effectLst/>
            </a:endParaRPr>
          </a:p>
        </p:txBody>
      </p:sp>
    </p:spTree>
    <p:extLst>
      <p:ext uri="{BB962C8B-B14F-4D97-AF65-F5344CB8AC3E}">
        <p14:creationId xmlns:p14="http://schemas.microsoft.com/office/powerpoint/2010/main" val="3213059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6600" dirty="0">
                <a:solidFill>
                  <a:srgbClr val="FFFF00"/>
                </a:solidFill>
              </a:rPr>
              <a:t>Ân Huệ</a:t>
            </a:r>
            <a:r>
              <a:rPr lang="en-US" sz="6600" b="0" dirty="0">
                <a:solidFill>
                  <a:srgbClr val="FFFF00"/>
                </a:solidFill>
                <a:effectLst/>
                <a:latin typeface="+mj-lt"/>
              </a:rPr>
              <a:t/>
            </a:r>
            <a:br>
              <a:rPr lang="en-US" sz="6600" b="0" dirty="0">
                <a:solidFill>
                  <a:srgbClr val="FFFF00"/>
                </a:solidFill>
                <a:effectLst/>
                <a:latin typeface="+mj-lt"/>
              </a:rPr>
            </a:br>
            <a:r>
              <a:rPr lang="vi-VN" sz="6000" i="1" dirty="0">
                <a:solidFill>
                  <a:schemeClr val="bg1"/>
                </a:solidFill>
              </a:rPr>
              <a:t>Lm.Nguyễn Hùng Cường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dirty="0">
                <a:solidFill>
                  <a:srgbClr val="FFFF00"/>
                </a:solidFill>
                <a:effectLst/>
              </a:rPr>
              <a:t> </a:t>
            </a:r>
            <a:r>
              <a:rPr lang="vi-VN" sz="4600" dirty="0">
                <a:solidFill>
                  <a:schemeClr val="bg1"/>
                </a:solidFill>
              </a:rPr>
              <a:t>“Lắng lo ưu phiền từng khuya sớm trông cậy nơi Chúa. Chúa thương con nhiều lòng con vững tin vào Chúa thôi. Chúa dắt dìu con trên đời chia sớt buồn vui cuộc đời. Ngài cùng con bước dẫu cuộc đời bao hiểm nguy”.</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Tk2:</a:t>
            </a:r>
            <a:r>
              <a:rPr lang="en-US" sz="4600" b="0" dirty="0">
                <a:solidFill>
                  <a:schemeClr val="bg1"/>
                </a:solidFill>
                <a:effectLst/>
              </a:rPr>
              <a:t> </a:t>
            </a:r>
            <a:r>
              <a:rPr lang="vi-VN" sz="4600" b="0" dirty="0">
                <a:solidFill>
                  <a:schemeClr val="bg1"/>
                </a:solidFill>
                <a:effectLst/>
              </a:rPr>
              <a:t>Tiếng kinh sớm chiều của dân Chúa dâng lời kêu khấn. Chúa thương nhậm lời tình yêu Chúa cao vời biết bao. Dâng Chúa lời kinh cảm tạ dâng xác hồn trong tay Ngài. Cuộc đời con thấm đậm tình yêu Chúa thương.</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1936670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Tk3:</a:t>
            </a:r>
            <a:r>
              <a:rPr lang="en-US" sz="4600" b="0" dirty="0">
                <a:solidFill>
                  <a:schemeClr val="bg1"/>
                </a:solidFill>
                <a:effectLst/>
              </a:rPr>
              <a:t> </a:t>
            </a:r>
            <a:r>
              <a:rPr lang="vi-VN" sz="4600" b="0" dirty="0">
                <a:solidFill>
                  <a:schemeClr val="bg1"/>
                </a:solidFill>
                <a:effectLst/>
              </a:rPr>
              <a:t>Nếu có hai người ở duối đất hiệp cầu xin Chúa. Chúa Cha trên Trời Ngài thương xót nghe lời khấn xin. Giây phút cùng nhau quây quần Chúa sẽ ở giũa mọi người. Đời thật hạnh phúc danh Ngài tỏa lan khắp nơi.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b="0" dirty="0">
                <a:solidFill>
                  <a:schemeClr val="bg1"/>
                </a:solidFill>
                <a:effectLst/>
              </a:rPr>
              <a:t>Cảm tạ Chúa ôi  biết bao nhiêu ân huệ của Ngài. Cuộc đời con chan chứa ơn thiêng tình Ngài lai láng. Lòng thành kính dâng trọn xác hồn nguyện cầu Chúa luôn ở với con, cho con đời sống chan hòa thánh ân.</a:t>
            </a:r>
            <a:endParaRPr lang="en-US" sz="4600" b="0" dirty="0">
              <a:solidFill>
                <a:schemeClr val="bg1"/>
              </a:solidFill>
              <a:effectLst/>
            </a:endParaRPr>
          </a:p>
        </p:txBody>
      </p:sp>
    </p:spTree>
    <p:extLst>
      <p:ext uri="{BB962C8B-B14F-4D97-AF65-F5344CB8AC3E}">
        <p14:creationId xmlns:p14="http://schemas.microsoft.com/office/powerpoint/2010/main" val="4025714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dirty="0">
                <a:solidFill>
                  <a:srgbClr val="FFFF00"/>
                </a:solidFill>
              </a:rPr>
              <a:t>Niềm cậy trông</a:t>
            </a:r>
            <a:r>
              <a:rPr lang="en-US" sz="5400" b="0" dirty="0">
                <a:solidFill>
                  <a:srgbClr val="FFFF00"/>
                </a:solidFill>
                <a:effectLst/>
                <a:latin typeface="+mj-lt"/>
              </a:rPr>
              <a:t/>
            </a:r>
            <a:br>
              <a:rPr lang="en-US" sz="5400" b="0" dirty="0">
                <a:solidFill>
                  <a:srgbClr val="FFFF00"/>
                </a:solidFill>
                <a:effectLst/>
                <a:latin typeface="+mj-lt"/>
              </a:rPr>
            </a:br>
            <a:r>
              <a:rPr lang="vi-VN" sz="5400" b="0" i="1" dirty="0">
                <a:solidFill>
                  <a:schemeClr val="bg1"/>
                </a:solidFill>
                <a:effectLst/>
                <a:latin typeface="+mj-lt"/>
              </a:rPr>
              <a:t>Hoàng 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“Mẹ ơi! Bao người lạc buốc lưu đầy ngày tháng chơi vơi như thuyền nan giữa khơi. Đoàn con xin Mẹ Mẹ hãy thương tình dìu dắt con thơ qua hiểm nguy cõi đời.</a:t>
            </a:r>
            <a:endParaRPr lang="vi-VN" sz="4800" b="0" dirty="0">
              <a:solidFill>
                <a:schemeClr val="bg1"/>
              </a:solidFill>
              <a:effectLst/>
            </a:endParaRPr>
          </a:p>
        </p:txBody>
      </p:sp>
    </p:spTree>
    <p:extLst>
      <p:ext uri="{BB962C8B-B14F-4D97-AF65-F5344CB8AC3E}">
        <p14:creationId xmlns:p14="http://schemas.microsoft.com/office/powerpoint/2010/main" val="1853277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Mẹ niềm cậy trông chưa thấy ai xin Mẹ về không. </a:t>
            </a:r>
            <a:r>
              <a:rPr lang="vi-VN" sz="4800" dirty="0">
                <a:solidFill>
                  <a:schemeClr val="bg1"/>
                </a:solidFill>
              </a:rPr>
              <a:t>Hỡi Mẹ Thiên Chúa xin hãy lắng nghe con này van. Mẹ niềm an vui ôi nữ trinh là niềm an vui. Hết tình kêu khấn con tin chắc Mẹ thương nhận lời.</a:t>
            </a:r>
            <a:endParaRPr lang="en-US" sz="4800" b="0" dirty="0">
              <a:solidFill>
                <a:schemeClr val="bg1"/>
              </a:solidFill>
              <a:effectLst/>
            </a:endParaRPr>
          </a:p>
        </p:txBody>
      </p:sp>
    </p:spTree>
    <p:extLst>
      <p:ext uri="{BB962C8B-B14F-4D97-AF65-F5344CB8AC3E}">
        <p14:creationId xmlns:p14="http://schemas.microsoft.com/office/powerpoint/2010/main" val="215155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1790</Words>
  <Application>Microsoft Office PowerPoint</Application>
  <PresentationFormat>On-screen Show (16:9)</PresentationFormat>
  <Paragraphs>90</Paragraphs>
  <Slides>76</Slides>
  <Notes>1</Notes>
  <HiddenSlides>0</HiddenSlides>
  <MMClips>0</MMClips>
  <ScaleCrop>false</ScaleCrop>
  <HeadingPairs>
    <vt:vector size="4" baseType="variant">
      <vt:variant>
        <vt:lpstr>Theme</vt:lpstr>
      </vt:variant>
      <vt:variant>
        <vt:i4>11</vt:i4>
      </vt:variant>
      <vt:variant>
        <vt:lpstr>Slide Titles</vt:lpstr>
      </vt:variant>
      <vt:variant>
        <vt:i4>76</vt:i4>
      </vt:variant>
    </vt:vector>
  </HeadingPairs>
  <TitlesOfParts>
    <vt:vector size="87"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5_Office Theme</vt:lpstr>
      <vt:lpstr>3_Office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Lên đường về nhà Cha Mai Nguyên Vũ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XXIII Thường Niên Năm A Lm. Kim Long 03 Câu</vt:lpstr>
      <vt:lpstr>Đk: Hôm nay ước gì anh em nghe tiếng Chúa phán: Các ngươi chớ cứng lòng.</vt:lpstr>
      <vt:lpstr>Tk1: Hãy đến đây ta reo mừng Chúa, tung hô Ngài, Núi đá độ trì ta. Vào trước Thánh Nhan ta dâng lời cảm tạ, cùng tung hô theo muôn tiếng đàn ca.</vt:lpstr>
      <vt:lpstr>Đk: Hôm nay ước gì anh em nghe tiếng Chúa phán: Các ngươi chớ cứng lòng.</vt:lpstr>
      <vt:lpstr>Tk2: Hãy cung cúc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Mỗi giọt mồ hôi là mỗi lời kinh Con lo vun tưới nương đồng hôm sớm, mai đây tinh kết nê rượu bánh thơm tiến về trời cao mừng Chúa hiển vinh.</vt:lpstr>
      <vt:lpstr>Tk1: Lễ vật con dâng Chúa hôm nay từ bao nhiêu đêm ngày bàn tay lao công này tạo tác. Mang theo sướng vui vì đã góp phần phục vụ Chúa trong muôn người.</vt:lpstr>
      <vt:lpstr>Đk: Mỗi giọt mồ hôi là mỗi lời kinh Con lo vun tưới nương đồng hôm sớm, mai đây tinh kết nê rượu bánh thơm tiến về trời cao mừng Chúa hiển vinh.</vt:lpstr>
      <vt:lpstr>Tk2: Lễ vật con dâng Chúa hôm nay từ bao nhiêu lao nhọc là bao nhiêu cơ cực chồng chất. Nhưng luôn vững tin. Tình yêu của Ngài làm thần trí con an bình.</vt:lpstr>
      <vt:lpstr>Đk: Mỗi giọt mồ hôi là mỗi lời kinh Con lo vun tưới nương đồng hôm sớm, mai đây tinh kết nê rượu bánh thơm tiến về trời cao mừng Chúa hiển vinh.</vt:lpstr>
      <vt:lpstr>Tk3: Lễ vật con dâng Chúa hôm nay là bao nhiêu vui mừng là bao nhiêu cơ cực chồng lẫn mong sao lễ dâng được như khói trầm ngào ngạt trước tôn nhan Ngài.</vt:lpstr>
      <vt:lpstr>Đk: Mỗi giọt mồ hôi là mỗi lời kinh Con lo vun tưới nương đồng hôm sớm, mai đây tinh kết nê rượu bánh thơm tiến về trời cao mừng Chúa hiển vinh.</vt:lpstr>
      <vt:lpstr>PowerPoint Presentation</vt:lpstr>
      <vt:lpstr>PowerPoint Presentation</vt:lpstr>
      <vt:lpstr>Ca Nguyện Hiệp Lễ Ân Huệ Lm.Nguyễn Hùng Cường</vt:lpstr>
      <vt:lpstr>Tk1: “Lắng lo ưu phiền từng khuya sớm trông cậy nơi Chúa. Chúa thương con nhiều lòng con vững tin vào Chúa thôi. Chúa dắt dìu con trên đời chia sớt buồn vui cuộc đời. Ngài cùng con bước dẫu cuộc đời bao hiểm nguy”.</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Tk2: Tiếng kinh sớm chiều của dân Chúa dâng lời kêu khấn. Chúa thương nhậm lời tình yêu Chúa cao vời biết bao. Dâng Chúa lời kinh cảm tạ dâng xác hồn trong tay Ngài. Cuộc đời con thấm đậm tình yêu Chúa thương.</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Tk3: Nếu có hai người ở duối đất hiệp cầu xin Chúa. Chúa Cha trên Trời Ngài thương xót nghe lời khấn xin. Giây phút cùng nhau quây quần Chúa sẽ ở giũa mọi người. Đời thật hạnh phúc danh Ngài tỏa lan khắp nơi.</vt:lpstr>
      <vt:lpstr>Đk: Cảm tạ Chúa ôi  biết bao nhiêu ân huệ của Ngài. Cuộc đời con chan chứa ơn thiêng tình Ngài lai láng. Lòng thành kính dâng trọn xác hồn nguyện cầu Chúa luôn ở với con, cho con đời sống chan hòa thánh ân.</vt:lpstr>
      <vt:lpstr>PowerPoint Presentation</vt:lpstr>
      <vt:lpstr>PowerPoint Presentation</vt:lpstr>
      <vt:lpstr>Ca Kết Lễ Niềm cậy trông Hoàng Vũ</vt:lpstr>
      <vt:lpstr>Tk1: “Mẹ ơi! Bao người lạc buốc lưu đầy ngày tháng chơi vơi như thuyền nan giữa khơi. Đoàn con xin Mẹ Mẹ hãy thương tình dìu dắt con thơ qua hiểm nguy cõi đời.</vt:lpstr>
      <vt:lpstr>Đk: Mẹ niềm cậy trông chưa thấy ai xin Mẹ về không. Hỡi Mẹ Thiên Chúa xin hãy lắng nghe con này van. Mẹ niềm an vui ôi nữ trinh là niềm an vui. Hết tình kêu khấn con tin chắc Mẹ thương nhận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115</cp:revision>
  <dcterms:created xsi:type="dcterms:W3CDTF">2023-05-21T07:25:42Z</dcterms:created>
  <dcterms:modified xsi:type="dcterms:W3CDTF">2023-09-07T22:02:58Z</dcterms:modified>
</cp:coreProperties>
</file>