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56" r:id="rId10"/>
    <p:sldMasterId id="2147484168" r:id="rId11"/>
    <p:sldMasterId id="2147484180" r:id="rId12"/>
  </p:sldMasterIdLst>
  <p:notesMasterIdLst>
    <p:notesMasterId r:id="rId91"/>
  </p:notesMasterIdLst>
  <p:sldIdLst>
    <p:sldId id="507" r:id="rId13"/>
    <p:sldId id="367" r:id="rId14"/>
    <p:sldId id="368" r:id="rId15"/>
    <p:sldId id="369" r:id="rId16"/>
    <p:sldId id="370" r:id="rId17"/>
    <p:sldId id="371" r:id="rId18"/>
    <p:sldId id="372" r:id="rId19"/>
    <p:sldId id="373" r:id="rId20"/>
    <p:sldId id="374" r:id="rId21"/>
    <p:sldId id="720" r:id="rId22"/>
    <p:sldId id="553" r:id="rId23"/>
    <p:sldId id="443" r:id="rId24"/>
    <p:sldId id="585" r:id="rId25"/>
    <p:sldId id="726" r:id="rId26"/>
    <p:sldId id="676" r:id="rId27"/>
    <p:sldId id="677" r:id="rId28"/>
    <p:sldId id="721" r:id="rId29"/>
    <p:sldId id="722" r:id="rId30"/>
    <p:sldId id="392" r:id="rId31"/>
    <p:sldId id="393" r:id="rId32"/>
    <p:sldId id="394" r:id="rId33"/>
    <p:sldId id="395" r:id="rId34"/>
    <p:sldId id="396" r:id="rId35"/>
    <p:sldId id="397" r:id="rId36"/>
    <p:sldId id="398" r:id="rId37"/>
    <p:sldId id="399" r:id="rId38"/>
    <p:sldId id="647" r:id="rId39"/>
    <p:sldId id="649" r:id="rId40"/>
    <p:sldId id="701" r:id="rId41"/>
    <p:sldId id="702" r:id="rId42"/>
    <p:sldId id="703" r:id="rId43"/>
    <p:sldId id="713" r:id="rId44"/>
    <p:sldId id="704" r:id="rId45"/>
    <p:sldId id="714" r:id="rId46"/>
    <p:sldId id="705" r:id="rId47"/>
    <p:sldId id="715" r:id="rId48"/>
    <p:sldId id="706" r:id="rId49"/>
    <p:sldId id="716" r:id="rId50"/>
    <p:sldId id="653" r:id="rId51"/>
    <p:sldId id="707" r:id="rId52"/>
    <p:sldId id="723"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1" r:id="rId71"/>
    <p:sldId id="729" r:id="rId72"/>
    <p:sldId id="614" r:id="rId73"/>
    <p:sldId id="731" r:id="rId74"/>
    <p:sldId id="276" r:id="rId75"/>
    <p:sldId id="724" r:id="rId76"/>
    <p:sldId id="277" r:id="rId77"/>
    <p:sldId id="733" r:id="rId78"/>
    <p:sldId id="279" r:id="rId79"/>
    <p:sldId id="278" r:id="rId80"/>
    <p:sldId id="734" r:id="rId81"/>
    <p:sldId id="735" r:id="rId82"/>
    <p:sldId id="736" r:id="rId83"/>
    <p:sldId id="292" r:id="rId84"/>
    <p:sldId id="698" r:id="rId85"/>
    <p:sldId id="293" r:id="rId86"/>
    <p:sldId id="563" r:id="rId87"/>
    <p:sldId id="710" r:id="rId88"/>
    <p:sldId id="737" r:id="rId89"/>
    <p:sldId id="69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b="0" dirty="0">
                <a:solidFill>
                  <a:srgbClr val="FFFF00"/>
                </a:solidFill>
                <a:effectLst/>
                <a:latin typeface="+mj-lt"/>
              </a:rPr>
              <a:t>HỠI TRẦN THẾ</a:t>
            </a:r>
            <a:br>
              <a:rPr lang="vi-VN" sz="8000" b="0" dirty="0">
                <a:solidFill>
                  <a:srgbClr val="FFFF00"/>
                </a:solidFill>
                <a:effectLst/>
                <a:latin typeface="+mj-lt"/>
              </a:rPr>
            </a:br>
            <a:r>
              <a:rPr lang="en-US" sz="6000" b="0" i="1" dirty="0">
                <a:solidFill>
                  <a:schemeClr val="bg1"/>
                </a:solidFill>
                <a:effectLst/>
                <a:latin typeface="+mj-lt"/>
              </a:rPr>
              <a:t>Kim Long</a:t>
            </a: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Nào muôn lớp thiên thần nào chư dân sống nơi nơi. Hãy tới nào hãy tới bao tinh tú xa thẳm bao ngọn gió du mây trời.</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vi-VN" sz="6400" b="0" dirty="0">
                <a:solidFill>
                  <a:schemeClr val="bg1"/>
                </a:solidFill>
                <a:effectLst/>
                <a:latin typeface="+mj-lt"/>
              </a:rPr>
              <a:t> </a:t>
            </a:r>
            <a:r>
              <a:rPr lang="vi-VN" sz="6400" dirty="0">
                <a:solidFill>
                  <a:schemeClr val="bg1"/>
                </a:solidFill>
                <a:latin typeface="+mj-lt"/>
              </a:rPr>
              <a:t>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3783585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Nào cây cối nương đồi nào muôn con sóng xa khơi. Hãy tới nào hãy tới bao hoa lá đua nở bao dòng suối sa nửa vời.</a:t>
            </a:r>
          </a:p>
        </p:txBody>
      </p:sp>
    </p:spTree>
    <p:extLst>
      <p:ext uri="{BB962C8B-B14F-4D97-AF65-F5344CB8AC3E}">
        <p14:creationId xmlns:p14="http://schemas.microsoft.com/office/powerpoint/2010/main" val="2805845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vi-VN" sz="6400" b="0" dirty="0">
                <a:solidFill>
                  <a:schemeClr val="bg1"/>
                </a:solidFill>
                <a:effectLst/>
                <a:latin typeface="+mj-lt"/>
              </a:rPr>
              <a:t> </a:t>
            </a:r>
            <a:r>
              <a:rPr lang="vi-VN" sz="6400" dirty="0">
                <a:solidFill>
                  <a:schemeClr val="bg1"/>
                </a:solidFill>
                <a:latin typeface="+mj-lt"/>
              </a:rPr>
              <a:t>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9253168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huấn ca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102</a:t>
            </a:r>
            <a:br>
              <a:rPr lang="en-US">
                <a:solidFill>
                  <a:srgbClr val="FFFF00"/>
                </a:solidFill>
              </a:rPr>
            </a:br>
            <a:r>
              <a:rPr lang="en-US">
                <a:solidFill>
                  <a:srgbClr val="FFFF00"/>
                </a:solidFill>
              </a:rPr>
              <a:t>Chúa Nhật XXIV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38711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71981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Bao tội khiên ngươi Chúa dủ tình tha thứ và còn thương chữa khỏi tật nguyền. Tay Ngài đưa ngươi thoát mồ sâu tăm tối, và rộng ban nghĩa ân hải hà.</a:t>
            </a:r>
            <a:endParaRPr lang="en-US" sz="5400">
              <a:solidFill>
                <a:schemeClr val="bg1"/>
              </a:solidFill>
            </a:endParaRPr>
          </a:p>
        </p:txBody>
      </p:sp>
    </p:spTree>
    <p:extLst>
      <p:ext uri="{BB962C8B-B14F-4D97-AF65-F5344CB8AC3E}">
        <p14:creationId xmlns:p14="http://schemas.microsoft.com/office/powerpoint/2010/main" val="83780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Dù sống. Dù chết, chúng ta vẫn thuộc về chúa Giê-su-kitô</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Chúa nói: Thầy ban cho các con một điều răn mới là các con hãy yêu thương nhau như Thầy yêu thương các con.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00400" y="2570911"/>
            <a:ext cx="5791200" cy="1323439"/>
          </a:xfrm>
          <a:prstGeom prst="rect">
            <a:avLst/>
          </a:prstGeom>
        </p:spPr>
        <p:txBody>
          <a:bodyPr wrap="square">
            <a:spAutoFit/>
          </a:bodyPr>
          <a:lstStyle/>
          <a:p>
            <a:pPr algn="ctr"/>
            <a:r>
              <a:rPr lang="vi-VN" sz="4000" b="1" dirty="0">
                <a:solidFill>
                  <a:srgbClr val="FFFF00"/>
                </a:solidFill>
              </a:rPr>
              <a:t>NẾU CON CHỢT NHỚ</a:t>
            </a:r>
          </a:p>
          <a:p>
            <a:pPr algn="ctr"/>
            <a:r>
              <a:rPr lang="vi-VN" sz="4000" b="1" i="1" dirty="0">
                <a:solidFill>
                  <a:schemeClr val="bg1"/>
                </a:solidFill>
              </a:rPr>
              <a:t>Phương Anh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76250"/>
            <a:ext cx="9296400" cy="5848349"/>
          </a:xfrm>
        </p:spPr>
        <p:txBody>
          <a:bodyPr>
            <a:noAutofit/>
          </a:bodyPr>
          <a:lstStyle/>
          <a:p>
            <a:pPr algn="just"/>
            <a:r>
              <a:rPr lang="en-US" sz="7200" b="0" u="sng" dirty="0" err="1">
                <a:solidFill>
                  <a:srgbClr val="FFFF00"/>
                </a:solidFill>
                <a:effectLst/>
              </a:rPr>
              <a:t>Đk</a:t>
            </a:r>
            <a:r>
              <a:rPr lang="en-US" sz="7200" b="0" u="sng" dirty="0">
                <a:solidFill>
                  <a:srgbClr val="FFFF00"/>
                </a:solidFill>
                <a:effectLst/>
              </a:rPr>
              <a:t>:</a:t>
            </a:r>
            <a:r>
              <a:rPr lang="en-US" sz="7200" b="0" dirty="0">
                <a:solidFill>
                  <a:schemeClr val="bg1"/>
                </a:solidFill>
                <a:effectLst/>
              </a:rPr>
              <a:t> </a:t>
            </a:r>
            <a:r>
              <a:rPr lang="vi-VN" sz="6400" b="0" dirty="0">
                <a:solidFill>
                  <a:schemeClr val="bg1"/>
                </a:solidFill>
                <a:effectLst/>
              </a:rPr>
              <a:t>Chúa ơi con sẽ ra về để lễ vật lại nơi đây nếu con chợt nhớ hôm qua con bất hòa với anh em mà con chưa có làm hòa.</a:t>
            </a:r>
            <a:endParaRPr lang="en-US" sz="6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Vì Chúa nói rằng Chúa ơi và con biết rằng Chúa ơi lễ vật hy tế Chúa sẽ không ưng. Vì Chúa nói rằng Chúa ơi và con biết rằng Chúa ơi Ngài chỉ ưng ý tấm thân hòa bình.</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369379"/>
          </a:xfrm>
        </p:spPr>
        <p:txBody>
          <a:bodyPr>
            <a:noAutofit/>
          </a:bodyPr>
          <a:lstStyle/>
          <a:p>
            <a:pPr algn="just"/>
            <a:r>
              <a:rPr lang="en-US" sz="6400" b="0" u="sng" dirty="0" err="1">
                <a:solidFill>
                  <a:srgbClr val="FFFF00"/>
                </a:solidFill>
                <a:effectLst/>
              </a:rPr>
              <a:t>Đk</a:t>
            </a:r>
            <a:r>
              <a:rPr lang="en-US" sz="6400" b="0" u="sng" dirty="0">
                <a:solidFill>
                  <a:srgbClr val="FFFF00"/>
                </a:solidFill>
                <a:effectLst/>
              </a:rPr>
              <a:t>:</a:t>
            </a:r>
            <a:r>
              <a:rPr lang="en-US" sz="6400" b="0" dirty="0">
                <a:solidFill>
                  <a:schemeClr val="bg1"/>
                </a:solidFill>
                <a:effectLst/>
              </a:rPr>
              <a:t> </a:t>
            </a:r>
            <a:r>
              <a:rPr lang="vi-VN" sz="6400" b="0" dirty="0">
                <a:solidFill>
                  <a:schemeClr val="bg1"/>
                </a:solidFill>
                <a:effectLst/>
              </a:rPr>
              <a:t>Chúa ơi con sẽ ra về để lễ vật lại nơi đây nếu con chợt nhớ hôm qua con bất hòa với anh em mà con chưa có làm hòa.</a:t>
            </a:r>
            <a:endParaRPr lang="en-US" sz="64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b="0" dirty="0">
                <a:solidFill>
                  <a:schemeClr val="bg1"/>
                </a:solidFill>
                <a:effectLst/>
              </a:rPr>
              <a:t>Vì Chúa nói rằng Chúa ơi và con biết rằng Chúa ơi  rượu ngọt bánh trắng Chúa sẽ không ưng. Vì Chúa nói rằng Chúa ơi và con biết rằng Chúa ơi Ngài chỉ ưng ý tấm thân hòa bình</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369379"/>
          </a:xfrm>
        </p:spPr>
        <p:txBody>
          <a:bodyPr>
            <a:noAutofit/>
          </a:bodyPr>
          <a:lstStyle/>
          <a:p>
            <a:pPr algn="just"/>
            <a:r>
              <a:rPr lang="en-US" sz="6400" b="0" u="sng" dirty="0" err="1">
                <a:solidFill>
                  <a:srgbClr val="FFFF00"/>
                </a:solidFill>
                <a:effectLst/>
              </a:rPr>
              <a:t>Đk</a:t>
            </a:r>
            <a:r>
              <a:rPr lang="en-US" sz="6400" b="0" u="sng" dirty="0">
                <a:solidFill>
                  <a:srgbClr val="FFFF00"/>
                </a:solidFill>
                <a:effectLst/>
              </a:rPr>
              <a:t>:</a:t>
            </a:r>
            <a:r>
              <a:rPr lang="en-US" sz="6400" b="0" dirty="0">
                <a:solidFill>
                  <a:schemeClr val="bg1"/>
                </a:solidFill>
                <a:effectLst/>
              </a:rPr>
              <a:t> </a:t>
            </a:r>
            <a:r>
              <a:rPr lang="vi-VN" sz="6400" b="0" dirty="0">
                <a:solidFill>
                  <a:schemeClr val="bg1"/>
                </a:solidFill>
                <a:effectLst/>
              </a:rPr>
              <a:t>Chúa ơi con sẽ ra về để lễ vật lại nơi đây nếu con chợt nhớ hôm qua con bất hòa với anh em mà con chưa có làm hòa.</a:t>
            </a:r>
            <a:endParaRPr lang="en-US" sz="6400" b="0" dirty="0">
              <a:solidFill>
                <a:schemeClr val="bg1"/>
              </a:solidFill>
              <a:effectLst/>
            </a:endParaRPr>
          </a:p>
        </p:txBody>
      </p:sp>
    </p:spTree>
    <p:extLst>
      <p:ext uri="{BB962C8B-B14F-4D97-AF65-F5344CB8AC3E}">
        <p14:creationId xmlns:p14="http://schemas.microsoft.com/office/powerpoint/2010/main" val="2157026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b="0" dirty="0">
                <a:solidFill>
                  <a:srgbClr val="FFFF00"/>
                </a:solidFill>
                <a:effectLst/>
                <a:latin typeface="+mj-lt"/>
              </a:rPr>
              <a:t>THA THỨ LUÔN LUÔN</a:t>
            </a:r>
            <a:r>
              <a:rPr lang="en-US" sz="6600" b="0" dirty="0">
                <a:solidFill>
                  <a:srgbClr val="FFFF00"/>
                </a:solidFill>
                <a:effectLst/>
                <a:latin typeface="+mj-lt"/>
              </a:rPr>
              <a:t/>
            </a:r>
            <a:br>
              <a:rPr lang="en-US" sz="6600" b="0" dirty="0">
                <a:solidFill>
                  <a:srgbClr val="FFFF00"/>
                </a:solidFill>
                <a:effectLst/>
                <a:latin typeface="+mj-lt"/>
              </a:rPr>
            </a:br>
            <a:r>
              <a:rPr lang="vi-VN" sz="6000" i="1" dirty="0">
                <a:solidFill>
                  <a:schemeClr val="bg1"/>
                </a:solidFill>
              </a:rPr>
              <a:t>Nguyễn Mộng Huỳnh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dirty="0">
                <a:solidFill>
                  <a:srgbClr val="FFFF00"/>
                </a:solidFill>
                <a:effectLst/>
              </a:rPr>
              <a:t> </a:t>
            </a:r>
            <a:r>
              <a:rPr lang="vi-VN" sz="4000" b="0" dirty="0">
                <a:solidFill>
                  <a:schemeClr val="bg1"/>
                </a:solidFill>
                <a:effectLst/>
              </a:rPr>
              <a:t>Con phải tha thứ không phải bảy lần bảy mà phải tha thứ, tha thứ luôn luôn. Bảy mươi lần bảy người ta xúc phạm vẫn cứ tha hoài. Vì phận yếu đuối ai không lầm lỡ, vì phận bợn nhơ ai không có tội. Ai không lỗi phạm Thiên Chúa nhân từ, ai dám không cần lòng Chúa xót thương.</a:t>
            </a:r>
          </a:p>
        </p:txBody>
      </p:sp>
    </p:spTree>
    <p:extLst>
      <p:ext uri="{BB962C8B-B14F-4D97-AF65-F5344CB8AC3E}">
        <p14:creationId xmlns:p14="http://schemas.microsoft.com/office/powerpoint/2010/main" val="1512618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4850"/>
            <a:ext cx="9144000" cy="6481598"/>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4000" b="0" dirty="0">
                <a:solidFill>
                  <a:schemeClr val="bg1"/>
                </a:solidFill>
                <a:effectLst/>
              </a:rPr>
              <a:t>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000" b="0" u="sng" dirty="0">
                <a:solidFill>
                  <a:srgbClr val="FFFF00"/>
                </a:solidFill>
                <a:effectLst/>
              </a:rPr>
              <a:t>Tk2</a:t>
            </a:r>
            <a:r>
              <a:rPr lang="en-US" sz="4000" b="0" u="sng" dirty="0">
                <a:solidFill>
                  <a:srgbClr val="FFFF00"/>
                </a:solidFill>
                <a:effectLst/>
              </a:rPr>
              <a:t>:</a:t>
            </a:r>
            <a:r>
              <a:rPr lang="en-US" sz="4000" b="0" dirty="0">
                <a:solidFill>
                  <a:srgbClr val="FFFF00"/>
                </a:solidFill>
                <a:effectLst/>
              </a:rPr>
              <a:t> </a:t>
            </a:r>
            <a:r>
              <a:rPr lang="vi-VN" sz="4000" b="0" dirty="0">
                <a:solidFill>
                  <a:schemeClr val="bg1"/>
                </a:solidFill>
                <a:effectLst/>
              </a:rPr>
              <a:t>Như người tôi tớ mắc nợ chủ nhiều mà được tha hết không chút so đo. Trở lui ra ngoài gặp ngay con nợ nhất quyết theo đòi. Đời ta cũng thế không tha người khác, đòi nợ anh em không cho khất lần. Van xin hết lời không chút thương tình, Thiên Chúa nhân từ còn ta nhỏ nhen.</a:t>
            </a: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4850"/>
            <a:ext cx="9144000" cy="6481598"/>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4000" b="0" dirty="0">
                <a:solidFill>
                  <a:schemeClr val="bg1"/>
                </a:solidFill>
                <a:effectLst/>
              </a:rPr>
              <a:t>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a:t>
            </a:r>
            <a:endParaRPr lang="en-US" sz="4000" b="0" dirty="0">
              <a:solidFill>
                <a:schemeClr val="bg1"/>
              </a:solidFill>
              <a:effectLst/>
            </a:endParaRPr>
          </a:p>
        </p:txBody>
      </p:sp>
    </p:spTree>
    <p:extLst>
      <p:ext uri="{BB962C8B-B14F-4D97-AF65-F5344CB8AC3E}">
        <p14:creationId xmlns:p14="http://schemas.microsoft.com/office/powerpoint/2010/main" val="328395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b="0" u="sng" dirty="0">
                <a:solidFill>
                  <a:srgbClr val="FFFF00"/>
                </a:solidFill>
                <a:effectLst/>
              </a:rPr>
              <a:t>Tk3</a:t>
            </a:r>
            <a:r>
              <a:rPr lang="en-US" b="0" u="sng" dirty="0">
                <a:solidFill>
                  <a:srgbClr val="FFFF00"/>
                </a:solidFill>
                <a:effectLst/>
              </a:rPr>
              <a:t>:</a:t>
            </a:r>
            <a:r>
              <a:rPr lang="vi-VN" dirty="0">
                <a:solidFill>
                  <a:srgbClr val="FFFF00"/>
                </a:solidFill>
              </a:rPr>
              <a:t> </a:t>
            </a:r>
            <a:r>
              <a:rPr lang="vi-VN" sz="4000" dirty="0">
                <a:solidFill>
                  <a:schemeClr val="bg1"/>
                </a:solidFill>
              </a:rPr>
              <a:t>Nên học tha thứ không phải bảy lần mà phải tha thứ, tha thứ luôn luôn. Bỏ qua tha hoài đời luôn có bạn gắn bó lâu dài. Đời ta yếu đuối bao phen lầm lỡ, mà sao anh em không cho lỗi lầm, không tha cho họ mãi giữ trong lòng, ai tha thứ nhiều thì Chúa xót thương.</a:t>
            </a:r>
            <a:endParaRPr lang="vi-VN" sz="4000" b="0" dirty="0">
              <a:solidFill>
                <a:schemeClr val="bg1"/>
              </a:solidFill>
              <a:effectLst/>
            </a:endParaRPr>
          </a:p>
        </p:txBody>
      </p:sp>
    </p:spTree>
    <p:extLst>
      <p:ext uri="{BB962C8B-B14F-4D97-AF65-F5344CB8AC3E}">
        <p14:creationId xmlns:p14="http://schemas.microsoft.com/office/powerpoint/2010/main" val="3496755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4850"/>
            <a:ext cx="9144000" cy="6481598"/>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4000" b="0" dirty="0">
                <a:solidFill>
                  <a:schemeClr val="bg1"/>
                </a:solidFill>
                <a:effectLst/>
              </a:rPr>
              <a:t>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a:t>
            </a:r>
            <a:endParaRPr lang="en-US" sz="4000" b="0" dirty="0">
              <a:solidFill>
                <a:schemeClr val="bg1"/>
              </a:solidFill>
              <a:effectLst/>
            </a:endParaRPr>
          </a:p>
        </p:txBody>
      </p:sp>
    </p:spTree>
    <p:extLst>
      <p:ext uri="{BB962C8B-B14F-4D97-AF65-F5344CB8AC3E}">
        <p14:creationId xmlns:p14="http://schemas.microsoft.com/office/powerpoint/2010/main" val="3445060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7150"/>
            <a:ext cx="99822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vi-VN" sz="8000" b="0" dirty="0">
                <a:solidFill>
                  <a:srgbClr val="FFFF00"/>
                </a:solidFill>
                <a:effectLst/>
                <a:latin typeface="+mj-lt"/>
              </a:rPr>
              <a:t/>
            </a:r>
            <a:br>
              <a:rPr lang="vi-VN" sz="8000" b="0" dirty="0">
                <a:solidFill>
                  <a:srgbClr val="FFFF00"/>
                </a:solidFill>
                <a:effectLst/>
                <a:latin typeface="+mj-lt"/>
              </a:rPr>
            </a:br>
            <a:r>
              <a:rPr lang="vi-VN" sz="6000" b="0" dirty="0">
                <a:solidFill>
                  <a:srgbClr val="FFFF00"/>
                </a:solidFill>
                <a:effectLst/>
                <a:latin typeface="+mj-lt"/>
              </a:rPr>
              <a:t>ĐÂU CÓ TÌNH YÊU THƯƠNG</a:t>
            </a:r>
            <a:r>
              <a:rPr lang="en-US" sz="6600" b="0" dirty="0">
                <a:solidFill>
                  <a:srgbClr val="FFFF00"/>
                </a:solidFill>
                <a:effectLst/>
                <a:latin typeface="+mj-lt"/>
              </a:rPr>
              <a:t/>
            </a:r>
            <a:br>
              <a:rPr lang="en-US" sz="6600" b="0" dirty="0">
                <a:solidFill>
                  <a:srgbClr val="FFFF00"/>
                </a:solidFill>
                <a:effectLst/>
                <a:latin typeface="+mj-lt"/>
              </a:rPr>
            </a:br>
            <a:r>
              <a:rPr lang="vi-VN" sz="5400" b="0" i="1" dirty="0">
                <a:solidFill>
                  <a:schemeClr val="bg1"/>
                </a:solidFill>
                <a:effectLst/>
                <a:latin typeface="+mj-lt"/>
              </a:rPr>
              <a:t>Vinh Hạnh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4800" b="0" dirty="0">
                <a:solidFill>
                  <a:schemeClr val="bg1"/>
                </a:solidFill>
                <a:effectLst/>
              </a:rPr>
              <a:t>Đâu có tình yêu thương, ở đấy có Đức Chúa Trời. Đâu có lòng từ bi, là đấy có ân sủng Người. Đâu có tình bác ái, thì Chúa chúc lành không ngơi. Đâu ý hợp tâm đầu, ở đấy chứa chan niềm vui.</a:t>
            </a: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a:solidFill>
                  <a:srgbClr val="FFFF00"/>
                </a:solidFill>
                <a:effectLst/>
              </a:rPr>
              <a:t>Tk1</a:t>
            </a:r>
            <a:r>
              <a:rPr lang="en-US" sz="5400" b="0" u="sng" dirty="0">
                <a:solidFill>
                  <a:srgbClr val="FFFF00"/>
                </a:solidFill>
                <a:effectLst/>
              </a:rPr>
              <a:t>:</a:t>
            </a:r>
            <a:r>
              <a:rPr lang="en-US" sz="5400" b="0" dirty="0">
                <a:solidFill>
                  <a:schemeClr val="bg1"/>
                </a:solidFill>
                <a:effectLst/>
              </a:rPr>
              <a:t> </a:t>
            </a:r>
            <a:r>
              <a:rPr lang="vi-VN" sz="5200" b="0" dirty="0">
                <a:solidFill>
                  <a:schemeClr val="bg1"/>
                </a:solidFill>
                <a:effectLst/>
              </a:rPr>
              <a:t>Nài xin tha thiết Thượng đế muôn tình lân ái. Xin hãy đổ đầy linh hồn tình yêu thiết tha. Yêu Chúa hết lòng, hết sức, hết cả trí khôn, cùng yêu anh em như Chúa mến yêu chúng con.</a:t>
            </a:r>
            <a:endParaRPr lang="en-US" sz="5200" b="0" dirty="0">
              <a:solidFill>
                <a:schemeClr val="bg1"/>
              </a:solidFill>
              <a:effectLst/>
            </a:endParaRPr>
          </a:p>
        </p:txBody>
      </p:sp>
    </p:spTree>
    <p:extLst>
      <p:ext uri="{BB962C8B-B14F-4D97-AF65-F5344CB8AC3E}">
        <p14:creationId xmlns:p14="http://schemas.microsoft.com/office/powerpoint/2010/main" val="4242884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sz="4800" b="0" dirty="0">
                <a:solidFill>
                  <a:schemeClr val="bg1"/>
                </a:solidFill>
                <a:effectLst/>
              </a:rPr>
              <a:t>Đâu có tình yêu thương, ở đấy có Đức Chúa Trời. Đâu có lòng từ bi, là đấy có ân sủng Người. Đâu có tình bác ái, thì Chúa chúc lành không ngơi. Đâu ý hợp tâm đầu, ở đấy chứa chan niềm vui.</a:t>
            </a:r>
          </a:p>
        </p:txBody>
      </p:sp>
    </p:spTree>
    <p:extLst>
      <p:ext uri="{BB962C8B-B14F-4D97-AF65-F5344CB8AC3E}">
        <p14:creationId xmlns:p14="http://schemas.microsoft.com/office/powerpoint/2010/main" val="2359833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1927</Words>
  <Application>Microsoft Office PowerPoint</Application>
  <PresentationFormat>On-screen Show (16:9)</PresentationFormat>
  <Paragraphs>89</Paragraphs>
  <Slides>78</Slides>
  <Notes>0</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2_Office Theme</vt:lpstr>
      <vt:lpstr>1_Office Theme</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HỠI TRẦN THẾ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con sẽ ra về để lễ vật lại nơi đây nếu con chợt nhớ hôm qua con bất hòa với anh em mà con chưa có làm hòa.</vt:lpstr>
      <vt:lpstr>Tk1: Vì Chúa nói rằng Chúa ơi và con biết rằng Chúa ơi lễ vật hy tế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Tk2: Vì Chúa nói rằng Chúa ơi và con biết rằng Chúa ơi  rượu ngọt bánh trắng Chúa sẽ không ưng. Vì Chúa nói rằng Chúa ơi và con biết rằng Chúa ơi Ngài chỉ ưng ý tấm thân hòa bình</vt:lpstr>
      <vt:lpstr>Đk: Chúa ơi con sẽ ra về để lễ vật lại nơi đây nếu con chợt nhớ hôm qua con bất hòa với anh em mà con chưa có làm hòa.</vt:lpstr>
      <vt:lpstr>PowerPoint Presentation</vt:lpstr>
      <vt:lpstr>PowerPoint Presentation</vt:lpstr>
      <vt:lpstr>Ca Nguyện Hiệp Lễ THA THỨ LUÔN LUÔN Nguyễn Mộng Huỳnh</vt:lpstr>
      <vt:lpstr>Tk1: Con phải tha thứ không phải bảy lần bảy mà phải tha thứ, tha thứ luôn luôn. Bảy mươi lần bảy người ta xúc phạm vẫn cứ tha hoài. Vì phận yếu đuối ai không lầm lỡ, vì phận bợn nhơ ai không có tội. Ai không lỗi phạm Thiên Chúa nhân từ, ai dám không cần lòng Chúa xót thương.</vt:lpstr>
      <vt:lpstr>Đk: 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vt:lpstr>
      <vt:lpstr>Tk2: Như người tôi tớ mắc nợ chủ nhiều mà được tha hết không chút so đo. Trở lui ra ngoài gặp ngay con nợ nhất quyết theo đòi. Đời ta cũng thế không tha người khác, đòi nợ anh em không cho khất lần. Van xin hết lời không chút thương tình, Thiên Chúa nhân từ còn ta nhỏ nhen.</vt:lpstr>
      <vt:lpstr>Đk: 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vt:lpstr>
      <vt:lpstr>Tk3: Nên học tha thứ không phải bảy lần mà phải tha thứ, tha thứ luôn luôn. Bỏ qua tha hoài đời luôn có bạn gắn bó lâu dài. Đời ta yếu đuối bao phen lầm lỡ, mà sao anh em không cho lỗi lầm, không tha cho họ mãi giữ trong lòng, ai tha thứ nhiều thì Chúa xót thương.</vt:lpstr>
      <vt:lpstr>Đk: Thứ tha luôn (hãy thứ tha luôn) cần thứ tha luôn (cần thứ tha luôn). Vì phận yếu đuối (vì phận yếu đuối) mấy ai sạch đâu (mấy ai sạch đâu?) Chúa thương ta (Chúa mãi thương ta) tình Chúa bao la ( Chúa rất bao la) nên tha thứ hoài (Ngài hằng tha thứ) tội lỗi chúng ta.</vt:lpstr>
      <vt:lpstr>PowerPoint Presentation</vt:lpstr>
      <vt:lpstr>PowerPoint Presentation</vt:lpstr>
      <vt:lpstr>Ca Kết Lễ ĐÂU CÓ TÌNH YÊU THƯƠNG Vinh Hạnh</vt:lpstr>
      <vt:lpstr>Đk: Đâu có tình yêu thương, ở đấy có Đức Chúa Trời. Đâu có lòng từ bi, là đấy có ân sủng Người. Đâu có tình bác ái, thì Chúa chúc lành không ngơi. Đâu ý hợp tâm đầu, ở đấy chứa chan niềm vui.</vt:lpstr>
      <vt:lpstr>Tk1: Nài xin tha thiết Thượng đế muôn tình lân ái. Xin hãy đổ đầy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niềm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129</cp:revision>
  <dcterms:created xsi:type="dcterms:W3CDTF">2023-05-21T07:25:42Z</dcterms:created>
  <dcterms:modified xsi:type="dcterms:W3CDTF">2023-09-14T13:43:40Z</dcterms:modified>
</cp:coreProperties>
</file>