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928" r:id="rId5"/>
    <p:sldMasterId id="2147484012" r:id="rId6"/>
    <p:sldMasterId id="2147484312" r:id="rId7"/>
    <p:sldMasterId id="2147484336" r:id="rId8"/>
    <p:sldMasterId id="2147484348" r:id="rId9"/>
    <p:sldMasterId id="2147484360" r:id="rId10"/>
    <p:sldMasterId id="2147484372" r:id="rId11"/>
    <p:sldMasterId id="2147484384" r:id="rId12"/>
  </p:sldMasterIdLst>
  <p:notesMasterIdLst>
    <p:notesMasterId r:id="rId87"/>
  </p:notesMasterIdLst>
  <p:sldIdLst>
    <p:sldId id="507" r:id="rId13"/>
    <p:sldId id="829" r:id="rId14"/>
    <p:sldId id="830" r:id="rId15"/>
    <p:sldId id="831" r:id="rId16"/>
    <p:sldId id="832" r:id="rId17"/>
    <p:sldId id="833" r:id="rId18"/>
    <p:sldId id="834" r:id="rId19"/>
    <p:sldId id="824" r:id="rId20"/>
    <p:sldId id="553" r:id="rId21"/>
    <p:sldId id="443" r:id="rId22"/>
    <p:sldId id="819" r:id="rId23"/>
    <p:sldId id="585" r:id="rId24"/>
    <p:sldId id="820" r:id="rId25"/>
    <p:sldId id="821" r:id="rId26"/>
    <p:sldId id="676" r:id="rId27"/>
    <p:sldId id="822" r:id="rId28"/>
    <p:sldId id="823" r:id="rId29"/>
    <p:sldId id="825" r:id="rId30"/>
    <p:sldId id="384" r:id="rId31"/>
    <p:sldId id="385" r:id="rId32"/>
    <p:sldId id="386" r:id="rId33"/>
    <p:sldId id="387" r:id="rId34"/>
    <p:sldId id="388" r:id="rId35"/>
    <p:sldId id="389" r:id="rId36"/>
    <p:sldId id="390" r:id="rId37"/>
    <p:sldId id="391" r:id="rId38"/>
    <p:sldId id="647" r:id="rId39"/>
    <p:sldId id="794" r:id="rId40"/>
    <p:sldId id="814" r:id="rId41"/>
    <p:sldId id="796" r:id="rId42"/>
    <p:sldId id="816" r:id="rId43"/>
    <p:sldId id="797" r:id="rId44"/>
    <p:sldId id="817" r:id="rId45"/>
    <p:sldId id="653" r:id="rId46"/>
    <p:sldId id="815" r:id="rId47"/>
    <p:sldId id="728" r:id="rId48"/>
    <p:sldId id="549" r:id="rId49"/>
    <p:sldId id="400" r:id="rId50"/>
    <p:sldId id="401" r:id="rId51"/>
    <p:sldId id="402" r:id="rId52"/>
    <p:sldId id="403" r:id="rId53"/>
    <p:sldId id="404" r:id="rId54"/>
    <p:sldId id="405" r:id="rId55"/>
    <p:sldId id="406" r:id="rId56"/>
    <p:sldId id="407" r:id="rId57"/>
    <p:sldId id="408" r:id="rId58"/>
    <p:sldId id="409" r:id="rId59"/>
    <p:sldId id="410" r:id="rId60"/>
    <p:sldId id="411" r:id="rId61"/>
    <p:sldId id="412" r:id="rId62"/>
    <p:sldId id="550" r:id="rId63"/>
    <p:sldId id="558" r:id="rId64"/>
    <p:sldId id="559" r:id="rId65"/>
    <p:sldId id="561" r:id="rId66"/>
    <p:sldId id="811" r:id="rId67"/>
    <p:sldId id="614" r:id="rId68"/>
    <p:sldId id="745" r:id="rId69"/>
    <p:sldId id="276" r:id="rId70"/>
    <p:sldId id="828" r:id="rId71"/>
    <p:sldId id="729" r:id="rId72"/>
    <p:sldId id="277" r:id="rId73"/>
    <p:sldId id="278" r:id="rId74"/>
    <p:sldId id="279" r:id="rId75"/>
    <p:sldId id="290" r:id="rId76"/>
    <p:sldId id="632" r:id="rId77"/>
    <p:sldId id="291" r:id="rId78"/>
    <p:sldId id="708" r:id="rId79"/>
    <p:sldId id="292" r:id="rId80"/>
    <p:sldId id="698" r:id="rId81"/>
    <p:sldId id="293" r:id="rId82"/>
    <p:sldId id="564" r:id="rId83"/>
    <p:sldId id="751" r:id="rId84"/>
    <p:sldId id="792" r:id="rId85"/>
    <p:sldId id="827" r:id="rId8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2237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theme" Target="theme/theme1.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10/19/2023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66</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8625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572889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461364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5581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37090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92613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27753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12056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55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500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111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1913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545788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92231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41939"/>
      </p:ext>
    </p:extLst>
  </p:cSld>
  <p:clrMapOvr>
    <a:masterClrMapping/>
  </p:clrMapOvr>
  <p:transition spd="slow" advClick="0"/>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6872926"/>
      </p:ext>
    </p:extLst>
  </p:cSld>
  <p:clrMapOvr>
    <a:masterClrMapping/>
  </p:clrMapOvr>
  <p:transition spd="slow" advClick="0"/>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6924476"/>
      </p:ext>
    </p:extLst>
  </p:cSld>
  <p:clrMapOvr>
    <a:masterClrMapping/>
  </p:clrMapOvr>
  <p:transition spd="slow" advClick="0"/>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9003901"/>
      </p:ext>
    </p:extLst>
  </p:cSld>
  <p:clrMapOvr>
    <a:masterClrMapping/>
  </p:clrMapOvr>
  <p:transition spd="slow" advClick="0"/>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1340681"/>
      </p:ext>
    </p:extLst>
  </p:cSld>
  <p:clrMapOvr>
    <a:masterClrMapping/>
  </p:clrMapOvr>
  <p:transition spd="slow" advClick="0"/>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8169085"/>
      </p:ext>
    </p:extLst>
  </p:cSld>
  <p:clrMapOvr>
    <a:masterClrMapping/>
  </p:clrMapOvr>
  <p:transition spd="slow"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0485831"/>
      </p:ext>
    </p:extLst>
  </p:cSld>
  <p:clrMapOvr>
    <a:masterClrMapping/>
  </p:clrMapOvr>
  <p:transition spd="slow" advClick="0"/>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545035"/>
      </p:ext>
    </p:extLst>
  </p:cSld>
  <p:clrMapOvr>
    <a:masterClrMapping/>
  </p:clrMapOvr>
  <p:transition spd="slow" advClick="0"/>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475950"/>
      </p:ext>
    </p:extLst>
  </p:cSld>
  <p:clrMapOvr>
    <a:masterClrMapping/>
  </p:clrMapOvr>
  <p:transition spd="slow" advClick="0"/>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25838"/>
      </p:ext>
    </p:extLst>
  </p:cSld>
  <p:clrMapOvr>
    <a:masterClrMapping/>
  </p:clrMapOvr>
  <p:transition spd="slow" advClick="0"/>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23626"/>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10/19/2023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618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10/19/2023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84983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9639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1926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1457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401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2796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1317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9583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46332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01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10/19/2023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5049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162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65674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6049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71319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57700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89078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8637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8020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137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810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7344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50687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78473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95283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70177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058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5271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34108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862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5728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46136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7344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50687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78473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95283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70177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058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5271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3410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2.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3.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10/19/2023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392667"/>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906303"/>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90634"/>
      </p:ext>
    </p:extLst>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499073"/>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4419"/>
      </p:ext>
    </p:extLst>
  </p:cSld>
  <p:clrMap bg1="lt1" tx1="dk1" bg2="lt2" tx2="dk2" accent1="accent1" accent2="accent2" accent3="accent3" accent4="accent4" accent5="accent5" accent6="accent6" hlink="hlink" folHlink="folHlink"/>
  <p:sldLayoutIdLst>
    <p:sldLayoutId id="2147484337" r:id="rId1"/>
    <p:sldLayoutId id="2147484338" r:id="rId2"/>
    <p:sldLayoutId id="2147484339" r:id="rId3"/>
    <p:sldLayoutId id="2147484340" r:id="rId4"/>
    <p:sldLayoutId id="2147484341" r:id="rId5"/>
    <p:sldLayoutId id="2147484342" r:id="rId6"/>
    <p:sldLayoutId id="2147484343" r:id="rId7"/>
    <p:sldLayoutId id="2147484344" r:id="rId8"/>
    <p:sldLayoutId id="2147484345" r:id="rId9"/>
    <p:sldLayoutId id="2147484346" r:id="rId10"/>
    <p:sldLayoutId id="21474843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392667"/>
      </p:ext>
    </p:extLst>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03.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4.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a:solidFill>
                  <a:srgbClr val="002060"/>
                </a:solidFill>
                <a:effectLst/>
                <a:latin typeface="+mj-lt"/>
              </a:rPr>
              <a:t>Đk</a:t>
            </a:r>
            <a:r>
              <a:rPr lang="vi-VN" sz="4800" b="0" u="sng">
                <a:solidFill>
                  <a:srgbClr val="002060"/>
                </a:solidFill>
                <a:effectLst/>
                <a:latin typeface="+mj-lt"/>
              </a:rPr>
              <a:t>:</a:t>
            </a:r>
            <a:r>
              <a:rPr lang="en-US" sz="4800">
                <a:solidFill>
                  <a:srgbClr val="990000"/>
                </a:solidFill>
                <a:latin typeface="+mj-lt"/>
              </a:rPr>
              <a:t> </a:t>
            </a:r>
            <a:r>
              <a:rPr lang="vi-VN" sz="4800">
                <a:solidFill>
                  <a:srgbClr val="990000"/>
                </a:solidFill>
                <a:latin typeface="+mj-lt"/>
              </a:rPr>
              <a:t>(Đẹp thay) Ôi đẹp thay những bước chân gieo mầm cứu rỗi. (Đẹp thay) Ôi đẹp thay những bước chân rảo khắp đường đời. (Ai gieo trong lệ sầu) Sẽ gặt trong vui sướng. (Ai gieo trong nước mắt) Sẽ về giữa tiếng cười.</a:t>
            </a:r>
          </a:p>
        </p:txBody>
      </p:sp>
    </p:spTree>
    <p:extLst>
      <p:ext uri="{BB962C8B-B14F-4D97-AF65-F5344CB8AC3E}">
        <p14:creationId xmlns:p14="http://schemas.microsoft.com/office/powerpoint/2010/main" val="231503272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u="sng">
                <a:solidFill>
                  <a:srgbClr val="002060"/>
                </a:solidFill>
                <a:latin typeface="+mj-lt"/>
              </a:rPr>
              <a:t>**</a:t>
            </a:r>
            <a:r>
              <a:rPr lang="vi-VN" sz="5400" b="0" u="sng">
                <a:solidFill>
                  <a:srgbClr val="002060"/>
                </a:solidFill>
                <a:effectLst/>
                <a:latin typeface="+mj-lt"/>
              </a:rPr>
              <a:t>:</a:t>
            </a:r>
            <a:r>
              <a:rPr lang="en-US" sz="5400">
                <a:solidFill>
                  <a:srgbClr val="990000"/>
                </a:solidFill>
                <a:latin typeface="+mj-lt"/>
              </a:rPr>
              <a:t> </a:t>
            </a:r>
            <a:r>
              <a:rPr lang="vi-VN" sz="5400">
                <a:solidFill>
                  <a:srgbClr val="990000"/>
                </a:solidFill>
                <a:latin typeface="+mj-lt"/>
              </a:rPr>
              <a:t>Ôi đẹp thay những bước chân tiến vào giữa lòng thế giới, loan tình thương, tình thương Chúa Trời, loan niềm vui, niềm vui cứu đời, cho mọi người và mọi nơi.</a:t>
            </a:r>
          </a:p>
        </p:txBody>
      </p:sp>
    </p:spTree>
    <p:extLst>
      <p:ext uri="{BB962C8B-B14F-4D97-AF65-F5344CB8AC3E}">
        <p14:creationId xmlns:p14="http://schemas.microsoft.com/office/powerpoint/2010/main" val="284513373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a:solidFill>
                  <a:srgbClr val="002060"/>
                </a:solidFill>
                <a:effectLst/>
                <a:latin typeface="+mj-lt"/>
              </a:rPr>
              <a:t>Tk1</a:t>
            </a:r>
            <a:r>
              <a:rPr lang="vi-VN" sz="5200" b="0" u="sng">
                <a:solidFill>
                  <a:srgbClr val="002060"/>
                </a:solidFill>
                <a:effectLst/>
                <a:latin typeface="+mj-lt"/>
              </a:rPr>
              <a:t>:</a:t>
            </a:r>
            <a:r>
              <a:rPr lang="vi-VN" sz="5200" b="0">
                <a:solidFill>
                  <a:srgbClr val="990000"/>
                </a:solidFill>
                <a:effectLst/>
                <a:latin typeface="+mj-lt"/>
              </a:rPr>
              <a:t> </a:t>
            </a:r>
            <a:r>
              <a:rPr lang="vi-VN" sz="5200">
                <a:solidFill>
                  <a:srgbClr val="990000"/>
                </a:solidFill>
                <a:latin typeface="+mj-lt"/>
              </a:rPr>
              <a:t>Ôi đồng lúa mênh mông phơi mình dưới nắng hồng lúa đã trổ bông dâng ngàn sức sống. Người đi trong nước mắt, và người về trong câu ca, tay ôm bó lúa lòng mừng bao la.</a:t>
            </a:r>
          </a:p>
        </p:txBody>
      </p:sp>
    </p:spTree>
    <p:extLst>
      <p:ext uri="{BB962C8B-B14F-4D97-AF65-F5344CB8AC3E}">
        <p14:creationId xmlns:p14="http://schemas.microsoft.com/office/powerpoint/2010/main" val="151990617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a:solidFill>
                  <a:srgbClr val="002060"/>
                </a:solidFill>
                <a:effectLst/>
                <a:latin typeface="+mj-lt"/>
              </a:rPr>
              <a:t>Đk</a:t>
            </a:r>
            <a:r>
              <a:rPr lang="vi-VN" sz="4800" b="0" u="sng">
                <a:solidFill>
                  <a:srgbClr val="002060"/>
                </a:solidFill>
                <a:effectLst/>
                <a:latin typeface="+mj-lt"/>
              </a:rPr>
              <a:t>:</a:t>
            </a:r>
            <a:r>
              <a:rPr lang="en-US" sz="4800">
                <a:solidFill>
                  <a:srgbClr val="990000"/>
                </a:solidFill>
                <a:latin typeface="+mj-lt"/>
              </a:rPr>
              <a:t> </a:t>
            </a:r>
            <a:r>
              <a:rPr lang="vi-VN" sz="4800">
                <a:solidFill>
                  <a:srgbClr val="990000"/>
                </a:solidFill>
                <a:latin typeface="+mj-lt"/>
              </a:rPr>
              <a:t>(Đẹp thay) Ôi đẹp thay những bước chân gieo mầm cứu rỗi. (Đẹp thay) Ôi đẹp thay những bước chân rảo khắp đường đời. (Ai gieo trong lệ sầu) Sẽ gặt trong vui sướng. (Ai gieo trong nước mắt) Sẽ về giữa tiếng cười.</a:t>
            </a:r>
          </a:p>
        </p:txBody>
      </p:sp>
    </p:spTree>
    <p:extLst>
      <p:ext uri="{BB962C8B-B14F-4D97-AF65-F5344CB8AC3E}">
        <p14:creationId xmlns:p14="http://schemas.microsoft.com/office/powerpoint/2010/main" val="196588759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u="sng">
                <a:solidFill>
                  <a:srgbClr val="002060"/>
                </a:solidFill>
                <a:latin typeface="+mj-lt"/>
              </a:rPr>
              <a:t>**</a:t>
            </a:r>
            <a:r>
              <a:rPr lang="vi-VN" sz="5400" b="0" u="sng">
                <a:solidFill>
                  <a:srgbClr val="002060"/>
                </a:solidFill>
                <a:effectLst/>
                <a:latin typeface="+mj-lt"/>
              </a:rPr>
              <a:t>:</a:t>
            </a:r>
            <a:r>
              <a:rPr lang="en-US" sz="5400">
                <a:solidFill>
                  <a:srgbClr val="990000"/>
                </a:solidFill>
                <a:latin typeface="+mj-lt"/>
              </a:rPr>
              <a:t> </a:t>
            </a:r>
            <a:r>
              <a:rPr lang="vi-VN" sz="5400">
                <a:solidFill>
                  <a:srgbClr val="990000"/>
                </a:solidFill>
                <a:latin typeface="+mj-lt"/>
              </a:rPr>
              <a:t>Ôi đẹp thay những bước chân tiến vào giữa lòng thế giới, loan tình thương, tình thương Chúa Trời, loan niềm vui, niềm vui cứu đời, cho mọi người và mọi nơi.</a:t>
            </a:r>
          </a:p>
        </p:txBody>
      </p:sp>
    </p:spTree>
    <p:extLst>
      <p:ext uri="{BB962C8B-B14F-4D97-AF65-F5344CB8AC3E}">
        <p14:creationId xmlns:p14="http://schemas.microsoft.com/office/powerpoint/2010/main" val="421403511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a:solidFill>
                  <a:srgbClr val="002060"/>
                </a:solidFill>
                <a:effectLst/>
                <a:latin typeface="+mj-lt"/>
              </a:rPr>
              <a:t>Tk2</a:t>
            </a:r>
            <a:r>
              <a:rPr lang="vi-VN" sz="5200" b="0" u="sng">
                <a:solidFill>
                  <a:srgbClr val="002060"/>
                </a:solidFill>
                <a:effectLst/>
                <a:latin typeface="+mj-lt"/>
              </a:rPr>
              <a:t>:</a:t>
            </a:r>
            <a:r>
              <a:rPr lang="en-US" sz="5200">
                <a:solidFill>
                  <a:srgbClr val="990000"/>
                </a:solidFill>
                <a:latin typeface="+mj-lt"/>
              </a:rPr>
              <a:t> </a:t>
            </a:r>
            <a:r>
              <a:rPr lang="vi-VN" sz="5200">
                <a:solidFill>
                  <a:srgbClr val="990000"/>
                </a:solidFill>
                <a:latin typeface="+mj-lt"/>
              </a:rPr>
              <a:t>Bao người đã hy sinh say tình Chúa quên mình lý tưởng thần linh muôn đời tôn kính. Người đi trong nước mắt, và người về trong câu ca tay ôm bó lúa lòng mừng bao la.</a:t>
            </a:r>
          </a:p>
        </p:txBody>
      </p:sp>
    </p:spTree>
    <p:extLst>
      <p:ext uri="{BB962C8B-B14F-4D97-AF65-F5344CB8AC3E}">
        <p14:creationId xmlns:p14="http://schemas.microsoft.com/office/powerpoint/2010/main" val="280584533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a:solidFill>
                  <a:srgbClr val="002060"/>
                </a:solidFill>
                <a:effectLst/>
                <a:latin typeface="+mj-lt"/>
              </a:rPr>
              <a:t>Đk</a:t>
            </a:r>
            <a:r>
              <a:rPr lang="vi-VN" sz="4800" b="0" u="sng">
                <a:solidFill>
                  <a:srgbClr val="002060"/>
                </a:solidFill>
                <a:effectLst/>
                <a:latin typeface="+mj-lt"/>
              </a:rPr>
              <a:t>:</a:t>
            </a:r>
            <a:r>
              <a:rPr lang="en-US" sz="4800">
                <a:solidFill>
                  <a:srgbClr val="990000"/>
                </a:solidFill>
                <a:latin typeface="+mj-lt"/>
              </a:rPr>
              <a:t> </a:t>
            </a:r>
            <a:r>
              <a:rPr lang="vi-VN" sz="4800">
                <a:solidFill>
                  <a:srgbClr val="990000"/>
                </a:solidFill>
                <a:latin typeface="+mj-lt"/>
              </a:rPr>
              <a:t>(Đẹp thay) Ôi đẹp thay những bước chân gieo mầm cứu rỗi. (Đẹp thay) Ôi đẹp thay những bước chân rảo khắp đường đời. (Ai gieo trong lệ sầu) Sẽ gặt trong vui sướng. (Ai gieo trong nước mắt) Sẽ về giữa tiếng cười.</a:t>
            </a:r>
          </a:p>
        </p:txBody>
      </p:sp>
    </p:spTree>
    <p:extLst>
      <p:ext uri="{BB962C8B-B14F-4D97-AF65-F5344CB8AC3E}">
        <p14:creationId xmlns:p14="http://schemas.microsoft.com/office/powerpoint/2010/main" val="196588759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u="sng">
                <a:solidFill>
                  <a:srgbClr val="002060"/>
                </a:solidFill>
                <a:latin typeface="+mj-lt"/>
              </a:rPr>
              <a:t>**</a:t>
            </a:r>
            <a:r>
              <a:rPr lang="vi-VN" sz="5400" b="0" u="sng">
                <a:solidFill>
                  <a:srgbClr val="002060"/>
                </a:solidFill>
                <a:effectLst/>
                <a:latin typeface="+mj-lt"/>
              </a:rPr>
              <a:t>:</a:t>
            </a:r>
            <a:r>
              <a:rPr lang="en-US" sz="5400">
                <a:solidFill>
                  <a:srgbClr val="990000"/>
                </a:solidFill>
                <a:latin typeface="+mj-lt"/>
              </a:rPr>
              <a:t> </a:t>
            </a:r>
            <a:r>
              <a:rPr lang="vi-VN" sz="5400">
                <a:solidFill>
                  <a:srgbClr val="990000"/>
                </a:solidFill>
                <a:latin typeface="+mj-lt"/>
              </a:rPr>
              <a:t>Ôi đẹp thay những bước chân tiến vào giữa lòng thế giới, loan tình thương, tình thương Chúa Trời, loan niềm vui, niềm vui cứu đời, cho mọi người và mọi nơi.</a:t>
            </a:r>
          </a:p>
        </p:txBody>
      </p:sp>
    </p:spTree>
    <p:extLst>
      <p:ext uri="{BB962C8B-B14F-4D97-AF65-F5344CB8AC3E}">
        <p14:creationId xmlns:p14="http://schemas.microsoft.com/office/powerpoint/2010/main" val="421403511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2218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002060"/>
              </a:solidFill>
              <a:effectLst/>
              <a:latin typeface="+mj-lt"/>
              <a:cs typeface="Times New Roman" panose="02020603050405020304" pitchFamily="18" charset="0"/>
            </a:endParaRPr>
          </a:p>
          <a:p>
            <a:pPr eaLnBrk="1" hangingPunct="1">
              <a:lnSpc>
                <a:spcPct val="150000"/>
              </a:lnSpc>
            </a:pPr>
            <a:r>
              <a:rPr lang="en-US" sz="7200" b="0" i="1">
                <a:solidFill>
                  <a:srgbClr val="002060"/>
                </a:solidFill>
                <a:effectLst/>
                <a:latin typeface="+mj-lt"/>
                <a:cs typeface="Times New Roman" panose="02020603050405020304" pitchFamily="18" charset="0"/>
              </a:rPr>
              <a:t>KINH VINH DANH</a:t>
            </a:r>
          </a:p>
          <a:p>
            <a:pPr eaLnBrk="1" hangingPunct="1">
              <a:lnSpc>
                <a:spcPct val="150000"/>
              </a:lnSpc>
            </a:pPr>
            <a:r>
              <a:rPr lang="en-US" sz="7200" b="0" i="1">
                <a:solidFill>
                  <a:srgbClr val="002060"/>
                </a:solidFill>
                <a:effectLst/>
                <a:latin typeface="+mj-lt"/>
                <a:cs typeface="Times New Roman" panose="02020603050405020304" pitchFamily="18" charset="0"/>
              </a:rPr>
              <a:t>Ca Lên Đi 2</a:t>
            </a:r>
            <a:endParaRPr lang="vi-VN" sz="7200" b="0" i="1">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5400" b="0" smtClean="0">
                <a:solidFill>
                  <a:srgbClr val="A50021"/>
                </a:solidFill>
                <a:effectLst/>
                <a:latin typeface="+mn-lt"/>
                <a:cs typeface="Times New Roman" pitchFamily="18" charset="0"/>
              </a:rPr>
              <a:t>KINH TRUYỀN GIÁO</a:t>
            </a:r>
            <a:endParaRPr lang="en-US" sz="5400" b="0">
              <a:solidFill>
                <a:srgbClr val="A50021"/>
              </a:solidFill>
              <a:effectLst/>
              <a:latin typeface="+mn-lt"/>
              <a:cs typeface="Times New Roman" pitchFamily="18" charset="0"/>
            </a:endParaRPr>
          </a:p>
        </p:txBody>
      </p:sp>
    </p:spTree>
    <p:extLst>
      <p:ext uri="{BB962C8B-B14F-4D97-AF65-F5344CB8AC3E}">
        <p14:creationId xmlns:p14="http://schemas.microsoft.com/office/powerpoint/2010/main" val="1773841481"/>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990000"/>
              </a:solidFill>
              <a:effectLst/>
              <a:latin typeface="+mj-lt"/>
              <a:cs typeface="Times New Roman" panose="02020603050405020304" pitchFamily="18" charset="0"/>
            </a:endParaRPr>
          </a:p>
          <a:p>
            <a:pPr eaLnBrk="1" hangingPunct="1">
              <a:lnSpc>
                <a:spcPct val="150000"/>
              </a:lnSpc>
            </a:pPr>
            <a:r>
              <a:rPr lang="en-US" sz="7200" b="0">
                <a:solidFill>
                  <a:srgbClr val="990000"/>
                </a:solidFill>
                <a:effectLst/>
                <a:latin typeface="+mj-lt"/>
                <a:cs typeface="Times New Roman" panose="02020603050405020304" pitchFamily="18" charset="0"/>
              </a:rPr>
              <a:t>KINH VINH DANH</a:t>
            </a:r>
            <a:endParaRPr lang="vi-VN" sz="7200" b="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002060"/>
                </a:solidFill>
                <a:effectLst/>
                <a:latin typeface="+mj-lt"/>
                <a:cs typeface="Times New Roman" panose="02020603050405020304" pitchFamily="18" charset="0"/>
              </a:rPr>
              <a:t>Chủ tế: </a:t>
            </a:r>
            <a:r>
              <a:rPr lang="vi-VN" sz="5400" b="0" i="1">
                <a:solidFill>
                  <a:srgbClr val="002060"/>
                </a:solidFill>
                <a:effectLst/>
                <a:latin typeface="+mj-lt"/>
                <a:cs typeface="Times New Roman" panose="02020603050405020304" pitchFamily="18" charset="0"/>
              </a:rPr>
              <a:t>Vinh danh Thiên Chúa trên các tầng trời. </a:t>
            </a:r>
            <a:r>
              <a:rPr lang="vi-VN" sz="5400" b="0">
                <a:solidFill>
                  <a:srgbClr val="990000"/>
                </a:solidFill>
                <a:effectLst/>
                <a:latin typeface="+mj-lt"/>
                <a:cs typeface="Times New Roman" panose="02020603050405020304" pitchFamily="18" charset="0"/>
              </a:rPr>
              <a:t>Và bình an dưới thế, bình an dưới thế cho người thiện tâm. </a:t>
            </a:r>
            <a:endParaRPr lang="vi-VN" sz="7200" b="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rgbClr val="990000"/>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rgbClr val="990000"/>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00206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rgbClr val="99000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rgbClr val="99000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rgbClr val="990000"/>
                </a:solidFill>
                <a:effectLst/>
                <a:latin typeface="+mj-lt"/>
                <a:cs typeface="Times New Roman" panose="02020603050405020304" pitchFamily="18" charset="0"/>
              </a:rPr>
              <a:t>Vì lạy </a:t>
            </a:r>
            <a:r>
              <a:rPr lang="en-US" sz="4400" b="0">
                <a:solidFill>
                  <a:srgbClr val="002060"/>
                </a:solidFill>
                <a:effectLst/>
                <a:latin typeface="+mj-lt"/>
                <a:cs typeface="Times New Roman" panose="02020603050405020304" pitchFamily="18" charset="0"/>
              </a:rPr>
              <a:t>Chúa Giê-su Ki-tô, </a:t>
            </a:r>
            <a:r>
              <a:rPr lang="en-US" sz="4400" b="0">
                <a:solidFill>
                  <a:srgbClr val="990000"/>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002060"/>
                </a:solidFill>
                <a:effectLst/>
                <a:latin typeface="+mj-lt"/>
                <a:cs typeface="Times New Roman" panose="02020603050405020304" pitchFamily="18" charset="0"/>
              </a:rPr>
              <a:t>A-men. A-men. </a:t>
            </a:r>
            <a:endParaRPr lang="vi-VN" sz="4400" b="0" u="sng">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99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a:solidFill>
                  <a:srgbClr val="990000"/>
                </a:solidFill>
              </a:rPr>
              <a:t>Thánh Vịnh 116</a:t>
            </a:r>
            <a:br>
              <a:rPr lang="en-US">
                <a:solidFill>
                  <a:srgbClr val="990000"/>
                </a:solidFill>
              </a:rPr>
            </a:br>
            <a:r>
              <a:rPr lang="en-US" sz="4000">
                <a:solidFill>
                  <a:srgbClr val="990000"/>
                </a:solidFill>
              </a:rPr>
              <a:t>Chúa Nhật XXIX Thường Niên </a:t>
            </a:r>
            <a:r>
              <a:rPr lang="vi-VN" sz="4000">
                <a:solidFill>
                  <a:srgbClr val="990000"/>
                </a:solidFill>
              </a:rPr>
              <a:t>Năm A</a:t>
            </a:r>
            <a:r>
              <a:rPr lang="en-US" sz="4000">
                <a:solidFill>
                  <a:srgbClr val="990000"/>
                </a:solidFill>
              </a:rPr>
              <a:t/>
            </a:r>
            <a:br>
              <a:rPr lang="en-US" sz="4000">
                <a:solidFill>
                  <a:srgbClr val="990000"/>
                </a:solidFill>
              </a:rPr>
            </a:br>
            <a:r>
              <a:rPr lang="en-US">
                <a:solidFill>
                  <a:srgbClr val="990000"/>
                </a:solidFill>
              </a:rPr>
              <a:t>Khánh Nhật Truyền Giáo</a:t>
            </a:r>
            <a:br>
              <a:rPr lang="en-US">
                <a:solidFill>
                  <a:srgbClr val="990000"/>
                </a:solidFill>
              </a:rPr>
            </a:br>
            <a:r>
              <a:rPr lang="en-US" i="1">
                <a:solidFill>
                  <a:srgbClr val="002060"/>
                </a:solidFill>
              </a:rPr>
              <a:t>Lm. Kim Long</a:t>
            </a:r>
            <a:br>
              <a:rPr lang="en-US" i="1">
                <a:solidFill>
                  <a:srgbClr val="002060"/>
                </a:solidFill>
              </a:rPr>
            </a:br>
            <a:r>
              <a:rPr lang="en-US" i="1">
                <a:solidFill>
                  <a:srgbClr val="002060"/>
                </a:solidFill>
              </a:rPr>
              <a:t>02 Câu</a:t>
            </a:r>
            <a:br>
              <a:rPr lang="en-US" i="1">
                <a:solidFill>
                  <a:srgbClr val="002060"/>
                </a:solidFill>
              </a:rPr>
            </a:br>
            <a:endParaRPr lang="en-US" i="1">
              <a:solidFill>
                <a:srgbClr val="002060"/>
              </a:solidFill>
            </a:endParaRPr>
          </a:p>
        </p:txBody>
      </p:sp>
    </p:spTree>
    <p:extLst>
      <p:ext uri="{BB962C8B-B14F-4D97-AF65-F5344CB8AC3E}">
        <p14:creationId xmlns:p14="http://schemas.microsoft.com/office/powerpoint/2010/main" val="4262941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002060"/>
                </a:solidFill>
              </a:rPr>
              <a:t>Đk:</a:t>
            </a:r>
            <a:r>
              <a:rPr lang="en-US" sz="6600">
                <a:solidFill>
                  <a:srgbClr val="990000"/>
                </a:solidFill>
              </a:rPr>
              <a:t> </a:t>
            </a:r>
            <a:r>
              <a:rPr lang="vi-VN" sz="6600">
                <a:solidFill>
                  <a:srgbClr val="990000"/>
                </a:solidFill>
              </a:rPr>
              <a:t>Hãy </a:t>
            </a:r>
            <a:r>
              <a:rPr lang="en-US" sz="6600">
                <a:solidFill>
                  <a:srgbClr val="990000"/>
                </a:solidFill>
              </a:rPr>
              <a:t>đi rao giảng tin mừng khắp thế gian</a:t>
            </a:r>
            <a:r>
              <a:rPr lang="vi-VN" sz="6600">
                <a:solidFill>
                  <a:srgbClr val="990000"/>
                </a:solidFill>
              </a:rPr>
              <a:t>.</a:t>
            </a:r>
          </a:p>
        </p:txBody>
      </p:sp>
    </p:spTree>
    <p:extLst>
      <p:ext uri="{BB962C8B-B14F-4D97-AF65-F5344CB8AC3E}">
        <p14:creationId xmlns:p14="http://schemas.microsoft.com/office/powerpoint/2010/main" val="1948475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rgbClr val="A50021"/>
                </a:solidFill>
                <a:effectLst/>
                <a:latin typeface="+mn-lt"/>
              </a:rPr>
              <a:t>Lạy </a:t>
            </a:r>
            <a:r>
              <a:rPr lang="en-US" sz="5400" b="0" smtClean="0">
                <a:solidFill>
                  <a:srgbClr val="A50021"/>
                </a:solidFill>
                <a:effectLst/>
                <a:latin typeface="+mn-lt"/>
              </a:rPr>
              <a:t>Cha là Thiên Chúa toàn năng./ Cha yêu thương sáng tạo và cứu độ muôn loài./ Cha đã sai con một làm người ở giữa chúng con./ Người đã hy sinh chịu chết và phục sinh/ </a:t>
            </a:r>
            <a:endParaRPr lang="en-US" sz="5400" b="0">
              <a:solidFill>
                <a:srgbClr val="A50021"/>
              </a:solidFill>
              <a:effectLst/>
              <a:latin typeface="+mn-lt"/>
            </a:endParaRPr>
          </a:p>
        </p:txBody>
      </p:sp>
    </p:spTree>
    <p:extLst>
      <p:ext uri="{BB962C8B-B14F-4D97-AF65-F5344CB8AC3E}">
        <p14:creationId xmlns:p14="http://schemas.microsoft.com/office/powerpoint/2010/main" val="55752701"/>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u="sng">
                <a:solidFill>
                  <a:srgbClr val="002060"/>
                </a:solidFill>
              </a:rPr>
              <a:t>Tk1:</a:t>
            </a:r>
            <a:r>
              <a:rPr lang="en-US" sz="7200">
                <a:solidFill>
                  <a:srgbClr val="990000"/>
                </a:solidFill>
              </a:rPr>
              <a:t> </a:t>
            </a:r>
            <a:r>
              <a:rPr lang="vi-VN" sz="7200">
                <a:solidFill>
                  <a:srgbClr val="990000"/>
                </a:solidFill>
              </a:rPr>
              <a:t>Vạn quốc hỡi mừng chúc Chúa đi, ngàn dân ơi hãy tán dương Ngài.</a:t>
            </a:r>
            <a:endParaRPr lang="en-US" sz="7200">
              <a:solidFill>
                <a:srgbClr val="990000"/>
              </a:solidFill>
            </a:endParaRPr>
          </a:p>
        </p:txBody>
      </p:sp>
    </p:spTree>
    <p:extLst>
      <p:ext uri="{BB962C8B-B14F-4D97-AF65-F5344CB8AC3E}">
        <p14:creationId xmlns:p14="http://schemas.microsoft.com/office/powerpoint/2010/main" val="676337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002060"/>
                </a:solidFill>
              </a:rPr>
              <a:t>Đk:</a:t>
            </a:r>
            <a:r>
              <a:rPr lang="en-US" sz="6600">
                <a:solidFill>
                  <a:srgbClr val="990000"/>
                </a:solidFill>
              </a:rPr>
              <a:t> </a:t>
            </a:r>
            <a:r>
              <a:rPr lang="vi-VN" sz="6600">
                <a:solidFill>
                  <a:srgbClr val="990000"/>
                </a:solidFill>
              </a:rPr>
              <a:t>Hãy </a:t>
            </a:r>
            <a:r>
              <a:rPr lang="en-US" sz="6600">
                <a:solidFill>
                  <a:srgbClr val="990000"/>
                </a:solidFill>
              </a:rPr>
              <a:t>đi rao giảng tin mừng khắp thế gian</a:t>
            </a:r>
            <a:r>
              <a:rPr lang="vi-VN" sz="6600">
                <a:solidFill>
                  <a:srgbClr val="990000"/>
                </a:solidFill>
              </a:rPr>
              <a:t>.</a:t>
            </a:r>
          </a:p>
        </p:txBody>
      </p:sp>
    </p:spTree>
    <p:extLst>
      <p:ext uri="{BB962C8B-B14F-4D97-AF65-F5344CB8AC3E}">
        <p14:creationId xmlns:p14="http://schemas.microsoft.com/office/powerpoint/2010/main" val="2946202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7200" u="sng">
                <a:solidFill>
                  <a:srgbClr val="002060"/>
                </a:solidFill>
              </a:rPr>
              <a:t>Tk2:</a:t>
            </a:r>
            <a:r>
              <a:rPr lang="en-US" sz="7200">
                <a:solidFill>
                  <a:srgbClr val="990000"/>
                </a:solidFill>
              </a:rPr>
              <a:t> </a:t>
            </a:r>
            <a:r>
              <a:rPr lang="vi-VN" sz="7200">
                <a:solidFill>
                  <a:srgbClr val="990000"/>
                </a:solidFill>
              </a:rPr>
              <a:t>Vì tình Chúa mạnh mẽ thiết tha, lòng trung tín bền vững muôn đời.</a:t>
            </a:r>
            <a:endParaRPr lang="en-US" sz="7200">
              <a:solidFill>
                <a:srgbClr val="990000"/>
              </a:solidFill>
            </a:endParaRPr>
          </a:p>
        </p:txBody>
      </p:sp>
    </p:spTree>
    <p:extLst>
      <p:ext uri="{BB962C8B-B14F-4D97-AF65-F5344CB8AC3E}">
        <p14:creationId xmlns:p14="http://schemas.microsoft.com/office/powerpoint/2010/main" val="1352777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002060"/>
                </a:solidFill>
              </a:rPr>
              <a:t>Đk:</a:t>
            </a:r>
            <a:r>
              <a:rPr lang="en-US" sz="6600">
                <a:solidFill>
                  <a:srgbClr val="990000"/>
                </a:solidFill>
              </a:rPr>
              <a:t> </a:t>
            </a:r>
            <a:r>
              <a:rPr lang="vi-VN" sz="6600">
                <a:solidFill>
                  <a:srgbClr val="990000"/>
                </a:solidFill>
              </a:rPr>
              <a:t>Hãy </a:t>
            </a:r>
            <a:r>
              <a:rPr lang="en-US" sz="6600">
                <a:solidFill>
                  <a:srgbClr val="990000"/>
                </a:solidFill>
              </a:rPr>
              <a:t>đi rao giảng tin mừng khắp thế gian</a:t>
            </a:r>
            <a:r>
              <a:rPr lang="vi-VN" sz="6600">
                <a:solidFill>
                  <a:srgbClr val="990000"/>
                </a:solidFill>
              </a:rPr>
              <a:t>.</a:t>
            </a:r>
          </a:p>
        </p:txBody>
      </p:sp>
    </p:spTree>
    <p:extLst>
      <p:ext uri="{BB962C8B-B14F-4D97-AF65-F5344CB8AC3E}">
        <p14:creationId xmlns:p14="http://schemas.microsoft.com/office/powerpoint/2010/main" val="2946202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53"/>
            <a:ext cx="9144000" cy="5131594"/>
          </a:xfrm>
          <a:prstGeom prst="rect">
            <a:avLst/>
          </a:prstGeom>
        </p:spPr>
      </p:pic>
    </p:spTree>
    <p:extLst>
      <p:ext uri="{BB962C8B-B14F-4D97-AF65-F5344CB8AC3E}">
        <p14:creationId xmlns:p14="http://schemas.microsoft.com/office/powerpoint/2010/main" val="1076586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6000">
                <a:solidFill>
                  <a:srgbClr val="990000"/>
                </a:solidFill>
              </a:rPr>
              <a:t>Các con hãy ra đi gảng dạy cho muôn dân, và đây Thầy ở cùng các con mọi ngày cho đến tận thế.</a:t>
            </a: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00206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002060"/>
                </a:solidFill>
              </a:rPr>
              <a:t>Alleluia …</a:t>
            </a:r>
          </a:p>
        </p:txBody>
      </p:sp>
    </p:spTree>
    <p:extLst>
      <p:ext uri="{BB962C8B-B14F-4D97-AF65-F5344CB8AC3E}">
        <p14:creationId xmlns:p14="http://schemas.microsoft.com/office/powerpoint/2010/main" val="19561540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9900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5" y="0"/>
            <a:ext cx="9136950" cy="514350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00206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Tôi tin kính một Thiên Chúa là Cha toàn năng, </a:t>
            </a:r>
            <a:r>
              <a:rPr lang="vi-VN" sz="6600" b="0" dirty="0">
                <a:solidFill>
                  <a:srgbClr val="990000"/>
                </a:solidFill>
                <a:effectLst/>
                <a:latin typeface="+mj-lt"/>
                <a:cs typeface="Times New Roman" pitchFamily="18" charset="0"/>
              </a:rPr>
              <a:t>Đấng tạo thành trời đất, muôn vật hữu hình và vô hình. </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000" smtClean="0">
                <a:solidFill>
                  <a:srgbClr val="A50021"/>
                </a:solidFill>
                <a:effectLst/>
                <a:latin typeface="+mn-lt"/>
              </a:rPr>
              <a:t>Để quy tụ tất cả muôn loài vào nước Cha./ Cha đã gửi Thánh Thần đến/ Để xây dựng một cộng đồng nhân loại mới,/ biết yêu thương và hiệp nhất/ theo hình ảnh Thiên Chúa Ba Ngôi. </a:t>
            </a:r>
            <a:endParaRPr lang="en-US" sz="5000" b="0" dirty="0">
              <a:solidFill>
                <a:srgbClr val="A50021"/>
              </a:solidFill>
              <a:effectLst/>
              <a:latin typeface="+mn-lt"/>
            </a:endParaRPr>
          </a:p>
        </p:txBody>
      </p:sp>
    </p:spTree>
    <p:extLst>
      <p:ext uri="{BB962C8B-B14F-4D97-AF65-F5344CB8AC3E}">
        <p14:creationId xmlns:p14="http://schemas.microsoft.com/office/powerpoint/2010/main" val="1391080577"/>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990000"/>
                </a:solidFill>
                <a:effectLst/>
                <a:latin typeface="+mj-lt"/>
                <a:cs typeface="Times New Roman" pitchFamily="18" charset="0"/>
              </a:rPr>
              <a:t>Tôi</a:t>
            </a:r>
            <a:r>
              <a:rPr lang="en-US" sz="6600" b="0" dirty="0">
                <a:solidFill>
                  <a:srgbClr val="990000"/>
                </a:solidFill>
                <a:effectLst/>
                <a:latin typeface="+mj-lt"/>
                <a:cs typeface="Times New Roman" pitchFamily="18" charset="0"/>
              </a:rPr>
              <a:t> tin </a:t>
            </a:r>
            <a:r>
              <a:rPr lang="en-US" sz="6600" b="0" dirty="0" err="1">
                <a:solidFill>
                  <a:srgbClr val="990000"/>
                </a:solidFill>
                <a:effectLst/>
                <a:latin typeface="+mj-lt"/>
                <a:cs typeface="Times New Roman" pitchFamily="18" charset="0"/>
              </a:rPr>
              <a:t>kính</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một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Giêsu</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Kitô</a:t>
            </a:r>
            <a:r>
              <a:rPr lang="en-US" sz="6600" b="0" dirty="0">
                <a:solidFill>
                  <a:srgbClr val="990000"/>
                </a:solidFill>
                <a:effectLst/>
                <a:latin typeface="+mj-lt"/>
                <a:cs typeface="Times New Roman" pitchFamily="18" charset="0"/>
              </a:rPr>
              <a:t>, Con </a:t>
            </a:r>
            <a:r>
              <a:rPr lang="en-US" sz="6600" b="0" dirty="0" err="1">
                <a:solidFill>
                  <a:srgbClr val="990000"/>
                </a:solidFill>
                <a:effectLst/>
                <a:latin typeface="+mj-lt"/>
                <a:cs typeface="Times New Roman" pitchFamily="18" charset="0"/>
              </a:rPr>
              <a:t>Một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vi-VN" sz="6600" b="0" dirty="0">
                <a:solidFill>
                  <a:srgbClr val="990000"/>
                </a:solidFill>
                <a:effectLst/>
                <a:latin typeface="+mj-lt"/>
                <a:cs typeface="Times New Roman" pitchFamily="18" charset="0"/>
              </a:rPr>
              <a:t>Sinh bởi Đức Chúa Cha từ trước muôn đời. </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Người là Thiên Chúa bởi Thiên Chúa, Ánh Sáng bởi Ánh Sáng,</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thật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bởi</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thật</a:t>
            </a:r>
            <a:r>
              <a:rPr lang="en-US" sz="6600" b="0" dirty="0">
                <a:solidFill>
                  <a:srgbClr val="990000"/>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990000"/>
                </a:solidFill>
                <a:effectLst/>
                <a:latin typeface="+mj-lt"/>
              </a:rPr>
              <a:t>được sinh ra mà không phải được tạo thành, đồng bản thể với Đức Chúa Cha: nhờ Người mà muôn vật được tạo thành. </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990000"/>
                </a:solidFill>
                <a:effectLst/>
                <a:latin typeface="+mj-lt"/>
              </a:rPr>
              <a:t>Vì loài người chúng ta và để cứu độ chúng ta,</a:t>
            </a:r>
            <a:r>
              <a:rPr lang="en-US" sz="7200" b="0" dirty="0">
                <a:solidFill>
                  <a:srgbClr val="990000"/>
                </a:solidFill>
                <a:effectLst/>
                <a:latin typeface="+mj-lt"/>
              </a:rPr>
              <a:t> </a:t>
            </a:r>
            <a:r>
              <a:rPr lang="vi-VN" sz="7200" b="0" dirty="0">
                <a:solidFill>
                  <a:srgbClr val="990000"/>
                </a:solidFill>
                <a:effectLst/>
                <a:latin typeface="+mj-lt"/>
                <a:cs typeface="Times New Roman" pitchFamily="18" charset="0"/>
              </a:rPr>
              <a:t>Người đã từ trời xuống thế. </a:t>
            </a:r>
            <a:endParaRPr lang="en-US" sz="72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99000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99000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9900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990000"/>
                </a:solidFill>
                <a:effectLst/>
                <a:latin typeface="+mj-lt"/>
              </a:rPr>
              <a:t>Người được phụng thờ và tôn vinh cùng với Đức Chúa Cha và Đức Chúa Con: Người đã dùng các tiên tri mà phán dạy. </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990000"/>
                </a:solidFill>
                <a:effectLst/>
                <a:latin typeface="+mj-lt"/>
              </a:rPr>
              <a:t>Tôi tin Hội Thánh duy nhất thánh thiện công giáo và tông truyền.</a:t>
            </a:r>
            <a:endParaRPr lang="en-US" sz="8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800" b="0" smtClean="0">
                <a:solidFill>
                  <a:srgbClr val="A50021"/>
                </a:solidFill>
                <a:effectLst/>
                <a:latin typeface="+mn-lt"/>
                <a:cs typeface="Times New Roman" pitchFamily="18" charset="0"/>
              </a:rPr>
              <a:t>Giờ đây,/ chúng con cảm tạ Cha/ vì hồng ân cứu độ Cha đã thương ban cho chúng con./ Xin Cha thắp lên ngọn lửa tình yêu trong tâm hồn chúng con,/ và dạy chúng con biết chiêm ngắm và bước theo Đức Ki-tô/</a:t>
            </a:r>
            <a:endParaRPr lang="en-US" sz="4800" b="0">
              <a:solidFill>
                <a:srgbClr val="A50021"/>
              </a:solidFill>
              <a:effectLst/>
              <a:latin typeface="+mn-lt"/>
              <a:cs typeface="Times New Roman" pitchFamily="18" charset="0"/>
            </a:endParaRPr>
          </a:p>
        </p:txBody>
      </p:sp>
    </p:spTree>
    <p:extLst>
      <p:ext uri="{BB962C8B-B14F-4D97-AF65-F5344CB8AC3E}">
        <p14:creationId xmlns:p14="http://schemas.microsoft.com/office/powerpoint/2010/main" val="3669118422"/>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Tôi tuyên xưng có một Phép Rửa để tha tội. Tôi trông đợi kẻ chết sống lại và sự</a:t>
            </a:r>
            <a:r>
              <a:rPr lang="en-US" sz="6600" b="0" dirty="0">
                <a:solidFill>
                  <a:srgbClr val="990000"/>
                </a:solidFill>
                <a:effectLst/>
                <a:latin typeface="+mj-lt"/>
                <a:cs typeface="Times New Roman" pitchFamily="18" charset="0"/>
              </a:rPr>
              <a:t> </a:t>
            </a:r>
            <a:r>
              <a:rPr lang="vi-VN" sz="6600" b="0" dirty="0">
                <a:solidFill>
                  <a:srgbClr val="990000"/>
                </a:solidFill>
                <a:effectLst/>
                <a:latin typeface="+mj-lt"/>
                <a:cs typeface="Times New Roman" pitchFamily="18" charset="0"/>
              </a:rPr>
              <a:t>sống đời sau. </a:t>
            </a:r>
            <a:r>
              <a:rPr lang="vi-VN" sz="6600" b="0" dirty="0">
                <a:solidFill>
                  <a:srgbClr val="002060"/>
                </a:solidFill>
                <a:effectLst/>
                <a:latin typeface="+mj-lt"/>
                <a:cs typeface="Times New Roman" pitchFamily="18" charset="0"/>
              </a:rPr>
              <a:t>Amen.</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250"/>
            <a:ext cx="9144000" cy="5143500"/>
          </a:xfrm>
          <a:prstGeom prst="rect">
            <a:avLst/>
          </a:prstGeom>
        </p:spPr>
      </p:pic>
    </p:spTree>
    <p:extLst>
      <p:ext uri="{BB962C8B-B14F-4D97-AF65-F5344CB8AC3E}">
        <p14:creationId xmlns:p14="http://schemas.microsoft.com/office/powerpoint/2010/main" val="42050980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a:solidFill>
                  <a:srgbClr val="FFFF00"/>
                </a:solidFill>
              </a:rPr>
              <a:t>Dâng Hồn Xác</a:t>
            </a:r>
            <a:endParaRPr lang="en-US" sz="4000" b="1" dirty="0">
              <a:solidFill>
                <a:srgbClr val="FFFF00"/>
              </a:solidFill>
            </a:endParaRPr>
          </a:p>
          <a:p>
            <a:pPr algn="ctr"/>
            <a:r>
              <a:rPr lang="en-US" sz="4000" b="1" i="1">
                <a:solidFill>
                  <a:schemeClr val="bg1"/>
                </a:solidFill>
              </a:rPr>
              <a:t>Hùng Lân</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002060"/>
                </a:solidFill>
                <a:effectLst/>
              </a:rPr>
              <a:t>Đk</a:t>
            </a:r>
            <a:r>
              <a:rPr lang="en-US" sz="4700" b="0" u="sng">
                <a:solidFill>
                  <a:srgbClr val="002060"/>
                </a:solidFill>
                <a:effectLst/>
              </a:rPr>
              <a:t>:</a:t>
            </a:r>
            <a:r>
              <a:rPr lang="en-US" sz="4700" b="0">
                <a:solidFill>
                  <a:srgbClr val="990000"/>
                </a:solidFill>
                <a:effectLst/>
              </a:rPr>
              <a:t> </a:t>
            </a:r>
            <a:r>
              <a:rPr lang="vi-VN" sz="4700">
                <a:solidFill>
                  <a:srgbClr val="990000"/>
                </a:solidFill>
              </a:rPr>
              <a:t>Con kính dâng Cha cùng bánh và rượu nho. Hồn con đây với xác con đây, đền vì bao tội lỗi xưa nay. Con dám trông mong thành áng trầm thơm tho. Bay tới trước dung nhan thánh Người, cám mến Cha lành tự tình khúc nôi.</a:t>
            </a:r>
            <a:endParaRPr lang="en-US" sz="4700" b="0" dirty="0">
              <a:solidFill>
                <a:srgbClr val="990000"/>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a:solidFill>
                  <a:srgbClr val="002060"/>
                </a:solidFill>
                <a:effectLst/>
              </a:rPr>
              <a:t>Tk1:</a:t>
            </a:r>
            <a:r>
              <a:rPr lang="en-US" sz="5400">
                <a:solidFill>
                  <a:srgbClr val="990000"/>
                </a:solidFill>
              </a:rPr>
              <a:t> </a:t>
            </a:r>
            <a:r>
              <a:rPr lang="vi-VN" sz="5400">
                <a:solidFill>
                  <a:srgbClr val="990000"/>
                </a:solidFill>
              </a:rPr>
              <a:t>Con ước ao kết hợp cùng Chúa Giê-su như giọt nước trong rượu nho: Khăng khít nên một với Người, sống trong Người, trong nguồn ơn Chúa xuống cho.</a:t>
            </a:r>
            <a:endParaRPr lang="en-US" sz="5400" b="0" dirty="0">
              <a:solidFill>
                <a:srgbClr val="990000"/>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002060"/>
                </a:solidFill>
                <a:effectLst/>
              </a:rPr>
              <a:t>Đk</a:t>
            </a:r>
            <a:r>
              <a:rPr lang="en-US" sz="4700" b="0" u="sng">
                <a:solidFill>
                  <a:srgbClr val="002060"/>
                </a:solidFill>
                <a:effectLst/>
              </a:rPr>
              <a:t>:</a:t>
            </a:r>
            <a:r>
              <a:rPr lang="en-US" sz="4700" b="0">
                <a:solidFill>
                  <a:srgbClr val="990000"/>
                </a:solidFill>
                <a:effectLst/>
              </a:rPr>
              <a:t> </a:t>
            </a:r>
            <a:r>
              <a:rPr lang="vi-VN" sz="4700">
                <a:solidFill>
                  <a:srgbClr val="990000"/>
                </a:solidFill>
              </a:rPr>
              <a:t>Con kính dâng Cha cùng bánh và rượu nho. Hồn con đây với xác con đây, đền vì bao tội lỗi xưa nay. Con dám trông mong thành áng trầm thơm tho. Bay tới trước dung nhan thánh Người, cám mến Cha lành tự tình khúc nôi.</a:t>
            </a:r>
            <a:endParaRPr lang="en-US" sz="4700" b="0" dirty="0">
              <a:solidFill>
                <a:srgbClr val="990000"/>
              </a:solidFill>
              <a:effectLst/>
            </a:endParaRPr>
          </a:p>
        </p:txBody>
      </p:sp>
    </p:spTree>
    <p:extLst>
      <p:ext uri="{BB962C8B-B14F-4D97-AF65-F5344CB8AC3E}">
        <p14:creationId xmlns:p14="http://schemas.microsoft.com/office/powerpoint/2010/main" val="10045002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002060"/>
                </a:solidFill>
                <a:effectLst/>
              </a:rPr>
              <a:t>Tk2</a:t>
            </a:r>
            <a:r>
              <a:rPr lang="en-US" sz="5400" b="0" u="sng">
                <a:solidFill>
                  <a:srgbClr val="002060"/>
                </a:solidFill>
                <a:effectLst/>
              </a:rPr>
              <a:t>:</a:t>
            </a:r>
            <a:r>
              <a:rPr lang="en-US" sz="5400" b="0">
                <a:solidFill>
                  <a:srgbClr val="990000"/>
                </a:solidFill>
                <a:effectLst/>
              </a:rPr>
              <a:t> </a:t>
            </a:r>
            <a:r>
              <a:rPr lang="vi-VN" sz="5400">
                <a:solidFill>
                  <a:srgbClr val="990000"/>
                </a:solidFill>
              </a:rPr>
              <a:t>Con dám xin Chúa rửa hồn xác chúng con cho sạch vết bao tội nhơ: Thương giúp qua đời hiểm nghèo, tới Thiên Đường, rũ sạch hết các mối lo.</a:t>
            </a:r>
            <a:endParaRPr lang="vi-VN" sz="5400" dirty="0">
              <a:solidFill>
                <a:srgbClr val="990000"/>
              </a:solidFill>
            </a:endParaRPr>
          </a:p>
        </p:txBody>
      </p:sp>
    </p:spTree>
    <p:extLst>
      <p:ext uri="{BB962C8B-B14F-4D97-AF65-F5344CB8AC3E}">
        <p14:creationId xmlns:p14="http://schemas.microsoft.com/office/powerpoint/2010/main" val="21997094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002060"/>
                </a:solidFill>
                <a:effectLst/>
              </a:rPr>
              <a:t>Đk</a:t>
            </a:r>
            <a:r>
              <a:rPr lang="en-US" sz="4700" b="0" u="sng">
                <a:solidFill>
                  <a:srgbClr val="002060"/>
                </a:solidFill>
                <a:effectLst/>
              </a:rPr>
              <a:t>:</a:t>
            </a:r>
            <a:r>
              <a:rPr lang="en-US" sz="4700" b="0">
                <a:solidFill>
                  <a:srgbClr val="990000"/>
                </a:solidFill>
                <a:effectLst/>
              </a:rPr>
              <a:t> </a:t>
            </a:r>
            <a:r>
              <a:rPr lang="vi-VN" sz="4700">
                <a:solidFill>
                  <a:srgbClr val="990000"/>
                </a:solidFill>
              </a:rPr>
              <a:t>Con kính dâng Cha cùng bánh và rượu nho. Hồn con đây với xác con đây, đền vì bao tội lỗi xưa nay. Con dám trông mong thành áng trầm thơm tho. Bay tới trước dung nhan thánh Người, cám mến Cha lành tự tình khúc nôi.</a:t>
            </a:r>
            <a:endParaRPr lang="en-US" sz="4700" b="0" dirty="0">
              <a:solidFill>
                <a:srgbClr val="990000"/>
              </a:solidFill>
              <a:effectLst/>
            </a:endParaRPr>
          </a:p>
        </p:txBody>
      </p:sp>
    </p:spTree>
    <p:extLst>
      <p:ext uri="{BB962C8B-B14F-4D97-AF65-F5344CB8AC3E}">
        <p14:creationId xmlns:p14="http://schemas.microsoft.com/office/powerpoint/2010/main" val="20332966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77354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000" b="0" smtClean="0">
                <a:solidFill>
                  <a:srgbClr val="A50021"/>
                </a:solidFill>
                <a:effectLst/>
                <a:latin typeface="+mn-lt"/>
              </a:rPr>
              <a:t>Trên con đường loan báo Tin Mừng cho muôn dân nước,/ Xin dạy chúng con biết yêu thương và phục vụ,/ biết chia sẻ của cải tinh thần và vật chất cho người nghèo khổ và bất hạnh,/</a:t>
            </a:r>
            <a:endParaRPr lang="en-US" sz="5000" b="0">
              <a:solidFill>
                <a:srgbClr val="A50021"/>
              </a:solidFill>
              <a:effectLst/>
              <a:latin typeface="+mn-lt"/>
            </a:endParaRPr>
          </a:p>
        </p:txBody>
      </p:sp>
    </p:spTree>
    <p:extLst>
      <p:ext uri="{BB962C8B-B14F-4D97-AF65-F5344CB8AC3E}">
        <p14:creationId xmlns:p14="http://schemas.microsoft.com/office/powerpoint/2010/main" val="3589540855"/>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99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990000"/>
                </a:solidFill>
                <a:effectLst/>
                <a:latin typeface="+mj-lt"/>
              </a:rPr>
              <a:t>Ca </a:t>
            </a:r>
            <a:r>
              <a:rPr lang="en-US" sz="5400" b="0" dirty="0" err="1">
                <a:solidFill>
                  <a:srgbClr val="990000"/>
                </a:solidFill>
                <a:effectLst/>
                <a:latin typeface="+mj-lt"/>
              </a:rPr>
              <a:t>Nguyện</a:t>
            </a:r>
            <a:r>
              <a:rPr lang="en-US" sz="5400" b="0" dirty="0">
                <a:solidFill>
                  <a:srgbClr val="990000"/>
                </a:solidFill>
                <a:effectLst/>
                <a:latin typeface="+mj-lt"/>
              </a:rPr>
              <a:t> </a:t>
            </a:r>
            <a:r>
              <a:rPr lang="en-US" sz="5400" b="0" dirty="0" err="1">
                <a:solidFill>
                  <a:srgbClr val="990000"/>
                </a:solidFill>
                <a:effectLst/>
                <a:latin typeface="+mj-lt"/>
              </a:rPr>
              <a:t>Hiệp</a:t>
            </a:r>
            <a:r>
              <a:rPr lang="en-US" sz="5400" b="0" dirty="0">
                <a:solidFill>
                  <a:srgbClr val="990000"/>
                </a:solidFill>
                <a:effectLst/>
                <a:latin typeface="+mj-lt"/>
              </a:rPr>
              <a:t> </a:t>
            </a:r>
            <a:r>
              <a:rPr lang="en-US" sz="5400" b="0" dirty="0" err="1">
                <a:solidFill>
                  <a:srgbClr val="990000"/>
                </a:solidFill>
                <a:effectLst/>
                <a:latin typeface="+mj-lt"/>
              </a:rPr>
              <a:t>Lễ</a:t>
            </a:r>
            <a:r>
              <a:rPr lang="en-US" sz="6600" b="0">
                <a:solidFill>
                  <a:srgbClr val="990000"/>
                </a:solidFill>
                <a:effectLst/>
                <a:latin typeface="+mj-lt"/>
              </a:rPr>
              <a:t/>
            </a:r>
            <a:br>
              <a:rPr lang="en-US" sz="6600" b="0">
                <a:solidFill>
                  <a:srgbClr val="990000"/>
                </a:solidFill>
                <a:effectLst/>
                <a:latin typeface="+mj-lt"/>
              </a:rPr>
            </a:br>
            <a:r>
              <a:rPr lang="en-US" sz="6000">
                <a:solidFill>
                  <a:srgbClr val="990000"/>
                </a:solidFill>
              </a:rPr>
              <a:t>Tâm Nguyện Truyền Giáo</a:t>
            </a:r>
            <a:r>
              <a:rPr lang="en-US" sz="4800">
                <a:solidFill>
                  <a:srgbClr val="990000"/>
                </a:solidFill>
              </a:rPr>
              <a:t/>
            </a:r>
            <a:br>
              <a:rPr lang="en-US" sz="4800">
                <a:solidFill>
                  <a:srgbClr val="990000"/>
                </a:solidFill>
              </a:rPr>
            </a:br>
            <a:r>
              <a:rPr lang="en-US" sz="4800" i="1">
                <a:solidFill>
                  <a:srgbClr val="002060"/>
                </a:solidFill>
              </a:rPr>
              <a:t>Giang Tâm</a:t>
            </a:r>
            <a:endParaRPr lang="en-US" sz="9600" b="0" i="1" dirty="0">
              <a:solidFill>
                <a:srgbClr val="002060"/>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000" b="0" u="sng" dirty="0">
                <a:solidFill>
                  <a:srgbClr val="002060"/>
                </a:solidFill>
                <a:effectLst/>
              </a:rPr>
              <a:t>Tk1</a:t>
            </a:r>
            <a:r>
              <a:rPr lang="en-US" sz="4000" b="0" u="sng">
                <a:solidFill>
                  <a:srgbClr val="002060"/>
                </a:solidFill>
                <a:effectLst/>
              </a:rPr>
              <a:t>:</a:t>
            </a:r>
            <a:r>
              <a:rPr lang="en-US" sz="4000" b="0">
                <a:solidFill>
                  <a:srgbClr val="990000"/>
                </a:solidFill>
                <a:effectLst/>
              </a:rPr>
              <a:t> </a:t>
            </a:r>
            <a:r>
              <a:rPr lang="vi-VN" sz="4000">
                <a:solidFill>
                  <a:srgbClr val="990000"/>
                </a:solidFill>
              </a:rPr>
              <a:t>Lạy Chúa xưa Chúa phán rằng: “Lúa chính đầy đồng mà thợ gặt thì ít, anh em hãy xin Cha cho nhiều thợ gặt đến gặt lúa về.” Lạy Chúa xin sai con, nguyện hãy thương chọn con, sai con đi làm chứng nhân tình yêu của Chúa đã tặng ban trần thế bao huyền siêu. </a:t>
            </a:r>
            <a:endParaRPr lang="vi-VN" sz="4000" b="0" dirty="0">
              <a:solidFill>
                <a:srgbClr val="990000"/>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a:solidFill>
                  <a:srgbClr val="002060"/>
                </a:solidFill>
                <a:effectLst/>
              </a:rPr>
              <a:t>Đk</a:t>
            </a:r>
            <a:r>
              <a:rPr lang="en-US" sz="4000" b="0" u="sng">
                <a:solidFill>
                  <a:srgbClr val="002060"/>
                </a:solidFill>
                <a:effectLst/>
              </a:rPr>
              <a:t>:</a:t>
            </a:r>
            <a:r>
              <a:rPr lang="en-US" sz="4000" b="0">
                <a:solidFill>
                  <a:srgbClr val="990000"/>
                </a:solidFill>
                <a:effectLst/>
              </a:rPr>
              <a:t> </a:t>
            </a:r>
            <a:r>
              <a:rPr lang="vi-VN" sz="4000">
                <a:solidFill>
                  <a:srgbClr val="990000"/>
                </a:solidFill>
              </a:rPr>
              <a:t>Bước theo Ngài cùng đến khắp mọi nơi, bước theo Ngài để rắc gieo niềm vui. Sống giữa đời làm chứng nhân tình yêu vô biên của Thiên Chúa. Với ước mong được dấn thân từ đây, hiến dâng Ngài tình mến yêu nồng say. Để Nước Trời trị đến, cho trần gian rực sáng Ánh Tin Mừng. </a:t>
            </a:r>
            <a:endParaRPr lang="en-US" sz="4000" b="0" dirty="0">
              <a:solidFill>
                <a:srgbClr val="990000"/>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000" b="0" u="sng" dirty="0">
                <a:solidFill>
                  <a:srgbClr val="002060"/>
                </a:solidFill>
                <a:effectLst/>
              </a:rPr>
              <a:t>Tk2</a:t>
            </a:r>
            <a:r>
              <a:rPr lang="en-US" sz="4000" b="0" u="sng">
                <a:solidFill>
                  <a:srgbClr val="002060"/>
                </a:solidFill>
                <a:effectLst/>
              </a:rPr>
              <a:t>:</a:t>
            </a:r>
            <a:r>
              <a:rPr lang="en-US" sz="4000" b="0">
                <a:solidFill>
                  <a:srgbClr val="990000"/>
                </a:solidFill>
                <a:effectLst/>
              </a:rPr>
              <a:t> </a:t>
            </a:r>
            <a:r>
              <a:rPr lang="vi-VN" sz="4000">
                <a:solidFill>
                  <a:srgbClr val="990000"/>
                </a:solidFill>
              </a:rPr>
              <a:t>“Này đây muối ướp mặn đời, mong sao chẳng hề nhạt nhòa theo năm tháng, đây ánh sáng thế gian mong chẳng bao giờ tắt lịm giữa đời”. Lạy Chúa xin sai con vào giữa cuộc đời này, sai con gieo mầm sống Tin Mừng đây, tựa chút men tình yêu nồng thắm trong từng ngày.</a:t>
            </a:r>
            <a:endParaRPr lang="en-US" sz="4000" b="0" dirty="0">
              <a:solidFill>
                <a:srgbClr val="990000"/>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a:solidFill>
                  <a:srgbClr val="002060"/>
                </a:solidFill>
                <a:effectLst/>
              </a:rPr>
              <a:t>Đk</a:t>
            </a:r>
            <a:r>
              <a:rPr lang="en-US" sz="4000" b="0" u="sng">
                <a:solidFill>
                  <a:srgbClr val="002060"/>
                </a:solidFill>
                <a:effectLst/>
              </a:rPr>
              <a:t>:</a:t>
            </a:r>
            <a:r>
              <a:rPr lang="en-US" sz="4000" b="0">
                <a:solidFill>
                  <a:srgbClr val="990000"/>
                </a:solidFill>
                <a:effectLst/>
              </a:rPr>
              <a:t> </a:t>
            </a:r>
            <a:r>
              <a:rPr lang="vi-VN" sz="4000">
                <a:solidFill>
                  <a:srgbClr val="990000"/>
                </a:solidFill>
              </a:rPr>
              <a:t>Bước theo Ngài cùng đến khắp mọi nơi, bước theo Ngài để rắc gieo niềm vui. Sống giữa đời làm chứng nhân tình yêu vô biên của Thiên Chúa. Với ước mong được dấn thân từ đây, hiến dâng Ngài tình mến yêu nồng say. Để Nước Trời trị đến, cho trần gian rực sáng Ánh Tin Mừng. </a:t>
            </a:r>
            <a:endParaRPr lang="en-US" sz="4000" b="0" dirty="0">
              <a:solidFill>
                <a:srgbClr val="990000"/>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a:solidFill>
                  <a:srgbClr val="002060"/>
                </a:solidFill>
                <a:effectLst/>
              </a:rPr>
              <a:t>Tk3</a:t>
            </a:r>
            <a:r>
              <a:rPr lang="en-US" sz="4000" b="0" u="sng">
                <a:solidFill>
                  <a:srgbClr val="002060"/>
                </a:solidFill>
                <a:effectLst/>
              </a:rPr>
              <a:t>:</a:t>
            </a:r>
            <a:r>
              <a:rPr lang="en-US" sz="4000" b="0">
                <a:solidFill>
                  <a:srgbClr val="990000"/>
                </a:solidFill>
                <a:effectLst/>
              </a:rPr>
              <a:t> </a:t>
            </a:r>
            <a:r>
              <a:rPr lang="vi-VN" sz="4000">
                <a:solidFill>
                  <a:srgbClr val="990000"/>
                </a:solidFill>
              </a:rPr>
              <a:t>“Người thế sẽ biết anh em nên môn đệ Thầy vì tình yêu thương nhau. Anh em hãy yêu thương như Thầy mến yêu anh em đến cùng. Lạy Chúa xin cho con tình mến yêu nồng say, trao yêu thương dù có bao đổi thay, để thế nhân nhận ra Ngài chính là Tình Yêu.</a:t>
            </a:r>
            <a:endParaRPr lang="en-US" sz="4000" b="0" dirty="0">
              <a:solidFill>
                <a:srgbClr val="990000"/>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a:solidFill>
                  <a:srgbClr val="002060"/>
                </a:solidFill>
                <a:effectLst/>
              </a:rPr>
              <a:t>Đk</a:t>
            </a:r>
            <a:r>
              <a:rPr lang="en-US" sz="4000" b="0" u="sng">
                <a:solidFill>
                  <a:srgbClr val="002060"/>
                </a:solidFill>
                <a:effectLst/>
              </a:rPr>
              <a:t>:</a:t>
            </a:r>
            <a:r>
              <a:rPr lang="en-US" sz="4000" b="0">
                <a:solidFill>
                  <a:srgbClr val="990000"/>
                </a:solidFill>
                <a:effectLst/>
              </a:rPr>
              <a:t> </a:t>
            </a:r>
            <a:r>
              <a:rPr lang="vi-VN" sz="4000">
                <a:solidFill>
                  <a:srgbClr val="990000"/>
                </a:solidFill>
              </a:rPr>
              <a:t>Bước theo Ngài cùng đến khắp mọi nơi, bước theo Ngài để rắc gieo niềm vui. Sống giữa đời làm chứng nhân tình yêu vô biên của Thiên Chúa. Với ước mong được dấn thân từ đây, hiến dâng Ngài tình mến yêu nồng say. Để Nước Trời trị đến, cho trần gian rực sáng Ánh Tin Mừng. </a:t>
            </a:r>
            <a:endParaRPr lang="en-US" sz="4000" b="0" dirty="0">
              <a:solidFill>
                <a:srgbClr val="990000"/>
              </a:solidFill>
              <a:effectLst/>
            </a:endParaRPr>
          </a:p>
        </p:txBody>
      </p:sp>
    </p:spTree>
    <p:extLst>
      <p:ext uri="{BB962C8B-B14F-4D97-AF65-F5344CB8AC3E}">
        <p14:creationId xmlns:p14="http://schemas.microsoft.com/office/powerpoint/2010/main" val="19716347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900" b="0" smtClean="0">
                <a:solidFill>
                  <a:srgbClr val="A50021"/>
                </a:solidFill>
                <a:effectLst/>
                <a:latin typeface="+mn-lt"/>
              </a:rPr>
              <a:t>biết góp phần vào việc mở mang nước Cha./ Nhờ lời chuyển cầu của Đức Mẹ Maria Lavang,/ xin Cha làm cho chúng con trở nên những chứng nhân Tin Mừng,/ hôm nay và mãi mãi </a:t>
            </a:r>
            <a:r>
              <a:rPr lang="en-US" sz="4900" b="0" smtClean="0">
                <a:solidFill>
                  <a:srgbClr val="003300"/>
                </a:solidFill>
                <a:effectLst/>
                <a:latin typeface="+mn-lt"/>
              </a:rPr>
              <a:t>Amen.</a:t>
            </a:r>
            <a:endParaRPr lang="en-US" sz="4900" b="0">
              <a:solidFill>
                <a:srgbClr val="003300"/>
              </a:solidFill>
              <a:effectLst/>
              <a:latin typeface="+mn-lt"/>
            </a:endParaRPr>
          </a:p>
        </p:txBody>
      </p:sp>
    </p:spTree>
    <p:extLst>
      <p:ext uri="{BB962C8B-B14F-4D97-AF65-F5344CB8AC3E}">
        <p14:creationId xmlns:p14="http://schemas.microsoft.com/office/powerpoint/2010/main" val="1396123222"/>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990000"/>
                </a:solidFill>
                <a:effectLst/>
                <a:latin typeface="+mj-lt"/>
              </a:rPr>
              <a:t>Ca </a:t>
            </a:r>
            <a:r>
              <a:rPr lang="en-US" sz="8000" b="0" dirty="0" err="1">
                <a:solidFill>
                  <a:srgbClr val="990000"/>
                </a:solidFill>
                <a:effectLst/>
                <a:latin typeface="+mj-lt"/>
              </a:rPr>
              <a:t>Kết</a:t>
            </a:r>
            <a:r>
              <a:rPr lang="en-US" sz="8000" b="0" dirty="0">
                <a:solidFill>
                  <a:srgbClr val="990000"/>
                </a:solidFill>
                <a:effectLst/>
                <a:latin typeface="+mj-lt"/>
              </a:rPr>
              <a:t> </a:t>
            </a:r>
            <a:r>
              <a:rPr lang="en-US" sz="8000" b="0" dirty="0" err="1">
                <a:solidFill>
                  <a:srgbClr val="990000"/>
                </a:solidFill>
                <a:effectLst/>
                <a:latin typeface="+mj-lt"/>
              </a:rPr>
              <a:t>Lễ</a:t>
            </a:r>
            <a:r>
              <a:rPr lang="en-US" sz="8000" b="0" dirty="0">
                <a:solidFill>
                  <a:srgbClr val="990000"/>
                </a:solidFill>
                <a:effectLst/>
                <a:latin typeface="+mj-lt"/>
              </a:rPr>
              <a:t/>
            </a:r>
            <a:br>
              <a:rPr lang="en-US" sz="8000" b="0" dirty="0">
                <a:solidFill>
                  <a:srgbClr val="990000"/>
                </a:solidFill>
                <a:effectLst/>
                <a:latin typeface="+mj-lt"/>
              </a:rPr>
            </a:br>
            <a:r>
              <a:rPr lang="vi-VN" sz="6600" dirty="0">
                <a:solidFill>
                  <a:srgbClr val="990000"/>
                </a:solidFill>
              </a:rPr>
              <a:t>Lên đường</a:t>
            </a:r>
            <a:r>
              <a:rPr lang="en-US" sz="6600" b="0" dirty="0">
                <a:solidFill>
                  <a:srgbClr val="990000"/>
                </a:solidFill>
                <a:effectLst/>
                <a:latin typeface="+mj-lt"/>
              </a:rPr>
              <a:t/>
            </a:r>
            <a:br>
              <a:rPr lang="en-US" sz="6600" b="0" dirty="0">
                <a:solidFill>
                  <a:srgbClr val="990000"/>
                </a:solidFill>
                <a:effectLst/>
                <a:latin typeface="+mj-lt"/>
              </a:rPr>
            </a:br>
            <a:r>
              <a:rPr lang="vi-VN" sz="5400" b="0" i="1" dirty="0">
                <a:solidFill>
                  <a:srgbClr val="990000"/>
                </a:solidFill>
                <a:effectLst/>
                <a:latin typeface="+mj-lt"/>
              </a:rPr>
              <a:t>Nguyễn Duy</a:t>
            </a:r>
            <a:endParaRPr lang="en-US" sz="6000" b="0" i="1" dirty="0">
              <a:solidFill>
                <a:srgbClr val="990000"/>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a:solidFill>
                  <a:srgbClr val="002060"/>
                </a:solidFill>
              </a:rPr>
              <a:t>Tk</a:t>
            </a:r>
            <a:r>
              <a:rPr lang="en-US" b="0" u="sng" dirty="0">
                <a:solidFill>
                  <a:srgbClr val="002060"/>
                </a:solidFill>
                <a:effectLst/>
              </a:rPr>
              <a:t>1:</a:t>
            </a:r>
            <a:r>
              <a:rPr lang="en-US" b="0" dirty="0">
                <a:solidFill>
                  <a:srgbClr val="990000"/>
                </a:solidFill>
                <a:effectLst/>
              </a:rPr>
              <a:t> </a:t>
            </a:r>
            <a:r>
              <a:rPr lang="vi-VN" dirty="0">
                <a:solidFill>
                  <a:srgbClr val="990000"/>
                </a:solidFill>
              </a:rPr>
              <a:t>Xin sai chúng con lên đường loan truyền bình an của Chúa. Xin cho chúng con trở thành con cái của Tình Mến Thương. Xin sai chúng con lên đường. Xin sai chúng con lên đường ra đi sống cho Tin Mừng hân hoan chứng nhân Tin Mừng. </a:t>
            </a:r>
            <a:endParaRPr lang="en-US" b="0" dirty="0">
              <a:solidFill>
                <a:srgbClr val="990000"/>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a:solidFill>
                  <a:srgbClr val="002060"/>
                </a:solidFill>
              </a:rPr>
              <a:t>Tk2</a:t>
            </a:r>
            <a:r>
              <a:rPr lang="en-US" b="0" u="sng" dirty="0">
                <a:solidFill>
                  <a:srgbClr val="002060"/>
                </a:solidFill>
                <a:effectLst/>
              </a:rPr>
              <a:t>:</a:t>
            </a:r>
            <a:r>
              <a:rPr lang="en-US" b="0" dirty="0">
                <a:solidFill>
                  <a:srgbClr val="990000"/>
                </a:solidFill>
                <a:effectLst/>
              </a:rPr>
              <a:t> </a:t>
            </a:r>
            <a:r>
              <a:rPr lang="vi-VN" dirty="0">
                <a:solidFill>
                  <a:srgbClr val="990000"/>
                </a:solidFill>
              </a:rPr>
              <a:t>Ra đi hiến trao cho đời những gì đoàn con nhận lãnh. Bao nhiêu phúc ân của Trời gửi đến cho người khắp nơi. Xuân tươi thắm trên môi cười, tin vui ngát xanh đất trời yêu thương chứa chan tim người vinh quang Nước Cha rạng ngời. </a:t>
            </a:r>
            <a:endParaRPr lang="en-US" b="0" dirty="0">
              <a:solidFill>
                <a:srgbClr val="990000"/>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002060"/>
                </a:solidFill>
                <a:effectLst/>
              </a:rPr>
              <a:t>Đk</a:t>
            </a:r>
            <a:r>
              <a:rPr lang="en-US" sz="5400" b="0" u="sng">
                <a:solidFill>
                  <a:srgbClr val="002060"/>
                </a:solidFill>
                <a:effectLst/>
              </a:rPr>
              <a:t>:</a:t>
            </a:r>
            <a:r>
              <a:rPr lang="en-US" sz="5400" b="0">
                <a:solidFill>
                  <a:srgbClr val="990000"/>
                </a:solidFill>
                <a:effectLst/>
              </a:rPr>
              <a:t> </a:t>
            </a:r>
            <a:r>
              <a:rPr lang="vi-VN" sz="5400">
                <a:solidFill>
                  <a:srgbClr val="990000"/>
                </a:solidFill>
              </a:rPr>
              <a:t>Này chính Chúa đã sai tôi đi. Sai tôi đi loan báo Tin Mừng. Này chính Chúa đã thánh hiến tôi. Sai tôi đi Ngài sai tôi đi.</a:t>
            </a:r>
            <a:endParaRPr lang="vi-VN" sz="5400" b="0" dirty="0">
              <a:solidFill>
                <a:srgbClr val="990000"/>
              </a:solidFill>
              <a:effectLst/>
            </a:endParaRPr>
          </a:p>
        </p:txBody>
      </p:sp>
    </p:spTree>
    <p:extLst>
      <p:ext uri="{BB962C8B-B14F-4D97-AF65-F5344CB8AC3E}">
        <p14:creationId xmlns:p14="http://schemas.microsoft.com/office/powerpoint/2010/main" val="395158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1356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2218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a:solidFill>
                  <a:srgbClr val="990000"/>
                </a:solidFill>
                <a:effectLst/>
                <a:latin typeface="+mj-lt"/>
              </a:rPr>
              <a:t>Ca </a:t>
            </a:r>
            <a:r>
              <a:rPr lang="en-US" sz="8000" b="0" dirty="0" err="1">
                <a:solidFill>
                  <a:srgbClr val="990000"/>
                </a:solidFill>
                <a:effectLst/>
                <a:latin typeface="+mj-lt"/>
              </a:rPr>
              <a:t>Nhập</a:t>
            </a:r>
            <a:r>
              <a:rPr lang="en-US" sz="8000" b="0" dirty="0">
                <a:solidFill>
                  <a:srgbClr val="990000"/>
                </a:solidFill>
                <a:effectLst/>
                <a:latin typeface="+mj-lt"/>
              </a:rPr>
              <a:t> </a:t>
            </a:r>
            <a:r>
              <a:rPr lang="en-US" sz="8000" b="0" dirty="0" err="1">
                <a:solidFill>
                  <a:srgbClr val="990000"/>
                </a:solidFill>
                <a:effectLst/>
                <a:latin typeface="+mj-lt"/>
              </a:rPr>
              <a:t>Lễ</a:t>
            </a:r>
            <a:r>
              <a:rPr lang="en-US" sz="8000" b="0">
                <a:solidFill>
                  <a:srgbClr val="990000"/>
                </a:solidFill>
                <a:effectLst/>
                <a:latin typeface="+mj-lt"/>
              </a:rPr>
              <a:t/>
            </a:r>
            <a:br>
              <a:rPr lang="en-US" sz="8000" b="0">
                <a:solidFill>
                  <a:srgbClr val="990000"/>
                </a:solidFill>
                <a:effectLst/>
                <a:latin typeface="+mj-lt"/>
              </a:rPr>
            </a:br>
            <a:r>
              <a:rPr lang="en-US" sz="8000">
                <a:solidFill>
                  <a:srgbClr val="990000"/>
                </a:solidFill>
              </a:rPr>
              <a:t>Đẹp Thay</a:t>
            </a:r>
            <a:r>
              <a:rPr lang="en-US" sz="8000" b="0">
                <a:solidFill>
                  <a:srgbClr val="990000"/>
                </a:solidFill>
                <a:effectLst/>
                <a:latin typeface="+mj-lt"/>
              </a:rPr>
              <a:t/>
            </a:r>
            <a:br>
              <a:rPr lang="en-US" sz="8000" b="0">
                <a:solidFill>
                  <a:srgbClr val="990000"/>
                </a:solidFill>
                <a:effectLst/>
                <a:latin typeface="+mj-lt"/>
              </a:rPr>
            </a:br>
            <a:r>
              <a:rPr lang="en-US" sz="5400" i="1">
                <a:solidFill>
                  <a:srgbClr val="002060"/>
                </a:solidFill>
              </a:rPr>
              <a:t>Lm. Mi Trầm</a:t>
            </a:r>
            <a:endParaRPr lang="en-US" sz="6000" b="0" i="1" dirty="0">
              <a:solidFill>
                <a:srgbClr val="002060"/>
              </a:solidFill>
              <a:effectLst/>
            </a:endParaRPr>
          </a:p>
        </p:txBody>
      </p:sp>
    </p:spTree>
    <p:extLst>
      <p:ext uri="{BB962C8B-B14F-4D97-AF65-F5344CB8AC3E}">
        <p14:creationId xmlns:p14="http://schemas.microsoft.com/office/powerpoint/2010/main" val="1148415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Calibri"/>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1288</TotalTime>
  <Words>2012</Words>
  <Application>Microsoft Office PowerPoint</Application>
  <PresentationFormat>On-screen Show (16:9)</PresentationFormat>
  <Paragraphs>75</Paragraphs>
  <Slides>74</Slides>
  <Notes>1</Notes>
  <HiddenSlides>0</HiddenSlides>
  <MMClips>0</MMClips>
  <ScaleCrop>false</ScaleCrop>
  <HeadingPairs>
    <vt:vector size="4" baseType="variant">
      <vt:variant>
        <vt:lpstr>Theme</vt:lpstr>
      </vt:variant>
      <vt:variant>
        <vt:i4>12</vt:i4>
      </vt:variant>
      <vt:variant>
        <vt:lpstr>Slide Titles</vt:lpstr>
      </vt:variant>
      <vt:variant>
        <vt:i4>74</vt:i4>
      </vt:variant>
    </vt:vector>
  </HeadingPairs>
  <TitlesOfParts>
    <vt:vector size="86" baseType="lpstr">
      <vt:lpstr>Office Theme</vt:lpstr>
      <vt:lpstr>36_Default Design</vt:lpstr>
      <vt:lpstr>10_Office Theme</vt:lpstr>
      <vt:lpstr>37_Default Design</vt:lpstr>
      <vt:lpstr>6_Office Theme</vt:lpstr>
      <vt:lpstr>7_Office Theme</vt:lpstr>
      <vt:lpstr>1_Office Theme</vt:lpstr>
      <vt:lpstr>5_Office Theme</vt:lpstr>
      <vt:lpstr>4_Office Theme</vt:lpstr>
      <vt:lpstr>3_Office Theme</vt:lpstr>
      <vt:lpstr>2_Office Theme</vt:lpstr>
      <vt:lpstr>8_Office Theme</vt:lpstr>
      <vt:lpstr>PowerPoint Presentation</vt:lpstr>
      <vt:lpstr>KINH TRUYỀN GIÁO</vt:lpstr>
      <vt:lpstr>Lạy Cha là Thiên Chúa toàn năng./ Cha yêu thương sáng tạo và cứu độ muôn loài./ Cha đã sai con một làm người ở giữa chúng con./ Người đã hy sinh chịu chết và phục sinh/ </vt:lpstr>
      <vt:lpstr>Để quy tụ tất cả muôn loài vào nước Cha./ Cha đã gửi Thánh Thần đến/ Để xây dựng một cộng đồng nhân loại mới,/ biết yêu thương và hiệp nhất/ theo hình ảnh Thiên Chúa Ba Ngôi. </vt:lpstr>
      <vt:lpstr>Giờ đây,/ chúng con cảm tạ Cha/ vì hồng ân cứu độ Cha đã thương ban cho chúng con./ Xin Cha thắp lên ngọn lửa tình yêu trong tâm hồn chúng con,/ và dạy chúng con biết chiêm ngắm và bước theo Đức Ki-tô/</vt:lpstr>
      <vt:lpstr>Trên con đường loan báo Tin Mừng cho muôn dân nước,/ Xin dạy chúng con biết yêu thương và phục vụ,/ biết chia sẻ của cải tinh thần và vật chất cho người nghèo khổ và bất hạnh,/</vt:lpstr>
      <vt:lpstr>biết góp phần vào việc mở mang nước Cha./ Nhờ lời chuyển cầu của Đức Mẹ Maria Lavang,/ xin Cha làm cho chúng con trở nên những chứng nhân Tin Mừng,/ hôm nay và mãi mãi Amen.</vt:lpstr>
      <vt:lpstr>PowerPoint Presentation</vt:lpstr>
      <vt:lpstr>Ca Nhập Lễ Đẹp Thay Lm. Mi Trầm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Thánh Vịnh 116 Chúa Nhật XXIX Thường Niên Năm A Khánh Nhật Truyền Giáo Lm. Kim Long 02 Câu </vt:lpstr>
      <vt:lpstr>Đk: Hãy đi rao giảng tin mừng khắp thế gian.</vt:lpstr>
      <vt:lpstr>Tk1: Vạn quốc hỡi mừng chúc Chúa đi, ngàn dân ơi hãy tán dương Ngài.</vt:lpstr>
      <vt:lpstr>Đk: Hãy đi rao giảng tin mừng khắp thế gian.</vt:lpstr>
      <vt:lpstr>Tk2: Vì tình Chúa mạnh mẽ thiết tha, lòng trung tín bền vững muôn đời.</vt:lpstr>
      <vt:lpstr>Đk: Hãy đi rao giảng tin mừng khắp thế gian.</vt:lpstr>
      <vt:lpstr>PowerPoint Presentation</vt:lpstr>
      <vt:lpstr>Các con hãy ra đi gảng dạy cho muôn dân, và đây Thầy ở cùng các con mọi ngày cho đến tận thế.</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Con kính dâng Cha cùng bánh và rượu nho. Hồn con đây với xác con đây, đền vì bao tội lỗi xưa nay. Con dám trông mong thành áng trầm thơm tho. Bay tới trước dung nhan thánh Người, cám mến Cha lành tự tình khúc nôi.</vt:lpstr>
      <vt:lpstr>Tk1: Con ước ao kết hợp cùng Chúa Giê-su như giọt nước trong rượu nho: Khăng khít nên một với Người, sống trong Người, trong nguồn ơn Chúa xuống cho.</vt:lpstr>
      <vt:lpstr>Đk: Con kính dâng Cha cùng bánh và rượu nho. Hồn con đây với xác con đây, đền vì bao tội lỗi xưa nay. Con dám trông mong thành áng trầm thơm tho. Bay tới trước dung nhan thánh Người, cám mến Cha lành tự tình khúc nôi.</vt:lpstr>
      <vt:lpstr>Tk2: Con dám xin Chúa rửa hồn xác chúng con cho sạch vết bao tội nhơ: Thương giúp qua đời hiểm nghèo, tới Thiên Đường, rũ sạch hết các mối lo.</vt:lpstr>
      <vt:lpstr>Đk: Con kính dâng Cha cùng bánh và rượu nho. Hồn con đây với xác con đây, đền vì bao tội lỗi xưa nay. Con dám trông mong thành áng trầm thơm tho. Bay tới trước dung nhan thánh Người, cám mến Cha lành tự tình khúc nôi.</vt:lpstr>
      <vt:lpstr>PowerPoint Presentation</vt:lpstr>
      <vt:lpstr>PowerPoint Presentation</vt:lpstr>
      <vt:lpstr>PowerPoint Presentation</vt:lpstr>
      <vt:lpstr>Ca Nguyện Hiệp Lễ Tâm Nguyện Truyền Giáo Giang Tâm</vt:lpstr>
      <vt:lpstr>Tk1: Lạy Chúa xưa Chúa phán rằng: “Lúa chính đầy đồng mà thợ gặt thì ít, anh em hãy xin Cha cho nhiều thợ gặt đến gặt lúa về.” Lạy Chúa xin sai con, nguyện hãy thương chọn con, sai con đi làm chứng nhân tình yêu của Chúa đã tặng ban trần thế bao huyền siêu. </vt:lpstr>
      <vt:lpstr>Đk: Bước theo Ngài cùng đến khắp mọi nơi, bước theo Ngài để rắc gieo niềm vui. Sống giữa đời làm chứng nhân tình yêu vô biên của Thiên Chúa. Với ước mong được dấn thân từ đây, hiến dâng Ngài tình mến yêu nồng say. Để Nước Trời trị đến, cho trần gian rực sáng Ánh Tin Mừng. </vt:lpstr>
      <vt:lpstr>Tk2: “Này đây muối ướp mặn đời, mong sao chẳng hề nhạt nhòa theo năm tháng, đây ánh sáng thế gian mong chẳng bao giờ tắt lịm giữa đời”. Lạy Chúa xin sai con vào giữa cuộc đời này, sai con gieo mầm sống Tin Mừng đây, tựa chút men tình yêu nồng thắm trong từng ngày.</vt:lpstr>
      <vt:lpstr>Đk: Bước theo Ngài cùng đến khắp mọi nơi, bước theo Ngài để rắc gieo niềm vui. Sống giữa đời làm chứng nhân tình yêu vô biên của Thiên Chúa. Với ước mong được dấn thân từ đây, hiến dâng Ngài tình mến yêu nồng say. Để Nước Trời trị đến, cho trần gian rực sáng Ánh Tin Mừng. </vt:lpstr>
      <vt:lpstr>Tk3: “Người thế sẽ biết anh em nên môn đệ Thầy vì tình yêu thương nhau. Anh em hãy yêu thương như Thầy mến yêu anh em đến cùng. Lạy Chúa xin cho con tình mến yêu nồng say, trao yêu thương dù có bao đổi thay, để thế nhân nhận ra Ngài chính là Tình Yêu.</vt:lpstr>
      <vt:lpstr>Đk: Bước theo Ngài cùng đến khắp mọi nơi, bước theo Ngài để rắc gieo niềm vui. Sống giữa đời làm chứng nhân tình yêu vô biên của Thiên Chúa. Với ước mong được dấn thân từ đây, hiến dâng Ngài tình mến yêu nồng say. Để Nước Trời trị đến, cho trần gian rực sáng Ánh Tin Mừng. </vt:lpstr>
      <vt:lpstr>PowerPoint Presentation</vt:lpstr>
      <vt:lpstr>PowerPoint Presentation</vt:lpstr>
      <vt:lpstr>Ca Kết Lễ Lên đường Nguyễn Duy</vt:lpstr>
      <vt:lpstr>Tk1: Xin sai chúng con lên đường loan truyền bình an của Chúa. Xin cho chúng con trở thành con cái của Tình Mến Thương. Xin sai chúng con lên đường. Xin sai chúng con lên đường ra đi sống cho Tin Mừng hân hoan chứng nhân Tin Mừng. </vt:lpstr>
      <vt:lpstr>Tk2: Ra đi hiến trao cho đời những gì đoàn con nhận lãnh. Bao nhiêu phúc ân của Trời gửi đến cho người khắp nơi. Xuân tươi thắm trên môi cười, tin vui ngát xanh đất trời yêu thương chứa chan tim người vinh quang Nước Cha rạng ngời. </vt:lpstr>
      <vt:lpstr>Đk: Này chính Chúa đã sai tôi đi. Sai tôi đi loan báo Tin Mừng. Này chính Chúa đã thánh hiến tôi. Sai tôi đi Ngài sai tôi đi.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148</cp:revision>
  <dcterms:created xsi:type="dcterms:W3CDTF">2023-05-21T07:25:42Z</dcterms:created>
  <dcterms:modified xsi:type="dcterms:W3CDTF">2023-10-19T09:55:31Z</dcterms:modified>
</cp:coreProperties>
</file>