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Lst>
  <p:notesMasterIdLst>
    <p:notesMasterId r:id="rId89"/>
  </p:notesMasterIdLst>
  <p:sldIdLst>
    <p:sldId id="507" r:id="rId12"/>
    <p:sldId id="367" r:id="rId13"/>
    <p:sldId id="368" r:id="rId14"/>
    <p:sldId id="369" r:id="rId15"/>
    <p:sldId id="370" r:id="rId16"/>
    <p:sldId id="371" r:id="rId17"/>
    <p:sldId id="372" r:id="rId18"/>
    <p:sldId id="373" r:id="rId19"/>
    <p:sldId id="374" r:id="rId20"/>
    <p:sldId id="725" r:id="rId21"/>
    <p:sldId id="553" r:id="rId22"/>
    <p:sldId id="443" r:id="rId23"/>
    <p:sldId id="676" r:id="rId24"/>
    <p:sldId id="748" r:id="rId25"/>
    <p:sldId id="747" r:id="rId26"/>
    <p:sldId id="749" r:id="rId27"/>
    <p:sldId id="726" r:id="rId28"/>
    <p:sldId id="392" r:id="rId29"/>
    <p:sldId id="393" r:id="rId30"/>
    <p:sldId id="394" r:id="rId31"/>
    <p:sldId id="395" r:id="rId32"/>
    <p:sldId id="396" r:id="rId33"/>
    <p:sldId id="397" r:id="rId34"/>
    <p:sldId id="398" r:id="rId35"/>
    <p:sldId id="399" r:id="rId36"/>
    <p:sldId id="647" r:id="rId37"/>
    <p:sldId id="649" r:id="rId38"/>
    <p:sldId id="731" r:id="rId39"/>
    <p:sldId id="732" r:id="rId40"/>
    <p:sldId id="733" r:id="rId41"/>
    <p:sldId id="737" r:id="rId42"/>
    <p:sldId id="734" r:id="rId43"/>
    <p:sldId id="738" r:id="rId44"/>
    <p:sldId id="735" r:id="rId45"/>
    <p:sldId id="739" r:id="rId46"/>
    <p:sldId id="653" r:id="rId47"/>
    <p:sldId id="736" r:id="rId48"/>
    <p:sldId id="728"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59" r:id="rId66"/>
    <p:sldId id="561" r:id="rId67"/>
    <p:sldId id="750" r:id="rId68"/>
    <p:sldId id="751" r:id="rId69"/>
    <p:sldId id="752" r:id="rId70"/>
    <p:sldId id="753" r:id="rId71"/>
    <p:sldId id="754" r:id="rId72"/>
    <p:sldId id="729" r:id="rId73"/>
    <p:sldId id="277" r:id="rId74"/>
    <p:sldId id="278" r:id="rId75"/>
    <p:sldId id="279" r:id="rId76"/>
    <p:sldId id="290" r:id="rId77"/>
    <p:sldId id="755" r:id="rId78"/>
    <p:sldId id="291" r:id="rId79"/>
    <p:sldId id="756" r:id="rId80"/>
    <p:sldId id="292" r:id="rId81"/>
    <p:sldId id="698" r:id="rId82"/>
    <p:sldId id="293" r:id="rId83"/>
    <p:sldId id="564" r:id="rId84"/>
    <p:sldId id="740" r:id="rId85"/>
    <p:sldId id="757" r:id="rId86"/>
    <p:sldId id="758" r:id="rId87"/>
    <p:sldId id="73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b="0" dirty="0">
                <a:solidFill>
                  <a:srgbClr val="FFFF00"/>
                </a:solidFill>
                <a:effectLst/>
                <a:latin typeface="+mj-lt"/>
              </a:rPr>
              <a:t>HÃY HÁT LÊN</a:t>
            </a:r>
            <a:r>
              <a:rPr lang="en-US" sz="8000" b="0" dirty="0">
                <a:solidFill>
                  <a:srgbClr val="FFFF00"/>
                </a:solidFill>
                <a:effectLst/>
                <a:latin typeface="+mj-lt"/>
              </a:rPr>
              <a:t/>
            </a:r>
            <a:br>
              <a:rPr lang="en-US" sz="8000" b="0" dirty="0">
                <a:solidFill>
                  <a:srgbClr val="FFFF00"/>
                </a:solidFill>
                <a:effectLst/>
                <a:latin typeface="+mj-lt"/>
              </a:rPr>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dirty="0" err="1">
                <a:solidFill>
                  <a:srgbClr val="FFFF00"/>
                </a:solidFill>
                <a:effectLst/>
                <a:latin typeface="+mj-lt"/>
              </a:rPr>
              <a:t>Đk</a:t>
            </a:r>
            <a:r>
              <a:rPr lang="vi-VN" sz="6200" b="0" u="sng" dirty="0">
                <a:solidFill>
                  <a:srgbClr val="FFFF00"/>
                </a:solidFill>
                <a:effectLst/>
                <a:latin typeface="+mj-lt"/>
              </a:rPr>
              <a:t>:</a:t>
            </a:r>
            <a:r>
              <a:rPr lang="en-US" sz="5400" dirty="0">
                <a:solidFill>
                  <a:schemeClr val="bg1"/>
                </a:solidFill>
                <a:latin typeface="+mj-lt"/>
              </a:rPr>
              <a:t> </a:t>
            </a:r>
            <a:r>
              <a:rPr lang="vi-VN" sz="5700" dirty="0">
                <a:solidFill>
                  <a:schemeClr val="bg1"/>
                </a:solidFill>
                <a:latin typeface="+mj-lt"/>
              </a:rPr>
              <a:t>Hãy hát lên muôn người (hát lên muôn người) vì Thiên Chúa là Chúa muôn dân. Hãy hát lên ca mừng (hát lên ca mừng) mừng Thiên Chúa là Cha toàn năng.</a:t>
            </a: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800" b="0" u="sng" dirty="0">
                <a:solidFill>
                  <a:srgbClr val="FFFF00"/>
                </a:solidFill>
                <a:effectLst/>
                <a:latin typeface="+mj-lt"/>
              </a:rPr>
              <a:t>Tk1:</a:t>
            </a:r>
            <a:r>
              <a:rPr lang="en-US" sz="6800" dirty="0">
                <a:solidFill>
                  <a:schemeClr val="bg1"/>
                </a:solidFill>
                <a:latin typeface="+mj-lt"/>
              </a:rPr>
              <a:t> </a:t>
            </a:r>
            <a:r>
              <a:rPr lang="vi-VN" sz="6800" dirty="0">
                <a:solidFill>
                  <a:schemeClr val="bg1"/>
                </a:solidFill>
                <a:latin typeface="+mj-lt"/>
              </a:rPr>
              <a:t>Vì chính Chúa là Vua chí tôn, muôn dân hãy tôn thờ ca vang ngợi khen Người vì Người thương ta.</a:t>
            </a:r>
          </a:p>
        </p:txBody>
      </p:sp>
    </p:spTree>
    <p:extLst>
      <p:ext uri="{BB962C8B-B14F-4D97-AF65-F5344CB8AC3E}">
        <p14:creationId xmlns:p14="http://schemas.microsoft.com/office/powerpoint/2010/main" val="28058453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dirty="0" err="1">
                <a:solidFill>
                  <a:srgbClr val="FFFF00"/>
                </a:solidFill>
                <a:effectLst/>
                <a:latin typeface="+mj-lt"/>
              </a:rPr>
              <a:t>Đk</a:t>
            </a:r>
            <a:r>
              <a:rPr lang="vi-VN" sz="6200" b="0" u="sng" dirty="0">
                <a:solidFill>
                  <a:srgbClr val="FFFF00"/>
                </a:solidFill>
                <a:effectLst/>
                <a:latin typeface="+mj-lt"/>
              </a:rPr>
              <a:t>:</a:t>
            </a:r>
            <a:r>
              <a:rPr lang="en-US" sz="5400" dirty="0">
                <a:solidFill>
                  <a:schemeClr val="bg1"/>
                </a:solidFill>
                <a:latin typeface="+mj-lt"/>
              </a:rPr>
              <a:t> </a:t>
            </a:r>
            <a:r>
              <a:rPr lang="vi-VN" sz="5700" dirty="0">
                <a:solidFill>
                  <a:schemeClr val="bg1"/>
                </a:solidFill>
                <a:latin typeface="+mj-lt"/>
              </a:rPr>
              <a:t>Hãy hát lên muôn người (hát lên muôn người) vì Thiên Chúa là Chúa muôn dân. Hãy hát lên ca mừng (hát lên ca mừng) mừng Thiên Chúa là Cha toàn năng.</a:t>
            </a:r>
          </a:p>
        </p:txBody>
      </p:sp>
    </p:spTree>
    <p:extLst>
      <p:ext uri="{BB962C8B-B14F-4D97-AF65-F5344CB8AC3E}">
        <p14:creationId xmlns:p14="http://schemas.microsoft.com/office/powerpoint/2010/main" val="37095615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800" b="0" u="sng" dirty="0">
                <a:solidFill>
                  <a:srgbClr val="FFFF00"/>
                </a:solidFill>
                <a:effectLst/>
                <a:latin typeface="+mj-lt"/>
              </a:rPr>
              <a:t>Tk2:</a:t>
            </a:r>
            <a:r>
              <a:rPr lang="en-US" sz="6800" dirty="0">
                <a:solidFill>
                  <a:schemeClr val="bg1"/>
                </a:solidFill>
                <a:latin typeface="+mj-lt"/>
              </a:rPr>
              <a:t> </a:t>
            </a:r>
            <a:r>
              <a:rPr lang="vi-VN" sz="6800" dirty="0">
                <a:solidFill>
                  <a:schemeClr val="bg1"/>
                </a:solidFill>
                <a:latin typeface="+mj-lt"/>
              </a:rPr>
              <a:t>Cùng cất tiếng ngợi khen Chúa Cha, uy danh luôn vững bền Ngôi Con cùng Thánh Thần đời đời vinh quang.</a:t>
            </a:r>
          </a:p>
        </p:txBody>
      </p:sp>
    </p:spTree>
    <p:extLst>
      <p:ext uri="{BB962C8B-B14F-4D97-AF65-F5344CB8AC3E}">
        <p14:creationId xmlns:p14="http://schemas.microsoft.com/office/powerpoint/2010/main" val="23590985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dirty="0" err="1">
                <a:solidFill>
                  <a:srgbClr val="FFFF00"/>
                </a:solidFill>
                <a:effectLst/>
                <a:latin typeface="+mj-lt"/>
              </a:rPr>
              <a:t>Đk</a:t>
            </a:r>
            <a:r>
              <a:rPr lang="vi-VN" sz="6200" b="0" u="sng" dirty="0">
                <a:solidFill>
                  <a:srgbClr val="FFFF00"/>
                </a:solidFill>
                <a:effectLst/>
                <a:latin typeface="+mj-lt"/>
              </a:rPr>
              <a:t>:</a:t>
            </a:r>
            <a:r>
              <a:rPr lang="en-US" sz="5400" dirty="0">
                <a:solidFill>
                  <a:schemeClr val="bg1"/>
                </a:solidFill>
                <a:latin typeface="+mj-lt"/>
              </a:rPr>
              <a:t> </a:t>
            </a:r>
            <a:r>
              <a:rPr lang="vi-VN" sz="5700" dirty="0">
                <a:solidFill>
                  <a:schemeClr val="bg1"/>
                </a:solidFill>
                <a:latin typeface="+mj-lt"/>
              </a:rPr>
              <a:t>Hãy hát lên muôn người (hát lên muôn người) vì Thiên Chúa là Chúa muôn dân. Hãy hát lên ca mừng (hát lên ca mừng) mừng Thiên Chúa là Cha toàn năng.</a:t>
            </a:r>
          </a:p>
        </p:txBody>
      </p:sp>
    </p:spTree>
    <p:extLst>
      <p:ext uri="{BB962C8B-B14F-4D97-AF65-F5344CB8AC3E}">
        <p14:creationId xmlns:p14="http://schemas.microsoft.com/office/powerpoint/2010/main" val="33217454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ngôn sứ I-sai-a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Tư tưởng của ta không phải là tư tưởng của các ngươi.</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144</a:t>
            </a:r>
            <a:br>
              <a:rPr lang="en-US">
                <a:solidFill>
                  <a:srgbClr val="FFFF00"/>
                </a:solidFill>
              </a:rPr>
            </a:br>
            <a:r>
              <a:rPr lang="en-US">
                <a:solidFill>
                  <a:srgbClr val="FFFF00"/>
                </a:solidFill>
              </a:rPr>
              <a:t>Chúa Nhật XXV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3603338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383096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Lạy Chúa con ngày ngày xin tán dương, xin ca tụng Danh Chúa muôn đời. Chúa cao trọng rất đáng ca ngợi, cao trọng vô biên, chẳng ai người dò thấu tận suy.</a:t>
            </a:r>
            <a:endParaRPr lang="en-US" sz="5400">
              <a:solidFill>
                <a:schemeClr val="bg1"/>
              </a:solidFill>
            </a:endParaRPr>
          </a:p>
        </p:txBody>
      </p:sp>
    </p:spTree>
    <p:extLst>
      <p:ext uri="{BB962C8B-B14F-4D97-AF65-F5344CB8AC3E}">
        <p14:creationId xmlns:p14="http://schemas.microsoft.com/office/powerpoint/2010/main" val="7147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Thật Chúa nhân hậu và hay xót thương, không mau giận nhưng sẵn ân tình. Chúa nhân hậu với hết mọi người, tỏ lòng khoan dung với muôn loài Ngài đã dựng nên.</a:t>
            </a:r>
            <a:endParaRPr lang="en-US" sz="5400">
              <a:solidFill>
                <a:schemeClr val="bg1"/>
              </a:solidFill>
            </a:endParaRPr>
          </a:p>
        </p:txBody>
      </p:sp>
    </p:spTree>
    <p:extLst>
      <p:ext uri="{BB962C8B-B14F-4D97-AF65-F5344CB8AC3E}">
        <p14:creationId xmlns:p14="http://schemas.microsoft.com/office/powerpoint/2010/main" val="243506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Phi-líp-phê</a:t>
            </a:r>
            <a:r>
              <a:rPr lang="vi-VN" sz="3600">
                <a:solidFill>
                  <a:srgbClr val="A50021"/>
                </a:solidFill>
              </a:rPr>
              <a:t>.</a:t>
            </a:r>
          </a:p>
          <a:p>
            <a:r>
              <a:rPr lang="en-US" sz="3600">
                <a:solidFill>
                  <a:srgbClr val="A50021"/>
                </a:solidFill>
              </a:rPr>
              <a:t>Đối với tôi, sống là Đức Kitô</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a:solidFill>
                  <a:schemeClr val="bg1"/>
                </a:solidFill>
              </a:rPr>
              <a:t>Lạy Chúa, xin mở lòng chúng con, để chúng con biết lắng nghe lời Con Chúa phán dạy.</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dirty="0">
                <a:solidFill>
                  <a:srgbClr val="FFFF00"/>
                </a:solidFill>
              </a:rPr>
              <a:t>THÂN LÚA MIẾN</a:t>
            </a:r>
          </a:p>
          <a:p>
            <a:pPr algn="ctr"/>
            <a:r>
              <a:rPr lang="vi-VN" sz="4000" b="1" i="1" dirty="0">
                <a:solidFill>
                  <a:schemeClr val="bg1"/>
                </a:solidFill>
              </a:rPr>
              <a:t>Mi Trầm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Chúa ơi thân con là thân lúa miến. (Gieo vào lòng đời) Gieo vào lòng đời và mục nát với thời gian. Bông lúa vàng kết thành tấm bánh và thân con trở thành hiến vật, nguyện dâng lên như lễ toàn thiêu.</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1014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Đây thân con đây trí lòng con, bao ưu tư vui buồn cuộc sống. Xin dâng lên như một hiến vật. Nguyện Chúa Trời thánh hóa đời con.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Chúa ơi thân con là thân lúa miến. (Gieo vào lòng đời) Gieo vào lòng đời và mục nát với thời gian. Bông lúa vàng kết thành tấm bánh và thân con trở thành hiến vật, nguyện dâng lên như lễ toàn thiêu.</a:t>
            </a:r>
            <a:endParaRPr lang="en-US" sz="4800" b="0" dirty="0">
              <a:solidFill>
                <a:schemeClr val="bg1"/>
              </a:solidFill>
              <a:effectLst/>
            </a:endParaRPr>
          </a:p>
        </p:txBody>
      </p:sp>
    </p:spTree>
    <p:extLst>
      <p:ext uri="{BB962C8B-B14F-4D97-AF65-F5344CB8AC3E}">
        <p14:creationId xmlns:p14="http://schemas.microsoft.com/office/powerpoint/2010/main" val="1663205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10149"/>
          </a:xfrm>
        </p:spPr>
        <p:txBody>
          <a:bodyPr>
            <a:noAutofit/>
          </a:bodyPr>
          <a:lstStyle/>
          <a:p>
            <a:pPr algn="just"/>
            <a:r>
              <a:rPr lang="vi-VN" sz="5400" b="0" u="sng" dirty="0">
                <a:solidFill>
                  <a:srgbClr val="FFFF00"/>
                </a:solidFill>
                <a:effectLst/>
              </a:rPr>
              <a:t>Tk2</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Đây tương lai quá khứ đời con, bao bâng khuâng với ngàn mộng ước. Xin dâng lên như một hiến vật. Nguyện Chúa Trời thánh hóa đời con.</a:t>
            </a:r>
            <a:endParaRPr lang="en-US" sz="5400" b="0" dirty="0">
              <a:solidFill>
                <a:schemeClr val="bg1"/>
              </a:solidFill>
              <a:effectLst/>
            </a:endParaRPr>
          </a:p>
        </p:txBody>
      </p:sp>
    </p:spTree>
    <p:extLst>
      <p:ext uri="{BB962C8B-B14F-4D97-AF65-F5344CB8AC3E}">
        <p14:creationId xmlns:p14="http://schemas.microsoft.com/office/powerpoint/2010/main" val="2746288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Chúa ơi thân con là thân lúa miến. (Gieo vào lòng đời) Gieo vào lòng đời và mục nát với thời gian. Bông lúa vàng kết thành tấm bánh và thân con trở thành hiến vật, nguyện dâng lên như lễ toàn thiêu.</a:t>
            </a:r>
            <a:endParaRPr lang="en-US" sz="4800" b="0" dirty="0">
              <a:solidFill>
                <a:schemeClr val="bg1"/>
              </a:solidFill>
              <a:effectLst/>
            </a:endParaRPr>
          </a:p>
        </p:txBody>
      </p:sp>
    </p:spTree>
    <p:extLst>
      <p:ext uri="{BB962C8B-B14F-4D97-AF65-F5344CB8AC3E}">
        <p14:creationId xmlns:p14="http://schemas.microsoft.com/office/powerpoint/2010/main" val="66526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10149"/>
          </a:xfrm>
        </p:spPr>
        <p:txBody>
          <a:bodyPr>
            <a:noAutofit/>
          </a:bodyPr>
          <a:lstStyle/>
          <a:p>
            <a:pPr algn="just"/>
            <a:r>
              <a:rPr lang="vi-VN" sz="5400" b="0" u="sng" dirty="0">
                <a:solidFill>
                  <a:srgbClr val="FFFF00"/>
                </a:solidFill>
                <a:effectLst/>
              </a:rPr>
              <a:t>Tk3</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Đây vinh quang thánh giá đời con, bao công danh đón mời ngày tháng. Xin dâng lên như một hiến vật. Nguyện Chúa Trời thánh hóa đời con.</a:t>
            </a:r>
            <a:endParaRPr lang="en-US" sz="5400" b="0" dirty="0">
              <a:solidFill>
                <a:schemeClr val="bg1"/>
              </a:solidFill>
              <a:effectLst/>
            </a:endParaRPr>
          </a:p>
        </p:txBody>
      </p:sp>
    </p:spTree>
    <p:extLst>
      <p:ext uri="{BB962C8B-B14F-4D97-AF65-F5344CB8AC3E}">
        <p14:creationId xmlns:p14="http://schemas.microsoft.com/office/powerpoint/2010/main" val="2609181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Chúa ơi thân con là thân lúa miến. (Gieo vào lòng đời) Gieo vào lòng đời và mục nát với thời gian. Bông lúa vàng kết thành tấm bánh và thân con trở thành hiến vật, nguyện dâng lên như lễ toàn thiêu.</a:t>
            </a:r>
            <a:endParaRPr lang="en-US" sz="4800" b="0" dirty="0">
              <a:solidFill>
                <a:schemeClr val="bg1"/>
              </a:solidFill>
              <a:effectLst/>
            </a:endParaRPr>
          </a:p>
        </p:txBody>
      </p:sp>
    </p:spTree>
    <p:extLst>
      <p:ext uri="{BB962C8B-B14F-4D97-AF65-F5344CB8AC3E}">
        <p14:creationId xmlns:p14="http://schemas.microsoft.com/office/powerpoint/2010/main" val="1162327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600" dirty="0">
                <a:solidFill>
                  <a:srgbClr val="FFFF00"/>
                </a:solidFill>
              </a:rPr>
              <a:t>LÀM VƯỜN NHO</a:t>
            </a:r>
            <a:r>
              <a:rPr lang="en-US" sz="6600" b="0" dirty="0">
                <a:solidFill>
                  <a:srgbClr val="FFFF00"/>
                </a:solidFill>
                <a:effectLst/>
                <a:latin typeface="+mj-lt"/>
              </a:rPr>
              <a:t/>
            </a:r>
            <a:br>
              <a:rPr lang="en-US" sz="6600" b="0" dirty="0">
                <a:solidFill>
                  <a:srgbClr val="FFFF00"/>
                </a:solidFill>
                <a:effectLst/>
                <a:latin typeface="+mj-lt"/>
              </a:rPr>
            </a:br>
            <a:r>
              <a:rPr lang="en-US" sz="6000" i="1" dirty="0" err="1">
                <a:solidFill>
                  <a:schemeClr val="bg1"/>
                </a:solidFill>
              </a:rPr>
              <a:t>Lm</a:t>
            </a:r>
            <a:r>
              <a:rPr lang="en-US" sz="6000" i="1" dirty="0">
                <a:solidFill>
                  <a:schemeClr val="bg1"/>
                </a:solidFill>
              </a:rPr>
              <a:t>. </a:t>
            </a:r>
            <a:r>
              <a:rPr lang="vi-VN" sz="6000" i="1" dirty="0">
                <a:solidFill>
                  <a:schemeClr val="bg1"/>
                </a:solidFill>
              </a:rPr>
              <a:t>B</a:t>
            </a:r>
            <a:r>
              <a:rPr lang="en-US" sz="6000" b="0" i="1" dirty="0" err="1">
                <a:solidFill>
                  <a:schemeClr val="bg1"/>
                </a:solidFill>
                <a:effectLst/>
                <a:latin typeface="+mj-lt"/>
              </a:rPr>
              <a:t>ùi</a:t>
            </a:r>
            <a:r>
              <a:rPr lang="en-US" sz="6000" b="0" i="1" dirty="0">
                <a:solidFill>
                  <a:schemeClr val="bg1"/>
                </a:solidFill>
                <a:effectLst/>
                <a:latin typeface="+mj-lt"/>
              </a:rPr>
              <a:t> </a:t>
            </a:r>
            <a:r>
              <a:rPr lang="en-US" sz="6000" b="0" i="1" dirty="0" err="1">
                <a:solidFill>
                  <a:schemeClr val="bg1"/>
                </a:solidFill>
                <a:effectLst/>
                <a:latin typeface="+mj-lt"/>
              </a:rPr>
              <a:t>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vi-VN" sz="4000">
                <a:solidFill>
                  <a:schemeClr val="bg1"/>
                </a:solidFill>
              </a:rPr>
              <a:t>Nào anh em hỡi sao đứng nơi đây? Chờ chi đâu thấy lãng phí từng giây. Vào vườn nho Ta lao động cày cấy, Ta sẽ đong đầy một ngày lao công. Và anh em nữa sao đứng chơi không? Giờ qua đã sống lãng phí ngồi trông. Vào vườn nho Ta lao động cấy trồng, lương cũng một đồng một ngày lao công.</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Hãy đi vào làm vườn nho như Chúa hằng gọi trao. Chớ lo gì vì thù lao Thiên Chúa trao tận tay. Hãy tin vào nguồn tình Chúa luôn mãi thật rộng cao. Chớ lo gì vì ơn thiêng Thiên Chúa ban tuôn trào.</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u="sng">
                <a:solidFill>
                  <a:srgbClr val="FFFF00"/>
                </a:solidFill>
                <a:effectLst/>
              </a:rPr>
              <a:t>:</a:t>
            </a:r>
            <a:r>
              <a:rPr lang="en-US" sz="4000" b="0">
                <a:solidFill>
                  <a:schemeClr val="bg1"/>
                </a:solidFill>
                <a:effectLst/>
              </a:rPr>
              <a:t> </a:t>
            </a:r>
            <a:r>
              <a:rPr lang="vi-VN" sz="4000">
                <a:solidFill>
                  <a:schemeClr val="bg1"/>
                </a:solidFill>
              </a:rPr>
              <a:t>Này anh em hỡi sao nỡ ghen tuông? Vì như khi trước nhất trí tiền lương. Còn tiền Ta trao cho người muôn hướng, tuy sớm hay chiều một đồng tương đương. Và anh em hỡi sao nghĩ chi ly? Tiền công trao đó thôi hãy cầm đi. Vì quyền Ta đây sao lại sánh bì? Hơn lẽ công bằng nào ai can chi.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Hãy đi vào làm vườn nho như Chúa hằng gọi trao. Chớ lo gì vì thù lao Thiên Chúa trao tận tay. Hãy tin vào nguồn tình Chúa luôn mãi thật rộng cao. Chớ lo gì vì ơn thiêng Thiên Chúa ban tuôn trào.</a:t>
            </a:r>
            <a:endParaRPr lang="en-US" sz="4800" b="0" dirty="0">
              <a:solidFill>
                <a:schemeClr val="bg1"/>
              </a:solidFill>
              <a:effectLst/>
            </a:endParaRPr>
          </a:p>
        </p:txBody>
      </p:sp>
    </p:spTree>
    <p:extLst>
      <p:ext uri="{BB962C8B-B14F-4D97-AF65-F5344CB8AC3E}">
        <p14:creationId xmlns:p14="http://schemas.microsoft.com/office/powerpoint/2010/main" val="1791395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u="sng">
                <a:solidFill>
                  <a:srgbClr val="FFFF00"/>
                </a:solidFill>
                <a:effectLst/>
              </a:rPr>
              <a:t>:</a:t>
            </a:r>
            <a:r>
              <a:rPr lang="en-US" sz="4000" b="0">
                <a:solidFill>
                  <a:schemeClr val="bg1"/>
                </a:solidFill>
                <a:effectLst/>
              </a:rPr>
              <a:t> </a:t>
            </a:r>
            <a:r>
              <a:rPr lang="vi-VN" sz="4000">
                <a:solidFill>
                  <a:schemeClr val="bg1"/>
                </a:solidFill>
              </a:rPr>
              <a:t>Đường đi của Chúa cao quý xưa nay, chẳng như suy nghĩ nhân thế từng hay. Tầm nhìn nhân gian so đường lối Chúa, như đất xa trời nhận hạt sương rơi. Cần tìm kiếm Chúa khi Chúa ngay bên, và kêu xin Chúa khi Chúa gọi tên. Trở về với Chúa xóa mọi lỗi tội, hôm sớm đền bồi này tội nhân ơi!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Hãy đi vào làm vườn nho như Chúa hằng gọi trao. Chớ lo gì vì thù lao Thiên Chúa trao tận tay. Hãy tin vào nguồn tình Chúa luôn mãi thật rộng cao. Chớ lo gì vì ơn thiêng Thiên Chúa ban tuôn trào.</a:t>
            </a:r>
            <a:endParaRPr lang="en-US" sz="4800" b="0" dirty="0">
              <a:solidFill>
                <a:schemeClr val="bg1"/>
              </a:solidFill>
              <a:effectLst/>
            </a:endParaRPr>
          </a:p>
        </p:txBody>
      </p:sp>
    </p:spTree>
    <p:extLst>
      <p:ext uri="{BB962C8B-B14F-4D97-AF65-F5344CB8AC3E}">
        <p14:creationId xmlns:p14="http://schemas.microsoft.com/office/powerpoint/2010/main" val="382094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XIN CHO CON</a:t>
            </a:r>
            <a:r>
              <a:rPr lang="en-US" sz="6600" b="0" dirty="0">
                <a:solidFill>
                  <a:srgbClr val="FFFF00"/>
                </a:solidFill>
                <a:effectLst/>
                <a:latin typeface="+mj-lt"/>
              </a:rPr>
              <a:t/>
            </a:r>
            <a:br>
              <a:rPr lang="en-US" sz="6600" b="0" dirty="0">
                <a:solidFill>
                  <a:srgbClr val="FFFF00"/>
                </a:solidFill>
                <a:effectLst/>
                <a:latin typeface="+mj-lt"/>
              </a:rPr>
            </a:br>
            <a:r>
              <a:rPr lang="vi-VN" sz="5400" b="0" i="1" dirty="0">
                <a:solidFill>
                  <a:schemeClr val="bg1"/>
                </a:solidFill>
                <a:effectLst/>
                <a:latin typeface="+mj-lt"/>
              </a:rPr>
              <a:t>Anh 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00" u="sng" dirty="0">
                <a:solidFill>
                  <a:srgbClr val="FFFF00"/>
                </a:solidFill>
              </a:rPr>
              <a:t>Tk</a:t>
            </a:r>
            <a:r>
              <a:rPr lang="en-US" sz="5100" b="0" u="sng" dirty="0">
                <a:solidFill>
                  <a:srgbClr val="FFFF00"/>
                </a:solidFill>
                <a:effectLst/>
              </a:rPr>
              <a:t>1:</a:t>
            </a:r>
            <a:r>
              <a:rPr lang="en-US" sz="5100" b="0" dirty="0">
                <a:solidFill>
                  <a:schemeClr val="bg1"/>
                </a:solidFill>
                <a:effectLst/>
              </a:rPr>
              <a:t> </a:t>
            </a:r>
            <a:r>
              <a:rPr lang="vi-VN" sz="5100" b="0" dirty="0">
                <a:solidFill>
                  <a:schemeClr val="bg1"/>
                </a:solidFill>
                <a:effectLst/>
              </a:rPr>
              <a:t>Giờ đây chúng con ra về Chúa ơi. Những vui buồn chờ đón chúng con trên đường. Xin phó thác trong tay Ngài đường đời hôm nay, xin dẫn bước con trên đường, đường dài tương lai.</a:t>
            </a:r>
            <a:endParaRPr lang="en-US" sz="51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b="0" u="sng" dirty="0" err="1">
                <a:solidFill>
                  <a:srgbClr val="FFFF00"/>
                </a:solidFill>
                <a:effectLst/>
              </a:rPr>
              <a:t>Đk</a:t>
            </a:r>
            <a:r>
              <a:rPr lang="en-US" sz="6200" b="0" u="sng" dirty="0">
                <a:solidFill>
                  <a:srgbClr val="FFFF00"/>
                </a:solidFill>
                <a:effectLst/>
              </a:rPr>
              <a:t>:</a:t>
            </a:r>
            <a:r>
              <a:rPr lang="en-US" sz="6200" b="0" dirty="0">
                <a:solidFill>
                  <a:schemeClr val="bg1"/>
                </a:solidFill>
                <a:effectLst/>
              </a:rPr>
              <a:t> </a:t>
            </a:r>
            <a:r>
              <a:rPr lang="vi-VN" sz="6200" b="0" dirty="0">
                <a:solidFill>
                  <a:schemeClr val="bg1"/>
                </a:solidFill>
                <a:effectLst/>
              </a:rPr>
              <a:t>Xin cho con được luôn kiên vững giữa muôn ngàn gian truân, xin cho con trở nên tia nắng chiếu Tin Mừng sưởi ấm nhân gian.</a:t>
            </a:r>
          </a:p>
        </p:txBody>
      </p:sp>
    </p:spTree>
    <p:extLst>
      <p:ext uri="{BB962C8B-B14F-4D97-AF65-F5344CB8AC3E}">
        <p14:creationId xmlns:p14="http://schemas.microsoft.com/office/powerpoint/2010/main" val="1730617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100" u="sng" dirty="0">
                <a:solidFill>
                  <a:srgbClr val="FFFF00"/>
                </a:solidFill>
              </a:rPr>
              <a:t>Tk2</a:t>
            </a:r>
            <a:r>
              <a:rPr lang="en-US" sz="5100" b="0" u="sng" dirty="0">
                <a:solidFill>
                  <a:srgbClr val="FFFF00"/>
                </a:solidFill>
                <a:effectLst/>
              </a:rPr>
              <a:t>:</a:t>
            </a:r>
            <a:r>
              <a:rPr lang="en-US" sz="5100" b="0" dirty="0">
                <a:solidFill>
                  <a:schemeClr val="bg1"/>
                </a:solidFill>
                <a:effectLst/>
              </a:rPr>
              <a:t> </a:t>
            </a:r>
            <a:r>
              <a:rPr lang="vi-VN" sz="5100" b="0" dirty="0">
                <a:solidFill>
                  <a:schemeClr val="bg1"/>
                </a:solidFill>
                <a:effectLst/>
              </a:rPr>
              <a:t>Đoàn con Chúa sai đi vào thế gian. Hãy ra về và sống chứng nhân Tin Mừng. Như muối trắng như men nồng Người đã ươm gieo, cho thế giới sống an hòa mặn nồng thương yêu.</a:t>
            </a:r>
            <a:endParaRPr lang="en-US" sz="5100" b="0" dirty="0">
              <a:solidFill>
                <a:schemeClr val="bg1"/>
              </a:solidFill>
              <a:effectLst/>
            </a:endParaRPr>
          </a:p>
        </p:txBody>
      </p:sp>
    </p:spTree>
    <p:extLst>
      <p:ext uri="{BB962C8B-B14F-4D97-AF65-F5344CB8AC3E}">
        <p14:creationId xmlns:p14="http://schemas.microsoft.com/office/powerpoint/2010/main" val="765411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b="0" u="sng" dirty="0" err="1">
                <a:solidFill>
                  <a:srgbClr val="FFFF00"/>
                </a:solidFill>
                <a:effectLst/>
              </a:rPr>
              <a:t>Đk</a:t>
            </a:r>
            <a:r>
              <a:rPr lang="en-US" sz="6200" b="0" u="sng" dirty="0">
                <a:solidFill>
                  <a:srgbClr val="FFFF00"/>
                </a:solidFill>
                <a:effectLst/>
              </a:rPr>
              <a:t>:</a:t>
            </a:r>
            <a:r>
              <a:rPr lang="en-US" sz="6200" b="0" dirty="0">
                <a:solidFill>
                  <a:schemeClr val="bg1"/>
                </a:solidFill>
                <a:effectLst/>
              </a:rPr>
              <a:t> </a:t>
            </a:r>
            <a:r>
              <a:rPr lang="vi-VN" sz="6200" b="0" dirty="0">
                <a:solidFill>
                  <a:schemeClr val="bg1"/>
                </a:solidFill>
                <a:effectLst/>
              </a:rPr>
              <a:t>Xin cho con được luôn kiên vững giữa muôn ngàn gian truân, xin cho con trở nên tia nắng chiếu Tin Mừng sưởi ấm nhân gian.</a:t>
            </a:r>
          </a:p>
        </p:txBody>
      </p:sp>
    </p:spTree>
    <p:extLst>
      <p:ext uri="{BB962C8B-B14F-4D97-AF65-F5344CB8AC3E}">
        <p14:creationId xmlns:p14="http://schemas.microsoft.com/office/powerpoint/2010/main" val="1233727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1893</Words>
  <Application>Microsoft Office PowerPoint</Application>
  <PresentationFormat>On-screen Show (16:9)</PresentationFormat>
  <Paragraphs>91</Paragraphs>
  <Slides>77</Slides>
  <Notes>1</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HÃY HÁT LÊN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XXV Thường Niên Năm A</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thân con là thân lúa miến. (Gieo vào lòng đời) Gieo vào lòng đời và mục nát với thời gian. Bông lúa vàng kết thành tấm bánh và thân con trở thành hiến vật, nguyện dâng lên như lễ toàn thiêu.</vt:lpstr>
      <vt:lpstr>Tk1: Đây thân con đây trí lòng con, bao ưu tư vui buồn cuộc sống. Xin dâng lên như một hiến vật. Nguyện Chúa Trời thánh hóa đời con.</vt:lpstr>
      <vt:lpstr>Đk: Chúa ơi thân con là thân lúa miến. (Gieo vào lòng đời) Gieo vào lòng đời và mục nát với thời gian. Bông lúa vàng kết thành tấm bánh và thân con trở thành hiến vật, nguyện dâng lên như lễ toàn thiêu.</vt:lpstr>
      <vt:lpstr>Tk2: Đây tương lai quá khứ đời con, bao bâng khuâng với ngàn mộng ước. Xin dâng lên như một hiến vật. Nguyện Chúa Trời thánh hóa đời con.</vt:lpstr>
      <vt:lpstr>Đk: Chúa ơi thân con là thân lúa miến. (Gieo vào lòng đời) Gieo vào lòng đời và mục nát với thời gian. Bông lúa vàng kết thành tấm bánh và thân con trở thành hiến vật, nguyện dâng lên như lễ toàn thiêu.</vt:lpstr>
      <vt:lpstr>Tk3: Đây vinh quang thánh giá đời con, bao công danh đón mời ngày tháng. Xin dâng lên như một hiến vật. Nguyện Chúa Trời thánh hóa đời con.</vt:lpstr>
      <vt:lpstr>Đk: Chúa ơi thân con là thân lúa miến. (Gieo vào lòng đời) Gieo vào lòng đời và mục nát với thời gian. Bông lúa vàng kết thành tấm bánh và thân con trở thành hiến vật, nguyện dâng lên như lễ toàn thiêu.</vt:lpstr>
      <vt:lpstr>PowerPoint Presentation</vt:lpstr>
      <vt:lpstr>Ca Nguyện Hiệp Lễ LÀM VƯỜN NHO Lm. Bùi Ninh</vt:lpstr>
      <vt:lpstr>Tk1: Nào anh em hỡi sao đứng nơi đây? Chờ chi đâu thấy lãng phí từng giây. Vào vườn nho Ta lao động cày cấy, Ta sẽ đong đầy một ngày lao công. Và anh em nữa sao đứng chơi không? Giờ qua đã sống lãng phí ngồi trông. Vào vườn nho Ta lao động cấy trồng, lương cũng một đồng một ngày lao công.</vt:lpstr>
      <vt:lpstr>Đk: Hãy đi vào làm vườn nho như Chúa hằng gọi trao. Chớ lo gì vì thù lao Thiên Chúa trao tận tay. Hãy tin vào nguồn tình Chúa luôn mãi thật rộng cao. Chớ lo gì vì ơn thiêng Thiên Chúa ban tuôn trào.</vt:lpstr>
      <vt:lpstr>Tk2: Này anh em hỡi sao nỡ ghen tuông? Vì như khi trước nhất trí tiền lương. Còn tiền Ta trao cho người muôn hướng, tuy sớm hay chiều một đồng tương đương. Và anh em hỡi sao nghĩ chi ly? Tiền công trao đó thôi hãy cầm đi. Vì quyền Ta đây sao lại sánh bì? Hơn lẽ công bằng nào ai can chi.</vt:lpstr>
      <vt:lpstr>Đk: Hãy đi vào làm vườn nho như Chúa hằng gọi trao. Chớ lo gì vì thù lao Thiên Chúa trao tận tay. Hãy tin vào nguồn tình Chúa luôn mãi thật rộng cao. Chớ lo gì vì ơn thiêng Thiên Chúa ban tuôn trào.</vt:lpstr>
      <vt:lpstr>Tk3: Đường đi của Chúa cao quý xưa nay, chẳng như suy nghĩ nhân thế từng hay. Tầm nhìn nhân gian so đường lối Chúa, như đất xa trời nhận hạt sương rơi. Cần tìm kiếm Chúa khi Chúa ngay bên, và kêu xin Chúa khi Chúa gọi tên. Trở về với Chúa xóa mọi lỗi tội, hôm sớm đền bồi này tội nhân ơi!</vt:lpstr>
      <vt:lpstr>Đk: Hãy đi vào làm vườn nho như Chúa hằng gọi trao. Chớ lo gì vì thù lao Thiên Chúa trao tận tay. Hãy tin vào nguồn tình Chúa luôn mãi thật rộng cao. Chớ lo gì vì ơn thiêng Thiên Chúa ban tuôn trào.</vt:lpstr>
      <vt:lpstr>PowerPoint Presentation</vt:lpstr>
      <vt:lpstr>PowerPoint Presentation</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vt:lpstr>
      <vt:lpstr>Tk2: Đoàn con Chúa sai đi vào thế gian. Hãy ra về và sống chứng nhân Tin Mừng. Như muối trắng như men nồng Người đã ươm gieo, cho thế giới sống an hòa mặn nồng thương yêu.</vt:lpstr>
      <vt:lpstr>Đk: Xin cho con được luôn kiên vững giữa muôn ngàn gian truân, xin cho con trở nên tia nắng chiếu Tin Mừng sưởi ấm nhân gian.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144</cp:revision>
  <dcterms:created xsi:type="dcterms:W3CDTF">2023-05-21T07:25:42Z</dcterms:created>
  <dcterms:modified xsi:type="dcterms:W3CDTF">2023-09-21T22:15:29Z</dcterms:modified>
</cp:coreProperties>
</file>