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 id="2147484264" r:id="rId12"/>
    <p:sldMasterId id="2147484276" r:id="rId13"/>
    <p:sldMasterId id="2147484288" r:id="rId14"/>
    <p:sldMasterId id="2147484300" r:id="rId15"/>
  </p:sldMasterIdLst>
  <p:notesMasterIdLst>
    <p:notesMasterId r:id="rId106"/>
  </p:notesMasterIdLst>
  <p:sldIdLst>
    <p:sldId id="507" r:id="rId16"/>
    <p:sldId id="367" r:id="rId17"/>
    <p:sldId id="368" r:id="rId18"/>
    <p:sldId id="369" r:id="rId19"/>
    <p:sldId id="370" r:id="rId20"/>
    <p:sldId id="371" r:id="rId21"/>
    <p:sldId id="372" r:id="rId22"/>
    <p:sldId id="373" r:id="rId23"/>
    <p:sldId id="374" r:id="rId24"/>
    <p:sldId id="725" r:id="rId25"/>
    <p:sldId id="553" r:id="rId26"/>
    <p:sldId id="585" r:id="rId27"/>
    <p:sldId id="443" r:id="rId28"/>
    <p:sldId id="676" r:id="rId29"/>
    <p:sldId id="677" r:id="rId30"/>
    <p:sldId id="726" r:id="rId31"/>
    <p:sldId id="384" r:id="rId32"/>
    <p:sldId id="385" r:id="rId33"/>
    <p:sldId id="386" r:id="rId34"/>
    <p:sldId id="387" r:id="rId35"/>
    <p:sldId id="388" r:id="rId36"/>
    <p:sldId id="389" r:id="rId37"/>
    <p:sldId id="390" r:id="rId38"/>
    <p:sldId id="391" r:id="rId39"/>
    <p:sldId id="647" r:id="rId40"/>
    <p:sldId id="649" r:id="rId41"/>
    <p:sldId id="731" r:id="rId42"/>
    <p:sldId id="732" r:id="rId43"/>
    <p:sldId id="733" r:id="rId44"/>
    <p:sldId id="751" r:id="rId45"/>
    <p:sldId id="734" r:id="rId46"/>
    <p:sldId id="752" r:id="rId47"/>
    <p:sldId id="735" r:id="rId48"/>
    <p:sldId id="753" r:id="rId49"/>
    <p:sldId id="748" r:id="rId50"/>
    <p:sldId id="754" r:id="rId51"/>
    <p:sldId id="749" r:id="rId52"/>
    <p:sldId id="755" r:id="rId53"/>
    <p:sldId id="750" r:id="rId54"/>
    <p:sldId id="756" r:id="rId55"/>
    <p:sldId id="653" r:id="rId56"/>
    <p:sldId id="736" r:id="rId57"/>
    <p:sldId id="728" r:id="rId58"/>
    <p:sldId id="54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550" r:id="rId73"/>
    <p:sldId id="558" r:id="rId74"/>
    <p:sldId id="559" r:id="rId75"/>
    <p:sldId id="561" r:id="rId76"/>
    <p:sldId id="761" r:id="rId77"/>
    <p:sldId id="614" r:id="rId78"/>
    <p:sldId id="762" r:id="rId79"/>
    <p:sldId id="760" r:id="rId80"/>
    <p:sldId id="763" r:id="rId81"/>
    <p:sldId id="729" r:id="rId82"/>
    <p:sldId id="277" r:id="rId83"/>
    <p:sldId id="279" r:id="rId84"/>
    <p:sldId id="770" r:id="rId85"/>
    <p:sldId id="278" r:id="rId86"/>
    <p:sldId id="771" r:id="rId87"/>
    <p:sldId id="772" r:id="rId88"/>
    <p:sldId id="773" r:id="rId89"/>
    <p:sldId id="775" r:id="rId90"/>
    <p:sldId id="777" r:id="rId91"/>
    <p:sldId id="774" r:id="rId92"/>
    <p:sldId id="776" r:id="rId93"/>
    <p:sldId id="778" r:id="rId94"/>
    <p:sldId id="292" r:id="rId95"/>
    <p:sldId id="698" r:id="rId96"/>
    <p:sldId id="293" r:id="rId97"/>
    <p:sldId id="563" r:id="rId98"/>
    <p:sldId id="564" r:id="rId99"/>
    <p:sldId id="779" r:id="rId100"/>
    <p:sldId id="780" r:id="rId101"/>
    <p:sldId id="782" r:id="rId102"/>
    <p:sldId id="781" r:id="rId103"/>
    <p:sldId id="783" r:id="rId104"/>
    <p:sldId id="730"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theme" Target="theme/theme1.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EB0A7-AB1D-4D04-B523-39A6F4B83193}" type="slidenum">
              <a:rPr lang="en-US" smtClean="0"/>
              <a:t>14</a:t>
            </a:fld>
            <a:endParaRPr lang="en-US"/>
          </a:p>
        </p:txBody>
      </p:sp>
    </p:spTree>
    <p:extLst>
      <p:ext uri="{BB962C8B-B14F-4D97-AF65-F5344CB8AC3E}">
        <p14:creationId xmlns:p14="http://schemas.microsoft.com/office/powerpoint/2010/main" val="209337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3718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0677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6107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9846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1165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15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6976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599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4597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4163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5913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6267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rPr>
              <a:t/>
            </a:r>
            <a:br>
              <a:rPr lang="en-US" sz="6000" b="0" dirty="0">
                <a:solidFill>
                  <a:srgbClr val="FF0000"/>
                </a:solidFill>
                <a:effectLst/>
                <a:latin typeface="+mj-lt"/>
              </a:rPr>
            </a:br>
            <a:r>
              <a:rPr lang="en-US" sz="8000" b="0" dirty="0">
                <a:solidFill>
                  <a:srgbClr val="FF0000"/>
                </a:solidFill>
                <a:effectLst/>
                <a:latin typeface="+mj-lt"/>
              </a:rPr>
              <a:t>Ca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vi-VN" sz="8800" b="0" dirty="0">
                <a:solidFill>
                  <a:srgbClr val="FF0000"/>
                </a:solidFill>
                <a:effectLst/>
                <a:latin typeface="+mj-lt"/>
              </a:rPr>
              <a:t>Chuỗi Mân Côi</a:t>
            </a:r>
            <a:r>
              <a:rPr lang="en-US" sz="8000" dirty="0">
                <a:solidFill>
                  <a:srgbClr val="FF0000"/>
                </a:solidFill>
              </a:rPr>
              <a:t/>
            </a:r>
            <a:br>
              <a:rPr lang="en-US" sz="8000" dirty="0">
                <a:solidFill>
                  <a:srgbClr val="FF0000"/>
                </a:solidFill>
              </a:rPr>
            </a:br>
            <a:r>
              <a:rPr lang="vi-VN" sz="6000" i="1" dirty="0">
                <a:solidFill>
                  <a:srgbClr val="000066"/>
                </a:solidFill>
              </a:rPr>
              <a:t>Lm. Bùi Ninh</a:t>
            </a:r>
            <a:endParaRPr lang="en-US" sz="6000"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0000"/>
                </a:solidFill>
                <a:effectLst/>
                <a:latin typeface="+mj-lt"/>
              </a:rPr>
              <a:t>Tk1</a:t>
            </a:r>
            <a:r>
              <a:rPr lang="vi-VN" sz="5200" b="0" u="sng" dirty="0">
                <a:solidFill>
                  <a:srgbClr val="FF0000"/>
                </a:solidFill>
                <a:effectLst/>
                <a:latin typeface="+mj-lt"/>
              </a:rPr>
              <a:t>:</a:t>
            </a:r>
            <a:r>
              <a:rPr lang="vi-VN" sz="5200" b="0" dirty="0">
                <a:solidFill>
                  <a:srgbClr val="000066"/>
                </a:solidFill>
                <a:effectLst/>
                <a:latin typeface="+mj-lt"/>
              </a:rPr>
              <a:t> Lời kinh yêu dấu trong chuỗi Mân Côi nhiệm mầu. Lời kinh cao sâu suy ngắm Vui – Thương – Mừng – Sáng. Ngọt lời kinh vang khi ánh minh dần hừng sáng. Bóng đêm che đàng lời kinh vẫn vang rộn ràng.</a:t>
            </a:r>
            <a:endParaRPr lang="vi-VN" sz="5200" dirty="0">
              <a:solidFill>
                <a:srgbClr val="000066"/>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dirty="0" err="1">
                <a:solidFill>
                  <a:srgbClr val="FF0000"/>
                </a:solidFill>
                <a:effectLst/>
                <a:latin typeface="+mj-lt"/>
              </a:rPr>
              <a:t>Đk</a:t>
            </a:r>
            <a:r>
              <a:rPr lang="vi-VN" sz="5000" b="0" u="sng" dirty="0">
                <a:solidFill>
                  <a:srgbClr val="FF0000"/>
                </a:solidFill>
                <a:effectLst/>
                <a:latin typeface="+mj-lt"/>
              </a:rPr>
              <a:t>:</a:t>
            </a:r>
            <a:r>
              <a:rPr lang="en-US" sz="5000" dirty="0">
                <a:solidFill>
                  <a:srgbClr val="000066"/>
                </a:solidFill>
                <a:latin typeface="+mj-lt"/>
              </a:rPr>
              <a:t> </a:t>
            </a:r>
            <a:r>
              <a:rPr lang="vi-VN" sz="5000" dirty="0">
                <a:solidFill>
                  <a:srgbClr val="000066"/>
                </a:solidFill>
                <a:latin typeface="+mj-lt"/>
              </a:rPr>
              <a:t>Xin dâng lên Mẹ này tràng lời kinh thiết tha. Ngân nga xin Mẹ nhận lời đoái thương chở che. Xin dâng lên Mẹ cuộc đời và bao ước nguyện. Trên ngai uy quyền Mẹ nhớ giúp con đừng quên.</a:t>
            </a:r>
          </a:p>
        </p:txBody>
      </p:sp>
    </p:spTree>
    <p:extLst>
      <p:ext uri="{BB962C8B-B14F-4D97-AF65-F5344CB8AC3E}">
        <p14:creationId xmlns:p14="http://schemas.microsoft.com/office/powerpoint/2010/main" val="2315032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dirty="0">
                <a:solidFill>
                  <a:srgbClr val="FF0000"/>
                </a:solidFill>
                <a:effectLst/>
                <a:latin typeface="+mj-lt"/>
              </a:rPr>
              <a:t>Tk2</a:t>
            </a:r>
            <a:r>
              <a:rPr lang="vi-VN" sz="5000" b="0" u="sng" dirty="0">
                <a:solidFill>
                  <a:srgbClr val="FF0000"/>
                </a:solidFill>
                <a:effectLst/>
                <a:latin typeface="+mj-lt"/>
              </a:rPr>
              <a:t>:</a:t>
            </a:r>
            <a:r>
              <a:rPr lang="en-US" sz="5000" dirty="0">
                <a:solidFill>
                  <a:srgbClr val="000066"/>
                </a:solidFill>
                <a:latin typeface="+mj-lt"/>
              </a:rPr>
              <a:t> </a:t>
            </a:r>
            <a:r>
              <a:rPr lang="vi-VN" sz="5000" dirty="0">
                <a:solidFill>
                  <a:srgbClr val="000066"/>
                </a:solidFill>
                <a:latin typeface="+mj-lt"/>
              </a:rPr>
              <a:t>Mẹ VUI khi Chúa sinh sống an thân âm thầm. Lòng Mẹ THƯƠNG tâm khi Chúa hy sinh chịu chết. MỪNG Mẹ vinh thăng do Chúa con Mẹ chiến thắng. SÁNG soi trong đời niềm tin Chúa cho muôn người.</a:t>
            </a:r>
          </a:p>
        </p:txBody>
      </p:sp>
    </p:spTree>
    <p:extLst>
      <p:ext uri="{BB962C8B-B14F-4D97-AF65-F5344CB8AC3E}">
        <p14:creationId xmlns:p14="http://schemas.microsoft.com/office/powerpoint/2010/main" val="28058453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dirty="0" err="1">
                <a:solidFill>
                  <a:srgbClr val="FF0000"/>
                </a:solidFill>
                <a:effectLst/>
                <a:latin typeface="+mj-lt"/>
              </a:rPr>
              <a:t>Đk</a:t>
            </a:r>
            <a:r>
              <a:rPr lang="vi-VN" sz="5000" b="0" u="sng" dirty="0">
                <a:solidFill>
                  <a:srgbClr val="FF0000"/>
                </a:solidFill>
                <a:effectLst/>
                <a:latin typeface="+mj-lt"/>
              </a:rPr>
              <a:t>:</a:t>
            </a:r>
            <a:r>
              <a:rPr lang="en-US" sz="5000" dirty="0">
                <a:solidFill>
                  <a:srgbClr val="000066"/>
                </a:solidFill>
                <a:latin typeface="+mj-lt"/>
              </a:rPr>
              <a:t> </a:t>
            </a:r>
            <a:r>
              <a:rPr lang="vi-VN" sz="5000" dirty="0">
                <a:solidFill>
                  <a:srgbClr val="000066"/>
                </a:solidFill>
                <a:latin typeface="+mj-lt"/>
              </a:rPr>
              <a:t>Xin dâng lên Mẹ này tràng lời kinh thiết tha. Ngân nga xin Mẹ nhận lời đoái thương chở che. Xin dâng lên Mẹ cuộc đời và bao ước nguyện. Trên ngai uy quyền Mẹ nhớ giúp con đừng quên.</a:t>
            </a:r>
          </a:p>
        </p:txBody>
      </p:sp>
    </p:spTree>
    <p:extLst>
      <p:ext uri="{BB962C8B-B14F-4D97-AF65-F5344CB8AC3E}">
        <p14:creationId xmlns:p14="http://schemas.microsoft.com/office/powerpoint/2010/main" val="29253168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DANH</a:t>
            </a:r>
          </a:p>
          <a:p>
            <a:pPr eaLnBrk="1" hangingPunct="1">
              <a:lnSpc>
                <a:spcPct val="150000"/>
              </a:lnSpc>
            </a:pPr>
            <a:r>
              <a:rPr lang="en-US" sz="7200" b="0" i="1">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a:t>
            </a:r>
            <a:r>
              <a:rPr lang="vi-VN" sz="5400" b="0" i="1">
                <a:solidFill>
                  <a:srgbClr val="000066"/>
                </a:solidFill>
                <a:effectLst/>
                <a:latin typeface="+mj-lt"/>
                <a:cs typeface="Times New Roman" panose="02020603050405020304" pitchFamily="18" charset="0"/>
              </a:rPr>
              <a:t> </a:t>
            </a:r>
            <a:r>
              <a:rPr lang="vi-VN" sz="5400" b="0">
                <a:solidFill>
                  <a:srgbClr val="000066"/>
                </a:solidFill>
                <a:effectLst/>
                <a:latin typeface="+mj-lt"/>
                <a:cs typeface="Times New Roman" panose="02020603050405020304" pitchFamily="18" charset="0"/>
              </a:rPr>
              <a:t>Và bình an dưới thế, bình an dưới thế cho người thiện tâm. </a:t>
            </a:r>
            <a:endParaRPr lang="vi-VN" sz="72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0066"/>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0066"/>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0066"/>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a:t>
            </a:r>
            <a:r>
              <a:rPr lang="en-US" sz="4400" b="0">
                <a:solidFill>
                  <a:srgbClr val="000066"/>
                </a:solidFill>
                <a:effectLst/>
                <a:latin typeface="+mj-lt"/>
                <a:cs typeface="Times New Roman" panose="02020603050405020304" pitchFamily="18" charset="0"/>
              </a:rPr>
              <a:t>, 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a:t>
            </a:r>
            <a:r>
              <a:rPr lang="en-US" sz="3200" b="1">
                <a:ln w="1905"/>
                <a:solidFill>
                  <a:srgbClr val="A50021"/>
                </a:solidFill>
                <a:effectLst>
                  <a:innerShdw blurRad="69850" dist="43180" dir="5400000">
                    <a:srgbClr val="000000">
                      <a:alpha val="65000"/>
                    </a:srgbClr>
                  </a:innerShdw>
                </a:effectLst>
              </a:rPr>
              <a:t>công vụ tông đồ</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Các tông đồ chuyên cần cầu nguyện cùng với</a:t>
            </a:r>
          </a:p>
          <a:p>
            <a:r>
              <a:rPr lang="en-US" sz="3200" b="1">
                <a:ln w="1905"/>
                <a:solidFill>
                  <a:srgbClr val="A50021"/>
                </a:solidFill>
                <a:effectLst>
                  <a:innerShdw blurRad="69850" dist="43180" dir="5400000">
                    <a:srgbClr val="000000">
                      <a:alpha val="65000"/>
                    </a:srgbClr>
                  </a:innerShdw>
                </a:effectLst>
              </a:rPr>
              <a:t>Bà Maria, thân mẫu Đức Giê-su.</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dirty="0" err="1">
                <a:solidFill>
                  <a:srgbClr val="C00000"/>
                </a:solidFill>
              </a:rPr>
              <a:t>Đáp</a:t>
            </a:r>
            <a:r>
              <a:rPr lang="en-US" sz="6000" dirty="0">
                <a:solidFill>
                  <a:srgbClr val="C00000"/>
                </a:solidFill>
              </a:rPr>
              <a:t> Ca</a:t>
            </a:r>
            <a:br>
              <a:rPr lang="en-US" sz="6000" dirty="0">
                <a:solidFill>
                  <a:srgbClr val="C00000"/>
                </a:solidFill>
              </a:rPr>
            </a:br>
            <a:r>
              <a:rPr lang="en-US" sz="6000" dirty="0" err="1">
                <a:solidFill>
                  <a:srgbClr val="C00000"/>
                </a:solidFill>
              </a:rPr>
              <a:t>Lễ</a:t>
            </a:r>
            <a:r>
              <a:rPr lang="en-US" sz="6000" dirty="0">
                <a:solidFill>
                  <a:srgbClr val="C00000"/>
                </a:solidFill>
              </a:rPr>
              <a:t> </a:t>
            </a:r>
            <a:r>
              <a:rPr lang="en-US" sz="6000" dirty="0" err="1">
                <a:solidFill>
                  <a:srgbClr val="C00000"/>
                </a:solidFill>
              </a:rPr>
              <a:t>Đức</a:t>
            </a:r>
            <a:r>
              <a:rPr lang="en-US" sz="6000" dirty="0">
                <a:solidFill>
                  <a:srgbClr val="C00000"/>
                </a:solidFill>
              </a:rPr>
              <a:t> </a:t>
            </a:r>
            <a:r>
              <a:rPr lang="en-US" sz="6000" dirty="0" err="1">
                <a:solidFill>
                  <a:srgbClr val="C00000"/>
                </a:solidFill>
              </a:rPr>
              <a:t>Mẹ</a:t>
            </a:r>
            <a:r>
              <a:rPr lang="en-US" sz="6000" dirty="0">
                <a:solidFill>
                  <a:srgbClr val="C00000"/>
                </a:solidFill>
              </a:rPr>
              <a:t> </a:t>
            </a:r>
            <a:r>
              <a:rPr lang="en-US" sz="6000" dirty="0" err="1">
                <a:solidFill>
                  <a:srgbClr val="C00000"/>
                </a:solidFill>
              </a:rPr>
              <a:t>Mân</a:t>
            </a:r>
            <a:r>
              <a:rPr lang="en-US" sz="6000" dirty="0">
                <a:solidFill>
                  <a:srgbClr val="C00000"/>
                </a:solidFill>
              </a:rPr>
              <a:t> </a:t>
            </a:r>
            <a:r>
              <a:rPr lang="en-US" sz="6000" dirty="0" err="1">
                <a:solidFill>
                  <a:srgbClr val="C00000"/>
                </a:solidFill>
              </a:rPr>
              <a:t>Côi</a:t>
            </a:r>
            <a:r>
              <a:rPr lang="en-US" sz="6000" dirty="0">
                <a:solidFill>
                  <a:srgbClr val="C00000"/>
                </a:solidFill>
              </a:rPr>
              <a:t/>
            </a:r>
            <a:br>
              <a:rPr lang="en-US" sz="6000" dirty="0">
                <a:solidFill>
                  <a:srgbClr val="C00000"/>
                </a:solidFill>
              </a:rPr>
            </a:br>
            <a:r>
              <a:rPr lang="en-US" i="1" dirty="0">
                <a:solidFill>
                  <a:srgbClr val="000066"/>
                </a:solidFill>
              </a:rPr>
              <a:t>Magnificat</a:t>
            </a:r>
            <a:br>
              <a:rPr lang="en-US" i="1" dirty="0">
                <a:solidFill>
                  <a:srgbClr val="000066"/>
                </a:solidFill>
              </a:rPr>
            </a:br>
            <a:r>
              <a:rPr lang="en-US" i="1" dirty="0" err="1">
                <a:solidFill>
                  <a:srgbClr val="000066"/>
                </a:solidFill>
              </a:rPr>
              <a:t>Lm</a:t>
            </a:r>
            <a:r>
              <a:rPr lang="en-US" i="1" dirty="0">
                <a:solidFill>
                  <a:srgbClr val="000066"/>
                </a:solidFill>
              </a:rPr>
              <a:t>. Kim Long</a:t>
            </a:r>
            <a:br>
              <a:rPr lang="en-US" i="1" dirty="0">
                <a:solidFill>
                  <a:srgbClr val="000066"/>
                </a:solidFill>
              </a:rPr>
            </a:br>
            <a:r>
              <a:rPr lang="en-US" i="1" dirty="0">
                <a:solidFill>
                  <a:srgbClr val="000066"/>
                </a:solidFill>
              </a:rPr>
              <a:t>06 </a:t>
            </a:r>
            <a:r>
              <a:rPr lang="en-US" i="1" dirty="0" err="1">
                <a:solidFill>
                  <a:srgbClr val="000066"/>
                </a:solidFill>
              </a:rPr>
              <a:t>câu</a:t>
            </a:r>
            <a:endParaRPr lang="en-US" i="1" dirty="0">
              <a:solidFill>
                <a:srgbClr val="000066"/>
              </a:solidFill>
            </a:endParaRPr>
          </a:p>
        </p:txBody>
      </p:sp>
    </p:spTree>
    <p:extLst>
      <p:ext uri="{BB962C8B-B14F-4D97-AF65-F5344CB8AC3E}">
        <p14:creationId xmlns:p14="http://schemas.microsoft.com/office/powerpoint/2010/main" val="360333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383096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Tk1:</a:t>
            </a:r>
            <a:r>
              <a:rPr lang="en-US" sz="6000">
                <a:solidFill>
                  <a:srgbClr val="000066"/>
                </a:solidFill>
              </a:rPr>
              <a:t> </a:t>
            </a:r>
            <a:r>
              <a:rPr lang="vi-VN" sz="6000">
                <a:solidFill>
                  <a:srgbClr val="000066"/>
                </a:solidFill>
              </a:rPr>
              <a:t>Đức Ma-ri-a nói rằng: linh hồn tôi ngợi khen Thiên Chúa và thần trí tôi reo mừng vì Thiên Chúa Đấng cứu độ tôi.</a:t>
            </a:r>
            <a:endParaRPr lang="en-US" sz="6000">
              <a:solidFill>
                <a:srgbClr val="000066"/>
              </a:solidFill>
            </a:endParaRPr>
          </a:p>
        </p:txBody>
      </p:sp>
    </p:spTree>
    <p:extLst>
      <p:ext uri="{BB962C8B-B14F-4D97-AF65-F5344CB8AC3E}">
        <p14:creationId xmlns:p14="http://schemas.microsoft.com/office/powerpoint/2010/main" val="7147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rPr>
              <a:t>Lạy Chúa Thánh Thần là Ánh sáng Chân lý vẹn toàn,</a:t>
            </a:r>
            <a:br>
              <a:rPr lang="vi-VN" sz="5400" b="0">
                <a:solidFill>
                  <a:srgbClr val="000066"/>
                </a:solidFill>
                <a:effectLst/>
                <a:latin typeface="+mj-lt"/>
              </a:rPr>
            </a:br>
            <a:r>
              <a:rPr lang="vi-VN" sz="5400" b="0">
                <a:solidFill>
                  <a:srgbClr val="000066"/>
                </a:solidFill>
                <a:effectLst/>
                <a:latin typeface="+mj-lt"/>
              </a:rPr>
              <a:t>Chúa ban những ân huệ thích hợp cho từng thời đại, và dùng nhiều cách thế kỳ diệu để hướng dẫn Hội Thánh,</a:t>
            </a:r>
            <a:endParaRPr lang="en-US" sz="5400" b="0">
              <a:solidFill>
                <a:srgbClr val="000066"/>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0000"/>
                </a:solidFill>
              </a:rPr>
              <a:t>Tk2:</a:t>
            </a:r>
            <a:r>
              <a:rPr lang="en-US" sz="6000">
                <a:solidFill>
                  <a:srgbClr val="000066"/>
                </a:solidFill>
              </a:rPr>
              <a:t> </a:t>
            </a:r>
            <a:r>
              <a:rPr lang="vi-VN" sz="6000">
                <a:solidFill>
                  <a:srgbClr val="000066"/>
                </a:solidFill>
              </a:rPr>
              <a:t>Chúa trông xem phận nữ tỳ. Nên từ đây gọi tôi diễm phúc, làm việc lớn trên thân này, vì danh Chúa</a:t>
            </a:r>
            <a:r>
              <a:rPr lang="en-US" sz="6000">
                <a:solidFill>
                  <a:srgbClr val="000066"/>
                </a:solidFill>
              </a:rPr>
              <a:t> </a:t>
            </a:r>
            <a:r>
              <a:rPr lang="vi-VN" sz="6000">
                <a:solidFill>
                  <a:srgbClr val="000066"/>
                </a:solidFill>
              </a:rPr>
              <a:t>chí thánh tuyệt luân.</a:t>
            </a:r>
            <a:endParaRPr lang="en-US" sz="6000">
              <a:solidFill>
                <a:srgbClr val="000066"/>
              </a:solidFill>
            </a:endParaRPr>
          </a:p>
        </p:txBody>
      </p:sp>
    </p:spTree>
    <p:extLst>
      <p:ext uri="{BB962C8B-B14F-4D97-AF65-F5344CB8AC3E}">
        <p14:creationId xmlns:p14="http://schemas.microsoft.com/office/powerpoint/2010/main" val="243506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a:solidFill>
                  <a:srgbClr val="FF0000"/>
                </a:solidFill>
              </a:rPr>
              <a:t>Tk3:</a:t>
            </a:r>
            <a:r>
              <a:rPr lang="en-US" sz="5800">
                <a:solidFill>
                  <a:srgbClr val="000066"/>
                </a:solidFill>
              </a:rPr>
              <a:t> </a:t>
            </a:r>
            <a:r>
              <a:rPr lang="vi-VN" sz="5800">
                <a:solidFill>
                  <a:srgbClr val="000066"/>
                </a:solidFill>
              </a:rPr>
              <a:t>Chúa thương ai tôn kính Ngài. Qua ngàn năm</a:t>
            </a:r>
            <a:r>
              <a:rPr lang="en-US" sz="5800">
                <a:solidFill>
                  <a:srgbClr val="000066"/>
                </a:solidFill>
              </a:rPr>
              <a:t> </a:t>
            </a:r>
            <a:r>
              <a:rPr lang="vi-VN" sz="5800">
                <a:solidFill>
                  <a:srgbClr val="000066"/>
                </a:solidFill>
              </a:rPr>
              <a:t>và qua muôn kiếp. Vận dụng cánh tay uy quyền dẹp tan lũ</a:t>
            </a:r>
            <a:r>
              <a:rPr lang="en-US" sz="5800">
                <a:solidFill>
                  <a:srgbClr val="000066"/>
                </a:solidFill>
              </a:rPr>
              <a:t> </a:t>
            </a:r>
            <a:r>
              <a:rPr lang="vi-VN" sz="5800">
                <a:solidFill>
                  <a:srgbClr val="000066"/>
                </a:solidFill>
              </a:rPr>
              <a:t>hống hách tự kiêu.</a:t>
            </a:r>
          </a:p>
        </p:txBody>
      </p:sp>
    </p:spTree>
    <p:extLst>
      <p:ext uri="{BB962C8B-B14F-4D97-AF65-F5344CB8AC3E}">
        <p14:creationId xmlns:p14="http://schemas.microsoft.com/office/powerpoint/2010/main" val="2667403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0000"/>
                </a:solidFill>
              </a:rPr>
              <a:t>Tk4:</a:t>
            </a:r>
            <a:r>
              <a:rPr lang="en-US" sz="6000" dirty="0">
                <a:solidFill>
                  <a:srgbClr val="000066"/>
                </a:solidFill>
              </a:rPr>
              <a:t> </a:t>
            </a:r>
            <a:r>
              <a:rPr lang="vi-VN" sz="6000" dirty="0">
                <a:solidFill>
                  <a:srgbClr val="000066"/>
                </a:solidFill>
              </a:rPr>
              <a:t>Chúa thương ai tôn kính Ngài. Qua ngàn năm và qua muôn kiếp. Kẻ nghèo Chúa ban dư đầy, và xua lũ phú quí về không.</a:t>
            </a:r>
            <a:endParaRPr lang="en-US" sz="6000" dirty="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Tk5:</a:t>
            </a:r>
            <a:r>
              <a:rPr lang="en-US" sz="6000">
                <a:solidFill>
                  <a:srgbClr val="000066"/>
                </a:solidFill>
              </a:rPr>
              <a:t> </a:t>
            </a:r>
            <a:r>
              <a:rPr lang="vi-VN" sz="6000">
                <a:solidFill>
                  <a:srgbClr val="000066"/>
                </a:solidFill>
              </a:rPr>
              <a:t>Chúa nâng ai khiêm ái thật. Bọn quyền uy hạ khỏi ngai báu. Kẻ nghèo Chúa ban dư đầy, và xua lũ phú 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Tk6:</a:t>
            </a:r>
            <a:r>
              <a:rPr lang="en-US" sz="6000">
                <a:solidFill>
                  <a:srgbClr val="000066"/>
                </a:solidFill>
              </a:rPr>
              <a:t> </a:t>
            </a:r>
            <a:r>
              <a:rPr lang="vi-VN" sz="6000">
                <a:solidFill>
                  <a:srgbClr val="000066"/>
                </a:solidFill>
              </a:rPr>
              <a:t>Is-ra-el tôi tớ Ngài. Theo lời xưa Ngài luôn bênh đỡ. Vì lòng xót thương tổ phụ, và con cháu mãi tới ngàn thu.</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0066"/>
                </a:solidFill>
                <a:effectLst/>
                <a:latin typeface="+mj-lt"/>
              </a:rPr>
              <a:t>này chúng con đang chung lời cầu nguyện cho các</a:t>
            </a:r>
            <a:br>
              <a:rPr lang="vi-VN" sz="5900" b="0">
                <a:solidFill>
                  <a:srgbClr val="000066"/>
                </a:solidFill>
                <a:effectLst/>
                <a:latin typeface="+mj-lt"/>
              </a:rPr>
            </a:br>
            <a:r>
              <a:rPr lang="vi-VN" sz="5900" b="0">
                <a:solidFill>
                  <a:srgbClr val="000066"/>
                </a:solidFill>
                <a:effectLst/>
                <a:latin typeface="+mj-lt"/>
              </a:rPr>
              <a:t>Giám mục, và những người tham dự Thượng Hội đồng Giám mục thế giới.</a:t>
            </a:r>
            <a:endParaRPr lang="en-US" sz="5900" b="0" dirty="0">
              <a:solidFill>
                <a:srgbClr val="000066"/>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Ga-lát</a:t>
            </a:r>
            <a:r>
              <a:rPr lang="vi-VN" sz="3600">
                <a:solidFill>
                  <a:srgbClr val="A50021"/>
                </a:solidFill>
              </a:rPr>
              <a:t>.</a:t>
            </a:r>
          </a:p>
          <a:p>
            <a:r>
              <a:rPr lang="en-US" sz="3600">
                <a:solidFill>
                  <a:srgbClr val="A50021"/>
                </a:solidFill>
              </a:rPr>
              <a:t>Thiên Chúa đã sai con mình tới, sinh làm</a:t>
            </a:r>
          </a:p>
          <a:p>
            <a:r>
              <a:rPr lang="en-US" sz="3600">
                <a:solidFill>
                  <a:srgbClr val="A50021"/>
                </a:solidFill>
              </a:rPr>
              <a:t>Con một người phụ nữ</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rgbClr val="000066"/>
                </a:solidFill>
              </a:rPr>
              <a:t>Kính mừng Maria đầy ơn phúc, Chúa ở cùng Mẹ, Mẹ diễm phúc hơn các phụ nữ</a:t>
            </a:r>
            <a:r>
              <a:rPr lang="vi-VN" sz="6600">
                <a:solidFill>
                  <a:srgbClr val="000066"/>
                </a:solidFill>
              </a:rPr>
              <a:t>.</a:t>
            </a:r>
            <a:endParaRPr lang="en-US" sz="660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0066"/>
                </a:solidFill>
                <a:effectLst/>
                <a:latin typeface="+mj-lt"/>
                <a:cs typeface="Times New Roman" pitchFamily="18" charset="0"/>
              </a:rPr>
              <a:t>Xin Chúa làm nên cuộc Hiện Xuống mới trong đời sống Hội</a:t>
            </a:r>
            <a:br>
              <a:rPr lang="vi-VN" sz="4800" b="0">
                <a:solidFill>
                  <a:srgbClr val="000066"/>
                </a:solidFill>
                <a:effectLst/>
                <a:latin typeface="+mj-lt"/>
                <a:cs typeface="Times New Roman" pitchFamily="18" charset="0"/>
              </a:rPr>
            </a:br>
            <a:r>
              <a:rPr lang="vi-VN" sz="4800" b="0">
                <a:solidFill>
                  <a:srgbClr val="000066"/>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4031873"/>
          </a:xfrm>
          <a:prstGeom prst="rect">
            <a:avLst/>
          </a:prstGeom>
        </p:spPr>
        <p:txBody>
          <a:bodyPr>
            <a:spAutoFit/>
          </a:bodyPr>
          <a:lstStyle/>
          <a:p>
            <a:pPr algn="just"/>
            <a:r>
              <a:rPr lang="en-US" sz="3200"/>
              <a:t>Chúng ta hãy</a:t>
            </a:r>
            <a:r>
              <a:rPr lang="vi-VN" sz="3200"/>
              <a:t> tôn vinh Mẹ đã quảng đại cộng tác vào chương trình cứu độ của Thiên Chúa, và trở nên mẫu gương tuyệt hảo cho mọi Kitô hữu. Trong ngày mừng lễ Đức Mẹ Mân Côi hôm nay.</a:t>
            </a:r>
            <a:endParaRPr lang="en-US" sz="320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88036"/>
            <a:ext cx="2784900" cy="363855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3352800" y="1962150"/>
            <a:ext cx="5105400" cy="1569660"/>
          </a:xfrm>
          <a:prstGeom prst="rect">
            <a:avLst/>
          </a:prstGeom>
          <a:noFill/>
        </p:spPr>
        <p:txBody>
          <a:bodyPr wrap="square" rtlCol="0">
            <a:spAutoFit/>
          </a:bodyPr>
          <a:lstStyle/>
          <a:p>
            <a:pPr algn="ctr"/>
            <a:r>
              <a:rPr lang="vi-VN" sz="9600" dirty="0">
                <a:solidFill>
                  <a:srgbClr val="C00000"/>
                </a:solidFill>
              </a:rPr>
              <a:t>Lễ Dâng</a:t>
            </a: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0066"/>
                </a:solidFill>
                <a:effectLst/>
                <a:latin typeface="+mj-lt"/>
              </a:rPr>
              <a:t>để các ngài cùng nhau tìm hiểu những điều đẹp ý</a:t>
            </a:r>
            <a:r>
              <a:rPr lang="en-US" sz="5400" b="0">
                <a:solidFill>
                  <a:srgbClr val="000066"/>
                </a:solidFill>
                <a:effectLst/>
                <a:latin typeface="+mj-lt"/>
              </a:rPr>
              <a:t> </a:t>
            </a:r>
            <a:r>
              <a:rPr lang="vi-VN" sz="5400" b="0">
                <a:solidFill>
                  <a:srgbClr val="000066"/>
                </a:solidFill>
                <a:effectLst/>
                <a:latin typeface="+mj-lt"/>
              </a:rPr>
              <a:t>Chúa, và hướng dẫn đoàn Dân Chúa thực thi những điều Chúa truyền dạy</a:t>
            </a:r>
            <a:r>
              <a:rPr lang="en-US" sz="5400" b="0">
                <a:solidFill>
                  <a:srgbClr val="000066"/>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0000"/>
                </a:solidFill>
                <a:effectLst/>
              </a:rPr>
              <a:t>Đk</a:t>
            </a:r>
            <a:r>
              <a:rPr lang="en-US" sz="5200" b="0" u="sng" dirty="0">
                <a:solidFill>
                  <a:srgbClr val="FF0000"/>
                </a:solidFill>
                <a:effectLst/>
              </a:rPr>
              <a:t>:</a:t>
            </a:r>
            <a:r>
              <a:rPr lang="en-US" sz="5200" b="0" dirty="0">
                <a:solidFill>
                  <a:srgbClr val="000066"/>
                </a:solidFill>
                <a:effectLst/>
              </a:rPr>
              <a:t> </a:t>
            </a:r>
            <a:r>
              <a:rPr lang="vi-VN" sz="5200" b="0" dirty="0">
                <a:solidFill>
                  <a:srgbClr val="000066"/>
                </a:solidFill>
                <a:effectLst/>
              </a:rPr>
              <a:t>Tựa trầm hương thơm bay nghi ngút nơi thiên cung nhiệm mầu xin cho lời con nguyện cầu tỏa bay lên tới Thiên Nhan. Đây lễ dâng con dâng trọn đời là tình yêu trong trái tim hồng.</a:t>
            </a:r>
            <a:endParaRPr lang="en-US" sz="5200" b="0" dirty="0">
              <a:solidFill>
                <a:srgbClr val="000066"/>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effectLst/>
              </a:rPr>
              <a:t>Tk1:</a:t>
            </a:r>
            <a:r>
              <a:rPr lang="en-US" sz="4800" b="0" dirty="0">
                <a:solidFill>
                  <a:srgbClr val="000066"/>
                </a:solidFill>
                <a:effectLst/>
              </a:rPr>
              <a:t> </a:t>
            </a:r>
            <a:r>
              <a:rPr lang="vi-VN" sz="4800" b="0" dirty="0">
                <a:solidFill>
                  <a:srgbClr val="000066"/>
                </a:solidFill>
                <a:effectLst/>
              </a:rPr>
              <a:t>Đây ly rượu ươm tình nồng và bánh thơm do công người trồng Ngài dủ thương ban xuống muôn ơn. Xin cho người luôn tìm người cùng nắm tay chung xây cuộc đời, tình nở hoa sống thái hòa.</a:t>
            </a:r>
            <a:endParaRPr lang="en-US" sz="4800" b="0"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0000"/>
                </a:solidFill>
                <a:effectLst/>
              </a:rPr>
              <a:t>Đk</a:t>
            </a:r>
            <a:r>
              <a:rPr lang="en-US" sz="5200" b="0" u="sng" dirty="0">
                <a:solidFill>
                  <a:srgbClr val="FF0000"/>
                </a:solidFill>
                <a:effectLst/>
              </a:rPr>
              <a:t>:</a:t>
            </a:r>
            <a:r>
              <a:rPr lang="en-US" sz="5200" b="0" dirty="0">
                <a:solidFill>
                  <a:srgbClr val="000066"/>
                </a:solidFill>
                <a:effectLst/>
              </a:rPr>
              <a:t> </a:t>
            </a:r>
            <a:r>
              <a:rPr lang="vi-VN" sz="5200" b="0" dirty="0">
                <a:solidFill>
                  <a:srgbClr val="000066"/>
                </a:solidFill>
                <a:effectLst/>
              </a:rPr>
              <a:t>Tựa trầm hương thơm bay nghi ngút nơi thiên cung nhiệm mầu xin cho lời con nguyện cầu tỏa bay lên tới Thiên Nhan. Đây lễ dâng con dâng trọn đời là tình yêu trong trái tim hồng.</a:t>
            </a:r>
            <a:endParaRPr lang="en-US" sz="5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u="sng" dirty="0">
                <a:solidFill>
                  <a:srgbClr val="FF0000"/>
                </a:solidFill>
                <a:effectLst/>
              </a:rPr>
              <a:t>Tk2</a:t>
            </a:r>
            <a:r>
              <a:rPr lang="en-US" sz="5000" b="0" u="sng" dirty="0">
                <a:solidFill>
                  <a:srgbClr val="FF0000"/>
                </a:solidFill>
                <a:effectLst/>
              </a:rPr>
              <a:t>:</a:t>
            </a:r>
            <a:r>
              <a:rPr lang="en-US" sz="5000" b="0" dirty="0">
                <a:solidFill>
                  <a:srgbClr val="000066"/>
                </a:solidFill>
                <a:effectLst/>
              </a:rPr>
              <a:t> </a:t>
            </a:r>
            <a:r>
              <a:rPr lang="vi-VN" sz="5000" b="0" dirty="0">
                <a:solidFill>
                  <a:srgbClr val="000066"/>
                </a:solidFill>
                <a:effectLst/>
              </a:rPr>
              <a:t>Con xin hiệp dâng về trời niềm sướng vui lo âu muộn phiền đời bình yên hay lúc gian truân. Xin cho đời con ngày ngày là lễ dâng dâng trên bàn thờ, dù đời con hay xót xa nhiều.</a:t>
            </a:r>
            <a:endParaRPr lang="vi-VN" sz="5000" dirty="0">
              <a:solidFill>
                <a:srgbClr val="000066"/>
              </a:solidFill>
            </a:endParaRPr>
          </a:p>
        </p:txBody>
      </p:sp>
    </p:spTree>
    <p:extLst>
      <p:ext uri="{BB962C8B-B14F-4D97-AF65-F5344CB8AC3E}">
        <p14:creationId xmlns:p14="http://schemas.microsoft.com/office/powerpoint/2010/main" val="2199709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0000"/>
                </a:solidFill>
                <a:effectLst/>
              </a:rPr>
              <a:t>Đk</a:t>
            </a:r>
            <a:r>
              <a:rPr lang="en-US" sz="5200" b="0" u="sng" dirty="0">
                <a:solidFill>
                  <a:srgbClr val="FF0000"/>
                </a:solidFill>
                <a:effectLst/>
              </a:rPr>
              <a:t>:</a:t>
            </a:r>
            <a:r>
              <a:rPr lang="en-US" sz="5200" b="0" dirty="0">
                <a:solidFill>
                  <a:srgbClr val="000066"/>
                </a:solidFill>
                <a:effectLst/>
              </a:rPr>
              <a:t> </a:t>
            </a:r>
            <a:r>
              <a:rPr lang="vi-VN" sz="5200" b="0" dirty="0">
                <a:solidFill>
                  <a:srgbClr val="000066"/>
                </a:solidFill>
                <a:effectLst/>
              </a:rPr>
              <a:t>Tựa trầm hương thơm bay nghi ngút nơi thiên cung nhiệm mầu xin cho lời con nguyện cầu tỏa bay lên tới Thiên Nhan. Đây lễ dâng con dâng trọn đời là tình yêu trong trái tim hồng.</a:t>
            </a:r>
            <a:endParaRPr lang="en-US" sz="5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0000"/>
                </a:solidFill>
                <a:effectLst/>
              </a:rPr>
              <a:t>Tk3:</a:t>
            </a:r>
            <a:r>
              <a:rPr lang="en-US" sz="5000" b="0" dirty="0">
                <a:solidFill>
                  <a:srgbClr val="000066"/>
                </a:solidFill>
                <a:effectLst/>
              </a:rPr>
              <a:t> </a:t>
            </a:r>
            <a:r>
              <a:rPr lang="vi-VN" sz="5000" b="0" dirty="0">
                <a:solidFill>
                  <a:srgbClr val="000066"/>
                </a:solidFill>
                <a:effectLst/>
              </a:rPr>
              <a:t>Con xin hiệp dâng về Ngài này lễ vật lao công cuộc đời đời nương rẫy hay lúc thảnh thơi. Xin dâng về Chúa từng ngày mổ hôi nhỏ trên nương đồng dài, và bàn tay hóa chai nhiều.</a:t>
            </a:r>
            <a:endParaRPr lang="vi-VN" sz="5000" dirty="0">
              <a:solidFill>
                <a:srgbClr val="000066"/>
              </a:solidFill>
            </a:endParaRPr>
          </a:p>
        </p:txBody>
      </p:sp>
    </p:spTree>
    <p:extLst>
      <p:ext uri="{BB962C8B-B14F-4D97-AF65-F5344CB8AC3E}">
        <p14:creationId xmlns:p14="http://schemas.microsoft.com/office/powerpoint/2010/main" val="724781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0000"/>
                </a:solidFill>
                <a:effectLst/>
              </a:rPr>
              <a:t>Đk</a:t>
            </a:r>
            <a:r>
              <a:rPr lang="en-US" sz="5200" b="0" u="sng" dirty="0">
                <a:solidFill>
                  <a:srgbClr val="FF0000"/>
                </a:solidFill>
                <a:effectLst/>
              </a:rPr>
              <a:t>:</a:t>
            </a:r>
            <a:r>
              <a:rPr lang="en-US" sz="5200" b="0" dirty="0">
                <a:solidFill>
                  <a:srgbClr val="000066"/>
                </a:solidFill>
                <a:effectLst/>
              </a:rPr>
              <a:t> </a:t>
            </a:r>
            <a:r>
              <a:rPr lang="vi-VN" sz="5200" b="0" dirty="0">
                <a:solidFill>
                  <a:srgbClr val="000066"/>
                </a:solidFill>
                <a:effectLst/>
              </a:rPr>
              <a:t>Tựa trầm hương thơm bay nghi ngút nơi thiên cung nhiệm mầu xin cho lời con nguyện cầu tỏa bay lên tới Thiên Nhan. Đây lễ dâng con dâng trọn đời là tình yêu trong trái tim hồng.</a:t>
            </a:r>
            <a:endParaRPr lang="en-US" sz="5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vi-VN" sz="8800" b="0" dirty="0">
                <a:solidFill>
                  <a:srgbClr val="FF0000"/>
                </a:solidFill>
                <a:effectLst/>
                <a:latin typeface="+mj-lt"/>
              </a:rPr>
              <a:t>Xin Cảm Tạ Chúa</a:t>
            </a:r>
            <a:r>
              <a:rPr lang="en-US" sz="6600" b="0" dirty="0">
                <a:solidFill>
                  <a:srgbClr val="FF0000"/>
                </a:solidFill>
                <a:effectLst/>
                <a:latin typeface="+mj-lt"/>
              </a:rPr>
              <a:t/>
            </a:r>
            <a:br>
              <a:rPr lang="en-US" sz="6600" b="0" dirty="0">
                <a:solidFill>
                  <a:srgbClr val="FF0000"/>
                </a:solidFill>
                <a:effectLst/>
                <a:latin typeface="+mj-lt"/>
              </a:rPr>
            </a:br>
            <a:r>
              <a:rPr lang="en-US" sz="6000" i="1" dirty="0" err="1">
                <a:solidFill>
                  <a:srgbClr val="000066"/>
                </a:solidFill>
              </a:rPr>
              <a:t>Lm</a:t>
            </a:r>
            <a:r>
              <a:rPr lang="en-US" sz="6000" i="1" dirty="0">
                <a:solidFill>
                  <a:srgbClr val="000066"/>
                </a:solidFill>
              </a:rPr>
              <a:t>. </a:t>
            </a:r>
            <a:r>
              <a:rPr lang="vi-VN" sz="6000" i="1" dirty="0">
                <a:solidFill>
                  <a:srgbClr val="000066"/>
                </a:solidFill>
              </a:rPr>
              <a:t>Nguyễn Duy</a:t>
            </a:r>
            <a:endParaRPr lang="en-US" sz="9600" b="0" i="1" dirty="0">
              <a:solidFill>
                <a:srgbClr val="FF0000"/>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0000"/>
                </a:solidFill>
                <a:effectLst/>
              </a:rPr>
              <a:t>Đk</a:t>
            </a:r>
            <a:r>
              <a:rPr lang="en-US" sz="4700" b="0" u="sng" dirty="0">
                <a:solidFill>
                  <a:srgbClr val="FF0000"/>
                </a:solidFill>
                <a:effectLst/>
              </a:rPr>
              <a:t>:</a:t>
            </a:r>
            <a:r>
              <a:rPr lang="en-US" sz="4700" b="0" dirty="0">
                <a:solidFill>
                  <a:srgbClr val="000066"/>
                </a:solidFill>
                <a:effectLst/>
              </a:rPr>
              <a:t> </a:t>
            </a:r>
            <a:r>
              <a:rPr lang="vi-VN" sz="4700" b="0" dirty="0">
                <a:solidFill>
                  <a:srgbClr val="000066"/>
                </a:solidFill>
                <a:effectLst/>
              </a:rPr>
              <a:t>Xin một đời nguyện xin một đời ngợi khen Thiên Chúa.  Xin một đời nguyện xin một đời được cám ơn Ngài. Vì Ngài đã thương tôi trọn một kiếp con người ngày con thơ bé và mai khôn lớn</a:t>
            </a:r>
            <a:endParaRPr lang="en-US" sz="4700" b="0" dirty="0">
              <a:solidFill>
                <a:srgbClr val="000066"/>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0066"/>
                </a:solidFill>
                <a:effectLst/>
                <a:latin typeface="+mj-lt"/>
              </a:rPr>
              <a:t>Các giáo phận Việt Nam chúng con, </a:t>
            </a:r>
            <a:br>
              <a:rPr lang="vi-VN" b="0">
                <a:solidFill>
                  <a:srgbClr val="000066"/>
                </a:solidFill>
                <a:effectLst/>
                <a:latin typeface="+mj-lt"/>
              </a:rPr>
            </a:br>
            <a:r>
              <a:rPr lang="vi-VN" b="0">
                <a:solidFill>
                  <a:srgbClr val="000066"/>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0066"/>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smtClean="0">
                <a:solidFill>
                  <a:srgbClr val="FF0000"/>
                </a:solidFill>
                <a:effectLst/>
              </a:rPr>
              <a:t>**:</a:t>
            </a:r>
            <a:r>
              <a:rPr lang="en-US" sz="4500" b="0" smtClean="0">
                <a:solidFill>
                  <a:srgbClr val="000066"/>
                </a:solidFill>
                <a:effectLst/>
              </a:rPr>
              <a:t> </a:t>
            </a:r>
            <a:r>
              <a:rPr lang="vi-VN" sz="4500" b="0" smtClean="0">
                <a:solidFill>
                  <a:srgbClr val="000066"/>
                </a:solidFill>
                <a:effectLst/>
              </a:rPr>
              <a:t> </a:t>
            </a:r>
            <a:r>
              <a:rPr lang="vi-VN" sz="4500" b="0" dirty="0">
                <a:solidFill>
                  <a:srgbClr val="000066"/>
                </a:solidFill>
                <a:effectLst/>
              </a:rPr>
              <a:t>Chúa dắt tôi đi vào đời Chúa dẫn tôi về muôn lối dù nổi trôi dù đời đổi thay ơn Chúa hằng ở bên tôi tháng ngày. Xin trọn đời nguyện xin trọn đời  tụng ca Danh Chúa. Xin trọn đời nguyện xin trọn đời được mến yêu Ngài.</a:t>
            </a:r>
            <a:endParaRPr lang="en-US" sz="4500" b="0" dirty="0">
              <a:solidFill>
                <a:srgbClr val="000066"/>
              </a:solidFill>
              <a:effectLst/>
            </a:endParaRPr>
          </a:p>
        </p:txBody>
      </p:sp>
    </p:spTree>
    <p:extLst>
      <p:ext uri="{BB962C8B-B14F-4D97-AF65-F5344CB8AC3E}">
        <p14:creationId xmlns:p14="http://schemas.microsoft.com/office/powerpoint/2010/main" val="239121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0000"/>
                </a:solidFill>
                <a:effectLst/>
              </a:rPr>
              <a:t>Tk1:</a:t>
            </a:r>
            <a:r>
              <a:rPr lang="en-US" sz="4700" b="0" dirty="0">
                <a:solidFill>
                  <a:srgbClr val="000066"/>
                </a:solidFill>
                <a:effectLst/>
              </a:rPr>
              <a:t> </a:t>
            </a:r>
            <a:r>
              <a:rPr lang="vi-VN" sz="4700" b="0" dirty="0">
                <a:solidFill>
                  <a:srgbClr val="000066"/>
                </a:solidFill>
                <a:effectLst/>
              </a:rPr>
              <a:t>Ngài đã tác thành tôi và dẫn tôi đi trong đời. Từ ngày tháng tuổi thơ cho đến khi tôi già nua. Ngài gởi đến cho tôi vào tuổi sống êm trôi. Từng mộng ước lên ngôi mải mê tôi đi đến yêu thương của Ngài.</a:t>
            </a:r>
          </a:p>
        </p:txBody>
      </p:sp>
    </p:spTree>
    <p:extLst>
      <p:ext uri="{BB962C8B-B14F-4D97-AF65-F5344CB8AC3E}">
        <p14:creationId xmlns:p14="http://schemas.microsoft.com/office/powerpoint/2010/main" val="52035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dirty="0">
                <a:solidFill>
                  <a:srgbClr val="FF0000"/>
                </a:solidFill>
                <a:effectLst/>
              </a:rPr>
              <a:t>:</a:t>
            </a:r>
            <a:r>
              <a:rPr lang="en-US" sz="4800" b="0" dirty="0">
                <a:solidFill>
                  <a:srgbClr val="000066"/>
                </a:solidFill>
                <a:effectLst/>
              </a:rPr>
              <a:t> </a:t>
            </a:r>
            <a:r>
              <a:rPr lang="vi-VN" sz="4800" b="0" dirty="0">
                <a:solidFill>
                  <a:srgbClr val="000066"/>
                </a:solidFill>
                <a:effectLst/>
              </a:rPr>
              <a:t>Xin một đời nguyện xin một đời ngợi khen Thiên Chúa.  Xin một đời nguyện xin một đời được cám ơn Ngài. Vì Ngài đã thương tôi trọn một kiếp con người ngày con thơ bé và mai khôn lớn</a:t>
            </a:r>
            <a:endParaRPr lang="en-US" sz="4800" b="0" dirty="0">
              <a:solidFill>
                <a:srgbClr val="000066"/>
              </a:solidFill>
              <a:effectLst/>
            </a:endParaRPr>
          </a:p>
        </p:txBody>
      </p:sp>
    </p:spTree>
    <p:extLst>
      <p:ext uri="{BB962C8B-B14F-4D97-AF65-F5344CB8AC3E}">
        <p14:creationId xmlns:p14="http://schemas.microsoft.com/office/powerpoint/2010/main" val="1383936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0000"/>
                </a:solidFill>
                <a:effectLst/>
              </a:rPr>
              <a:t>**:</a:t>
            </a:r>
            <a:r>
              <a:rPr lang="vi-VN" sz="4800" b="0" smtClean="0">
                <a:solidFill>
                  <a:srgbClr val="000066"/>
                </a:solidFill>
                <a:effectLst/>
              </a:rPr>
              <a:t> </a:t>
            </a:r>
            <a:r>
              <a:rPr lang="vi-VN" sz="4800" b="0" dirty="0">
                <a:solidFill>
                  <a:srgbClr val="000066"/>
                </a:solidFill>
                <a:effectLst/>
              </a:rPr>
              <a:t>Chúa dắt tôi đi vào đời Chúa dẫn tôi về muôn lối dù nổi trôi dù đời đổi thay ơn Chúa hằng ở bên tôi tháng ngày. Xin trọn đời nguyện xin trọn đời  tụng ca Danh Chúa. Xin trọn đời nguyện xin trọn đời được mến yêu Ngài.</a:t>
            </a:r>
            <a:endParaRPr lang="en-US" sz="4800" b="0" dirty="0">
              <a:solidFill>
                <a:srgbClr val="000066"/>
              </a:solidFill>
              <a:effectLst/>
            </a:endParaRPr>
          </a:p>
        </p:txBody>
      </p:sp>
    </p:spTree>
    <p:extLst>
      <p:ext uri="{BB962C8B-B14F-4D97-AF65-F5344CB8AC3E}">
        <p14:creationId xmlns:p14="http://schemas.microsoft.com/office/powerpoint/2010/main" val="1504715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0" u="sng" dirty="0">
                <a:solidFill>
                  <a:srgbClr val="FF0000"/>
                </a:solidFill>
                <a:effectLst/>
              </a:rPr>
              <a:t>Tk2</a:t>
            </a:r>
            <a:r>
              <a:rPr lang="en-US" sz="4800" b="0" u="sng" dirty="0">
                <a:solidFill>
                  <a:srgbClr val="FF0000"/>
                </a:solidFill>
                <a:effectLst/>
              </a:rPr>
              <a:t>:</a:t>
            </a:r>
            <a:r>
              <a:rPr lang="en-US" sz="4800" b="0" dirty="0">
                <a:solidFill>
                  <a:srgbClr val="000066"/>
                </a:solidFill>
                <a:effectLst/>
              </a:rPr>
              <a:t> </a:t>
            </a:r>
            <a:r>
              <a:rPr lang="vi-VN" sz="4800" b="0" dirty="0">
                <a:solidFill>
                  <a:srgbClr val="000066"/>
                </a:solidFill>
                <a:effectLst/>
              </a:rPr>
              <a:t>Ngài hằng ấp ủ tôi trong tiếng ru của mẹ hiền. Ngài mở trí lòng tôi trong mến yêu ngày và đêm. Ngài gọi nắng xôn xao gọi màu sắc thanh cao. Gọi nhạc với hương thơ để đến bên tôi dưỡng nuôi tôi suốt đời.</a:t>
            </a:r>
          </a:p>
        </p:txBody>
      </p:sp>
    </p:spTree>
    <p:extLst>
      <p:ext uri="{BB962C8B-B14F-4D97-AF65-F5344CB8AC3E}">
        <p14:creationId xmlns:p14="http://schemas.microsoft.com/office/powerpoint/2010/main" val="36451860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dirty="0">
                <a:solidFill>
                  <a:srgbClr val="FF0000"/>
                </a:solidFill>
                <a:effectLst/>
              </a:rPr>
              <a:t>:</a:t>
            </a:r>
            <a:r>
              <a:rPr lang="en-US" sz="4800" b="0" dirty="0">
                <a:solidFill>
                  <a:srgbClr val="000066"/>
                </a:solidFill>
                <a:effectLst/>
              </a:rPr>
              <a:t> </a:t>
            </a:r>
            <a:r>
              <a:rPr lang="vi-VN" sz="4800" b="0" dirty="0">
                <a:solidFill>
                  <a:srgbClr val="000066"/>
                </a:solidFill>
                <a:effectLst/>
              </a:rPr>
              <a:t>Xin một đời nguyện xin một đời ngợi khen Thiên Chúa.  Xin một đời nguyện xin một đời được cám ơn Ngài. Vì Ngài đã thương tôi trọn một kiếp con người ngày con thơ bé và mai khôn lớn</a:t>
            </a:r>
            <a:endParaRPr lang="en-US" sz="4800" b="0" dirty="0">
              <a:solidFill>
                <a:srgbClr val="000066"/>
              </a:solidFill>
              <a:effectLst/>
            </a:endParaRPr>
          </a:p>
        </p:txBody>
      </p:sp>
    </p:spTree>
    <p:extLst>
      <p:ext uri="{BB962C8B-B14F-4D97-AF65-F5344CB8AC3E}">
        <p14:creationId xmlns:p14="http://schemas.microsoft.com/office/powerpoint/2010/main" val="3748523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0000"/>
                </a:solidFill>
                <a:effectLst/>
              </a:rPr>
              <a:t>**:</a:t>
            </a:r>
            <a:r>
              <a:rPr lang="vi-VN" sz="4800" b="0" smtClean="0">
                <a:solidFill>
                  <a:srgbClr val="000066"/>
                </a:solidFill>
                <a:effectLst/>
              </a:rPr>
              <a:t> </a:t>
            </a:r>
            <a:r>
              <a:rPr lang="vi-VN" sz="4800" b="0" dirty="0">
                <a:solidFill>
                  <a:srgbClr val="000066"/>
                </a:solidFill>
                <a:effectLst/>
              </a:rPr>
              <a:t>Chúa dắt tôi đi vào đời Chúa dẫn tôi về muôn lối dù nổi trôi dù đời đổi thay ơn Chúa hằng ở bên tôi tháng ngày. Xin trọn đời nguyện xin trọn đời  tụng ca Danh Chúa. Xin trọn đời nguyện xin trọn đời được mến yêu Ngài.</a:t>
            </a:r>
            <a:endParaRPr lang="en-US" sz="4800" b="0" dirty="0">
              <a:solidFill>
                <a:srgbClr val="000066"/>
              </a:solidFill>
              <a:effectLst/>
            </a:endParaRPr>
          </a:p>
        </p:txBody>
      </p:sp>
    </p:spTree>
    <p:extLst>
      <p:ext uri="{BB962C8B-B14F-4D97-AF65-F5344CB8AC3E}">
        <p14:creationId xmlns:p14="http://schemas.microsoft.com/office/powerpoint/2010/main" val="19633761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700" b="0" u="sng" dirty="0">
                <a:solidFill>
                  <a:srgbClr val="FF0000"/>
                </a:solidFill>
                <a:effectLst/>
              </a:rPr>
              <a:t>Tk3</a:t>
            </a:r>
            <a:r>
              <a:rPr lang="en-US" sz="4700" b="0" u="sng" dirty="0">
                <a:solidFill>
                  <a:srgbClr val="FF0000"/>
                </a:solidFill>
                <a:effectLst/>
              </a:rPr>
              <a:t>:</a:t>
            </a:r>
            <a:r>
              <a:rPr lang="en-US" sz="4700" b="0" dirty="0">
                <a:solidFill>
                  <a:srgbClr val="000066"/>
                </a:solidFill>
                <a:effectLst/>
              </a:rPr>
              <a:t> </a:t>
            </a:r>
            <a:r>
              <a:rPr lang="vi-VN" sz="4700" b="0" dirty="0">
                <a:solidFill>
                  <a:srgbClr val="000066"/>
                </a:solidFill>
                <a:effectLst/>
              </a:rPr>
              <a:t>Ngài là nỗi chờ mong, cho trí tâm tôi đi tìm. Ngài là ánh bình minh cho Đức Tin tôi bừng lên. Ngài là suối yêu thương là mạch sống cao dâng. Là hạnh phúc bao dung luôn chứa chan trong trái tim tôi chẳng ngừng.</a:t>
            </a:r>
          </a:p>
        </p:txBody>
      </p:sp>
    </p:spTree>
    <p:extLst>
      <p:ext uri="{BB962C8B-B14F-4D97-AF65-F5344CB8AC3E}">
        <p14:creationId xmlns:p14="http://schemas.microsoft.com/office/powerpoint/2010/main" val="1664481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dirty="0">
                <a:solidFill>
                  <a:srgbClr val="FF0000"/>
                </a:solidFill>
                <a:effectLst/>
              </a:rPr>
              <a:t>:</a:t>
            </a:r>
            <a:r>
              <a:rPr lang="en-US" sz="4800" b="0" dirty="0">
                <a:solidFill>
                  <a:srgbClr val="000066"/>
                </a:solidFill>
                <a:effectLst/>
              </a:rPr>
              <a:t> </a:t>
            </a:r>
            <a:r>
              <a:rPr lang="vi-VN" sz="4800" b="0" dirty="0">
                <a:solidFill>
                  <a:srgbClr val="000066"/>
                </a:solidFill>
                <a:effectLst/>
              </a:rPr>
              <a:t>Xin một đời nguyện xin một đời ngợi khen Thiên Chúa.  Xin một đời nguyện xin một đời được cám ơn Ngài. Vì Ngài đã thương tôi trọn một kiếp con người ngày con thơ bé và mai khôn lớn</a:t>
            </a:r>
            <a:endParaRPr lang="en-US" sz="4800" b="0" dirty="0">
              <a:solidFill>
                <a:srgbClr val="000066"/>
              </a:solidFill>
              <a:effectLst/>
            </a:endParaRPr>
          </a:p>
        </p:txBody>
      </p:sp>
    </p:spTree>
    <p:extLst>
      <p:ext uri="{BB962C8B-B14F-4D97-AF65-F5344CB8AC3E}">
        <p14:creationId xmlns:p14="http://schemas.microsoft.com/office/powerpoint/2010/main" val="12193267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0000"/>
                </a:solidFill>
                <a:effectLst/>
              </a:rPr>
              <a:t>**:</a:t>
            </a:r>
            <a:r>
              <a:rPr lang="vi-VN" sz="4700" b="0" smtClean="0">
                <a:solidFill>
                  <a:srgbClr val="000066"/>
                </a:solidFill>
                <a:effectLst/>
              </a:rPr>
              <a:t> </a:t>
            </a:r>
            <a:r>
              <a:rPr lang="vi-VN" sz="4700" b="0" dirty="0">
                <a:solidFill>
                  <a:srgbClr val="000066"/>
                </a:solidFill>
                <a:effectLst/>
              </a:rPr>
              <a:t>Chúa dắt tôi đi vào đời Chúa dẫn tôi về muôn lối dù nổi trôi dù đời đổi thay ơn Chúa hằng ở bên tôi tháng ngày. Xin trọn đời nguyện xin trọn đời  tụng ca Danh Chúa. Xin trọn đời nguyện xin trọn đời được mến yêu Ngài.</a:t>
            </a:r>
            <a:endParaRPr lang="en-US" sz="4700" b="0" dirty="0">
              <a:solidFill>
                <a:srgbClr val="000066"/>
              </a:solidFill>
              <a:effectLst/>
            </a:endParaRPr>
          </a:p>
        </p:txBody>
      </p:sp>
    </p:spTree>
    <p:extLst>
      <p:ext uri="{BB962C8B-B14F-4D97-AF65-F5344CB8AC3E}">
        <p14:creationId xmlns:p14="http://schemas.microsoft.com/office/powerpoint/2010/main" val="376041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0066"/>
                </a:solidFill>
                <a:effectLst/>
                <a:latin typeface="+mj-lt"/>
              </a:rPr>
              <a:t>thái độ tham gia và lòng nhiệt thành trong sứ vụ của Hội</a:t>
            </a:r>
            <a:br>
              <a:rPr lang="vi-VN" sz="4900" b="0">
                <a:solidFill>
                  <a:srgbClr val="000066"/>
                </a:solidFill>
                <a:effectLst/>
                <a:latin typeface="+mj-lt"/>
              </a:rPr>
            </a:br>
            <a:r>
              <a:rPr lang="vi-VN" sz="4900" b="0">
                <a:solidFill>
                  <a:srgbClr val="000066"/>
                </a:solidFill>
                <a:effectLst/>
                <a:latin typeface="+mj-lt"/>
              </a:rPr>
              <a:t>Thánh, Nhờ lời chuyển cầu của Đức Trinh Nữ Maria, Nữ Vương các Tông đồ và là Mẹ của Hội Thánh,</a:t>
            </a:r>
            <a:endParaRPr lang="en-US" sz="4900" b="0">
              <a:solidFill>
                <a:srgbClr val="000066"/>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vi-VN" sz="8000" b="0" dirty="0">
                <a:solidFill>
                  <a:srgbClr val="FF0000"/>
                </a:solidFill>
                <a:effectLst/>
                <a:latin typeface="+mj-lt"/>
              </a:rPr>
              <a:t>Tràng Hoa Mân Côi 1</a:t>
            </a:r>
            <a:r>
              <a:rPr lang="en-US" sz="6600" b="0" dirty="0">
                <a:solidFill>
                  <a:srgbClr val="FF0000"/>
                </a:solidFill>
                <a:effectLst/>
                <a:latin typeface="+mj-lt"/>
              </a:rPr>
              <a:t/>
            </a:r>
            <a:br>
              <a:rPr lang="en-US" sz="6600" b="0" dirty="0">
                <a:solidFill>
                  <a:srgbClr val="FF0000"/>
                </a:solidFill>
                <a:effectLst/>
                <a:latin typeface="+mj-lt"/>
              </a:rPr>
            </a:br>
            <a:r>
              <a:rPr lang="vi-VN" sz="5400" b="0" i="1" dirty="0">
                <a:solidFill>
                  <a:srgbClr val="000066"/>
                </a:solidFill>
                <a:effectLst/>
                <a:latin typeface="+mj-lt"/>
              </a:rPr>
              <a:t>Phạm Xuân Chiến</a:t>
            </a:r>
            <a:endParaRPr lang="en-US" sz="60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0000"/>
                </a:solidFill>
                <a:effectLst/>
              </a:rPr>
              <a:t>Đk</a:t>
            </a:r>
            <a:r>
              <a:rPr lang="en-US" sz="4600" b="0" u="sng" dirty="0">
                <a:solidFill>
                  <a:srgbClr val="FF0000"/>
                </a:solidFill>
                <a:effectLst/>
              </a:rPr>
              <a:t>:</a:t>
            </a:r>
            <a:r>
              <a:rPr lang="en-US" sz="4600" b="0" dirty="0">
                <a:solidFill>
                  <a:srgbClr val="000066"/>
                </a:solidFill>
                <a:effectLst/>
              </a:rPr>
              <a:t> </a:t>
            </a:r>
            <a:r>
              <a:rPr lang="vi-VN" sz="4600" b="0" dirty="0">
                <a:solidFill>
                  <a:srgbClr val="000066"/>
                </a:solidFill>
                <a:effectLst/>
              </a:rPr>
              <a:t>Ma-ri-a Mẹ ơi con dâng mẹ tràng hoa Mân côi, con dâng Mẹ lời kinh ca vui, kinh kính mừng Mẹ Ma-ri-a. Ma-ri-a Mẹ ơi theo chân Mẹ đời không đơn côi, xin vâng như Mẹ lòng con luôn tin yêu, mong Mẹ hiền trợ giúp con hèn.</a:t>
            </a:r>
          </a:p>
        </p:txBody>
      </p:sp>
    </p:spTree>
    <p:extLst>
      <p:ext uri="{BB962C8B-B14F-4D97-AF65-F5344CB8AC3E}">
        <p14:creationId xmlns:p14="http://schemas.microsoft.com/office/powerpoint/2010/main" val="4278353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Tk</a:t>
            </a:r>
            <a:r>
              <a:rPr lang="en-US" sz="5400" b="0" u="sng" dirty="0">
                <a:solidFill>
                  <a:srgbClr val="FF0000"/>
                </a:solidFill>
                <a:effectLst/>
              </a:rPr>
              <a:t>1:</a:t>
            </a:r>
            <a:r>
              <a:rPr lang="en-US" sz="5400" b="0" dirty="0">
                <a:solidFill>
                  <a:srgbClr val="000066"/>
                </a:solidFill>
                <a:effectLst/>
              </a:rPr>
              <a:t> </a:t>
            </a:r>
            <a:r>
              <a:rPr lang="vi-VN" sz="5400" b="0" dirty="0">
                <a:solidFill>
                  <a:srgbClr val="000066"/>
                </a:solidFill>
                <a:effectLst/>
              </a:rPr>
              <a:t>Đường trần gian bao nhiêu đau thương, bao đắng cay đang giăng chờ đón. Nguyện Mẹ thương giơ tay ban ơn phù giúp con tin yêu trọn đời.</a:t>
            </a:r>
            <a:endParaRPr lang="en-US" sz="54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0000"/>
                </a:solidFill>
                <a:effectLst/>
              </a:rPr>
              <a:t>Đk</a:t>
            </a:r>
            <a:r>
              <a:rPr lang="en-US" b="0" u="sng" dirty="0">
                <a:solidFill>
                  <a:srgbClr val="FF0000"/>
                </a:solidFill>
                <a:effectLst/>
              </a:rPr>
              <a:t>:</a:t>
            </a:r>
            <a:r>
              <a:rPr lang="en-US" b="0" dirty="0">
                <a:solidFill>
                  <a:srgbClr val="000066"/>
                </a:solidFill>
                <a:effectLst/>
              </a:rPr>
              <a:t> </a:t>
            </a:r>
            <a:r>
              <a:rPr lang="vi-VN" b="0" dirty="0">
                <a:solidFill>
                  <a:srgbClr val="000066"/>
                </a:solidFill>
                <a:effectLst/>
              </a:rPr>
              <a:t>Ma-ri-a Mẹ ơi con dâng mẹ tràng hoa Mân côi, con dâng Mẹ lời kinh ca vui, kinh kính mừng Mẹ Ma-ri-a. Ma-ri-a Mẹ ơi theo chân Mẹ đời không đơn côi, xin vâng như Mẹ lòng con luôn tin yêu, mong Mẹ hiền trợ giúp con hèn.</a:t>
            </a:r>
          </a:p>
        </p:txBody>
      </p:sp>
    </p:spTree>
    <p:extLst>
      <p:ext uri="{BB962C8B-B14F-4D97-AF65-F5344CB8AC3E}">
        <p14:creationId xmlns:p14="http://schemas.microsoft.com/office/powerpoint/2010/main" val="2660588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Tk</a:t>
            </a:r>
            <a:r>
              <a:rPr lang="en-US" sz="5400" b="0" u="sng" dirty="0">
                <a:solidFill>
                  <a:srgbClr val="FF0000"/>
                </a:solidFill>
                <a:effectLst/>
              </a:rPr>
              <a:t>1:</a:t>
            </a:r>
            <a:r>
              <a:rPr lang="en-US" sz="5400" b="0" dirty="0">
                <a:solidFill>
                  <a:srgbClr val="000066"/>
                </a:solidFill>
                <a:effectLst/>
              </a:rPr>
              <a:t> </a:t>
            </a:r>
            <a:r>
              <a:rPr lang="vi-VN" sz="5400" b="0" dirty="0">
                <a:solidFill>
                  <a:srgbClr val="000066"/>
                </a:solidFill>
                <a:effectLst/>
              </a:rPr>
              <a:t>Này người ơi ta nhanh chân lên, mau đến bên ngai thiêng Mẹ thánh. Nguyện Mẹ thương ban muôn ơn thiêng để chúng con xin vâng trọn đời.</a:t>
            </a:r>
            <a:endParaRPr lang="en-US" sz="5400" b="0" dirty="0">
              <a:solidFill>
                <a:srgbClr val="000066"/>
              </a:solidFill>
              <a:effectLst/>
            </a:endParaRPr>
          </a:p>
        </p:txBody>
      </p:sp>
    </p:spTree>
    <p:extLst>
      <p:ext uri="{BB962C8B-B14F-4D97-AF65-F5344CB8AC3E}">
        <p14:creationId xmlns:p14="http://schemas.microsoft.com/office/powerpoint/2010/main" val="255920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0000"/>
                </a:solidFill>
                <a:effectLst/>
              </a:rPr>
              <a:t>Đk</a:t>
            </a:r>
            <a:r>
              <a:rPr lang="en-US" b="0" u="sng" dirty="0">
                <a:solidFill>
                  <a:srgbClr val="FF0000"/>
                </a:solidFill>
                <a:effectLst/>
              </a:rPr>
              <a:t>:</a:t>
            </a:r>
            <a:r>
              <a:rPr lang="en-US" b="0" dirty="0">
                <a:solidFill>
                  <a:srgbClr val="000066"/>
                </a:solidFill>
                <a:effectLst/>
              </a:rPr>
              <a:t> </a:t>
            </a:r>
            <a:r>
              <a:rPr lang="vi-VN" b="0" dirty="0">
                <a:solidFill>
                  <a:srgbClr val="000066"/>
                </a:solidFill>
                <a:effectLst/>
              </a:rPr>
              <a:t>Ma-ri-a Mẹ ơi con dâng mẹ tràng hoa Mân côi, con dâng Mẹ lời kinh ca vui, kinh kính mừng Mẹ Ma-ri-a. Ma-ri-a Mẹ ơi theo chân Mẹ đời không đơn côi, xin vâng như Mẹ lòng con luôn tin yêu, mong Mẹ hiền trợ giúp con hèn.</a:t>
            </a:r>
          </a:p>
        </p:txBody>
      </p:sp>
    </p:spTree>
    <p:extLst>
      <p:ext uri="{BB962C8B-B14F-4D97-AF65-F5344CB8AC3E}">
        <p14:creationId xmlns:p14="http://schemas.microsoft.com/office/powerpoint/2010/main" val="36647421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Tk</a:t>
            </a:r>
            <a:r>
              <a:rPr lang="en-US" sz="5400" b="0" u="sng" dirty="0">
                <a:solidFill>
                  <a:srgbClr val="FF0000"/>
                </a:solidFill>
                <a:effectLst/>
              </a:rPr>
              <a:t>1:</a:t>
            </a:r>
            <a:r>
              <a:rPr lang="en-US" sz="5400" b="0" dirty="0">
                <a:solidFill>
                  <a:srgbClr val="000066"/>
                </a:solidFill>
                <a:effectLst/>
              </a:rPr>
              <a:t> </a:t>
            </a:r>
            <a:r>
              <a:rPr lang="vi-VN" sz="5400" b="0" dirty="0">
                <a:solidFill>
                  <a:srgbClr val="000066"/>
                </a:solidFill>
                <a:effectLst/>
              </a:rPr>
              <a:t>Này trang hoa mân côi dâng lên chan chứa bao tâm tình trìu mến. Nguyện Mẹ thương ban muôn ơn thiêng và giúp con theo gương Mẹ hiền.</a:t>
            </a:r>
            <a:endParaRPr lang="en-US" sz="5400" b="0" dirty="0">
              <a:solidFill>
                <a:srgbClr val="000066"/>
              </a:solidFill>
              <a:effectLst/>
            </a:endParaRPr>
          </a:p>
        </p:txBody>
      </p:sp>
    </p:spTree>
    <p:extLst>
      <p:ext uri="{BB962C8B-B14F-4D97-AF65-F5344CB8AC3E}">
        <p14:creationId xmlns:p14="http://schemas.microsoft.com/office/powerpoint/2010/main" val="8590185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0000"/>
                </a:solidFill>
                <a:effectLst/>
              </a:rPr>
              <a:t>Đk</a:t>
            </a:r>
            <a:r>
              <a:rPr lang="en-US" b="0" u="sng" dirty="0">
                <a:solidFill>
                  <a:srgbClr val="FF0000"/>
                </a:solidFill>
                <a:effectLst/>
              </a:rPr>
              <a:t>:</a:t>
            </a:r>
            <a:r>
              <a:rPr lang="en-US" b="0" dirty="0">
                <a:solidFill>
                  <a:srgbClr val="000066"/>
                </a:solidFill>
                <a:effectLst/>
              </a:rPr>
              <a:t> </a:t>
            </a:r>
            <a:r>
              <a:rPr lang="vi-VN" b="0" dirty="0">
                <a:solidFill>
                  <a:srgbClr val="000066"/>
                </a:solidFill>
                <a:effectLst/>
              </a:rPr>
              <a:t>Ma-ri-a Mẹ ơi con dâng mẹ tràng hoa Mân côi, con dâng Mẹ lời kinh ca vui, kinh kính mừng Mẹ Ma-ri-a. Ma-ri-a Mẹ ơi theo chân Mẹ đời không đơn côi, xin vâng như Mẹ lòng con luôn tin yêu, mong Mẹ hiền trợ giúp con hèn.</a:t>
            </a:r>
          </a:p>
        </p:txBody>
      </p:sp>
    </p:spTree>
    <p:extLst>
      <p:ext uri="{BB962C8B-B14F-4D97-AF65-F5344CB8AC3E}">
        <p14:creationId xmlns:p14="http://schemas.microsoft.com/office/powerpoint/2010/main" val="313646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0000"/>
                </a:solidFill>
                <a:effectLst/>
                <a:latin typeface="+mj-lt"/>
                <a:cs typeface="Times New Roman" pitchFamily="18" charset="0"/>
              </a:rPr>
              <a:t>Amen.</a:t>
            </a:r>
            <a:endParaRPr lang="en-US" sz="54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0143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2476</Words>
  <Application>Microsoft Office PowerPoint</Application>
  <PresentationFormat>On-screen Show (16:9)</PresentationFormat>
  <Paragraphs>99</Paragraphs>
  <Slides>90</Slides>
  <Notes>1</Notes>
  <HiddenSlides>0</HiddenSlides>
  <MMClips>0</MMClips>
  <ScaleCrop>false</ScaleCrop>
  <HeadingPairs>
    <vt:vector size="4" baseType="variant">
      <vt:variant>
        <vt:lpstr>Theme</vt:lpstr>
      </vt:variant>
      <vt:variant>
        <vt:i4>15</vt:i4>
      </vt:variant>
      <vt:variant>
        <vt:lpstr>Slide Titles</vt:lpstr>
      </vt:variant>
      <vt:variant>
        <vt:i4>90</vt:i4>
      </vt:variant>
    </vt:vector>
  </HeadingPairs>
  <TitlesOfParts>
    <vt:vector size="105"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9_Office Theme</vt:lpstr>
      <vt:lpstr>11_Office Theme</vt:lpstr>
      <vt:lpstr>13_Office Theme</vt:lpstr>
      <vt:lpstr>14_Office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Chuỗi Mân Côi Lm. Bùi Ninh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Đáp Ca Lễ Đức Mẹ Mân Côi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Đk: Đấng toàn năng đã làm cho tôi những điều cao trọng, danh Ngài thật chí thánh chí tôn.</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Đk: Đấng toàn năng đã làm cho tôi những điều cao trọng, danh Ngài thật chí thánh chí tôn.</vt:lpstr>
      <vt:lpstr>Tk4: Chúa thương ai tôn kính Ngài. Qua ngàn năm và qua muôn kiếp. Kẻ nghèo Chúa ban dư đầy, và xua lũ phú quí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quí về không.</vt:lpstr>
      <vt:lpstr>Đk: Đấng toàn năng đã làm cho tôi những điều cao trọng, danh Ngài thật chí thánh chí tôn.</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Kính mừng Maria đầy ơn phúc, Chúa ở cùng Mẹ, Mẹ diễm phúc hơn các phụ nữ.</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Tựa trầm hương thơm bay nghi ngút nơi thiên cung nhiệm mầu xin cho lời con nguyện cầu tỏa bay lên tới Thiên Nhan. Đây lễ dâng con dâng trọn đời là tình yêu trong trái tim hồng.</vt:lpstr>
      <vt:lpstr>Tk1: Đây ly rượu ươm tình nồng và bánh thơm do công người trồng Ngài dủ thương ban xuống muôn ơn. Xin cho người luôn tìm người cùng nắm tay chung xây cuộc đời, tình nở hoa sống thái hòa.</vt:lpstr>
      <vt:lpstr>Đk: Tựa trầm hương thơm bay nghi ngút nơi thiên cung nhiệm mầu xin cho lời con nguyện cầu tỏa bay lên tới Thiên Nhan. Đây lễ dâng con dâng trọn đời là tình yêu trong trái tim hồng.</vt:lpstr>
      <vt:lpstr>Tk2: Con xin hiệp dâng về trời niềm sướng vui lo âu muộn phiền đời bình yên hay lúc gian truân. Xin cho đời con ngày ngày là lễ dâng dâng trên bàn thờ, dù đời con hay xót xa nhiều.</vt:lpstr>
      <vt:lpstr>Đk: Tựa trầm hương thơm bay nghi ngút nơi thiên cung nhiệm mầu xin cho lời con nguyện cầu tỏa bay lên tới Thiên Nhan. Đây lễ dâng con dâng trọn đời là tình yêu trong trái tim hồng.</vt:lpstr>
      <vt:lpstr>Tk3: Con xin hiệp dâng về Ngài này lễ vật lao công cuộc đời đời nương rẫy hay lúc thảnh thơi. Xin dâng về Chúa từng ngày mổ hôi nhỏ trên nương đồng dài, và bàn tay hóa chai nhiều.</vt:lpstr>
      <vt:lpstr>Đk: Tựa trầm hương thơm bay nghi ngút nơi thiên cung nhiệm mầu xin cho lời con nguyện cầu tỏa bay lên tới Thiên Nhan. Đây lễ dâng con dâng trọn đời là tình yêu trong trái tim hồng.</vt:lpstr>
      <vt:lpstr>PowerPoint Presentation</vt:lpstr>
      <vt:lpstr>Ca Nguyện Hiệp Lễ Xin Cảm Tạ Chúa Lm. Nguyễn Duy</vt:lpstr>
      <vt:lpstr>Đk: Xin một đời nguyện xin một đời ngợi khen Thiên Chúa.  Xin một đời nguyện xin một đời được cám ơn Ngài. Vì Ngài đã thương tôi trọn một kiếp con người ngày con thơ bé và mai khôn lớn</vt:lpstr>
      <vt:lpstr>**:  Chúa dắt tôi đi vào đời Chúa dẫn tôi về muôn lối dù nổi trôi dù đời đổi thay ơn Chúa hằng ở bên tôi tháng ngày. Xin trọn đời nguyện xin trọn đời  tụng ca Danh Chúa. Xin trọn đời nguyện xin trọn đời được mến yêu Ngài.</vt:lpstr>
      <vt:lpstr>Tk1: Ngài đã tác thành tôi và dẫn tôi đi trong đời. Từ ngày tháng tuổi thơ cho đến khi tôi già nua. Ngài gởi đến cho tôi vào tuổi sống êm trôi. Từng mộng ước lên ngôi mải mê tôi đi đến yêu thương của Ngài.</vt:lpstr>
      <vt:lpstr>Đk: Xin một đời nguyện xin một đời ngợi khen Thiên Chúa.  Xin một đời nguyện xin một đời được cám ơn Ngài. Vì Ngài đã thương tôi trọn một kiếp con người ngày con thơ bé và mai khôn lớn</vt:lpstr>
      <vt:lpstr>**: Chúa dắt tôi đi vào đời Chúa dẫn tôi về muôn lối dù nổi trôi dù đời đổi thay ơn Chúa hằng ở bên tôi tháng ngày. Xin trọn đời nguyện xin trọn đời  tụng ca Danh Chúa. Xin trọn đời nguyện xin trọn đời được mến yêu Ngài.</vt:lpstr>
      <vt:lpstr>Tk2: Ngài hằng ấp ủ tôi trong tiếng ru của mẹ hiền. Ngài mở trí lòng tôi trong mến yêu ngày và đêm. Ngài gọi nắng xôn xao gọi màu sắc thanh cao. Gọi nhạc với hương thơ để đến bên tôi dưỡng nuôi tôi suốt đời.</vt:lpstr>
      <vt:lpstr>Đk: Xin một đời nguyện xin một đời ngợi khen Thiên Chúa.  Xin một đời nguyện xin một đời được cám ơn Ngài. Vì Ngài đã thương tôi trọn một kiếp con người ngày con thơ bé và mai khôn lớn</vt:lpstr>
      <vt:lpstr>**: Chúa dắt tôi đi vào đời Chúa dẫn tôi về muôn lối dù nổi trôi dù đời đổi thay ơn Chúa hằng ở bên tôi tháng ngày. Xin trọn đời nguyện xin trọn đời  tụng ca Danh Chúa. Xin trọn đời nguyện xin trọn đời được mến yêu Ngài.</vt:lpstr>
      <vt:lpstr>Tk3: Ngài là nỗi chờ mong, cho trí tâm tôi đi tìm. Ngài là ánh bình minh cho Đức Tin tôi bừng lên. Ngài là suối yêu thương là mạch sống cao dâng. Là hạnh phúc bao dung luôn chứa chan trong trái tim tôi chẳng ngừng.</vt:lpstr>
      <vt:lpstr>Đk: Xin một đời nguyện xin một đời ngợi khen Thiên Chúa.  Xin một đời nguyện xin một đời được cám ơn Ngài. Vì Ngài đã thương tôi trọn một kiếp con người ngày con thơ bé và mai khôn lớn</vt:lpstr>
      <vt:lpstr>**: Chúa dắt tôi đi vào đời Chúa dẫn tôi về muôn lối dù nổi trôi dù đời đổi thay ơn Chúa hằng ở bên tôi tháng ngày. Xin trọn đời nguyện xin trọn đời  tụng ca Danh Chúa. Xin trọn đời nguyện xin trọn đời được mến yêu Ngài.</vt:lpstr>
      <vt:lpstr>PowerPoint Presentation</vt:lpstr>
      <vt:lpstr>PowerPoint Presentation</vt:lpstr>
      <vt:lpstr>Ca Kết Lễ Tràng Hoa Mân Côi 1 Phạm Xuân Chiến</vt:lpstr>
      <vt:lpstr>Đk: Ma-ri-a Mẹ ơi con dâng mẹ tràng hoa Mân côi, con dâng Mẹ lời kinh ca vui, kinh kính mừng Mẹ Ma-ri-a. Ma-ri-a Mẹ ơi theo chân Mẹ đời không đơn côi, xin vâng như Mẹ lòng con luôn tin yêu, mong Mẹ hiền trợ giúp con hèn.</vt:lpstr>
      <vt:lpstr>Tk1: Đường trần gian bao nhiêu đau thương, bao đắng cay đang giăng chờ đón. Nguyện Mẹ thương giơ tay ban ơn phù giúp con tin yêu trọn đời.</vt:lpstr>
      <vt:lpstr>Đk: Ma-ri-a Mẹ ơi con dâng mẹ tràng hoa Mân côi, con dâng Mẹ lời kinh ca vui, kinh kính mừng Mẹ Ma-ri-a. Ma-ri-a Mẹ ơi theo chân Mẹ đời không đơn côi, xin vâng như Mẹ lòng con luôn tin yêu, mong Mẹ hiền trợ giúp con hèn.</vt:lpstr>
      <vt:lpstr>Tk1: Này người ơi ta nhanh chân lên, mau đến bên ngai thiêng Mẹ thánh. Nguyện Mẹ thương ban muôn ơn thiêng để chúng con xin vâng trọn đời.</vt:lpstr>
      <vt:lpstr>Đk: Ma-ri-a Mẹ ơi con dâng mẹ tràng hoa Mân côi, con dâng Mẹ lời kinh ca vui, kinh kính mừng Mẹ Ma-ri-a. Ma-ri-a Mẹ ơi theo chân Mẹ đời không đơn côi, xin vâng như Mẹ lòng con luôn tin yêu, mong Mẹ hiền trợ giúp con hèn.</vt:lpstr>
      <vt:lpstr>Tk1: Này trang hoa mân côi dâng lên chan chứa bao tâm tình trìu mến. Nguyện Mẹ thương ban muôn ơn thiêng và giúp con theo gương Mẹ hiền.</vt:lpstr>
      <vt:lpstr>Đk: Ma-ri-a Mẹ ơi con dâng mẹ tràng hoa Mân côi, con dâng Mẹ lời kinh ca vui, kinh kính mừng Mẹ Ma-ri-a. Ma-ri-a Mẹ ơi theo chân Mẹ đời không đơn côi, xin vâng như Mẹ lòng con luôn tin yêu, mong Mẹ hiền trợ giúp con hèn.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171</cp:revision>
  <dcterms:created xsi:type="dcterms:W3CDTF">2023-05-21T07:25:42Z</dcterms:created>
  <dcterms:modified xsi:type="dcterms:W3CDTF">2023-09-27T22:39:26Z</dcterms:modified>
</cp:coreProperties>
</file>