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16" r:id="rId10"/>
    <p:sldMasterId id="2147484252" r:id="rId11"/>
  </p:sldMasterIdLst>
  <p:notesMasterIdLst>
    <p:notesMasterId r:id="rId98"/>
  </p:notesMasterIdLst>
  <p:sldIdLst>
    <p:sldId id="507" r:id="rId12"/>
    <p:sldId id="367" r:id="rId13"/>
    <p:sldId id="368" r:id="rId14"/>
    <p:sldId id="369" r:id="rId15"/>
    <p:sldId id="370" r:id="rId16"/>
    <p:sldId id="371" r:id="rId17"/>
    <p:sldId id="372" r:id="rId18"/>
    <p:sldId id="373" r:id="rId19"/>
    <p:sldId id="374" r:id="rId20"/>
    <p:sldId id="725" r:id="rId21"/>
    <p:sldId id="553" r:id="rId22"/>
    <p:sldId id="443" r:id="rId23"/>
    <p:sldId id="585" r:id="rId24"/>
    <p:sldId id="746" r:id="rId25"/>
    <p:sldId id="676" r:id="rId26"/>
    <p:sldId id="677" r:id="rId27"/>
    <p:sldId id="747" r:id="rId28"/>
    <p:sldId id="765" r:id="rId29"/>
    <p:sldId id="727" r:id="rId30"/>
    <p:sldId id="392" r:id="rId31"/>
    <p:sldId id="393" r:id="rId32"/>
    <p:sldId id="394" r:id="rId33"/>
    <p:sldId id="395" r:id="rId34"/>
    <p:sldId id="396" r:id="rId35"/>
    <p:sldId id="397" r:id="rId36"/>
    <p:sldId id="398" r:id="rId37"/>
    <p:sldId id="399" r:id="rId38"/>
    <p:sldId id="647" r:id="rId39"/>
    <p:sldId id="649" r:id="rId40"/>
    <p:sldId id="753" r:id="rId41"/>
    <p:sldId id="754" r:id="rId42"/>
    <p:sldId id="755" r:id="rId43"/>
    <p:sldId id="761" r:id="rId44"/>
    <p:sldId id="756" r:id="rId45"/>
    <p:sldId id="762" r:id="rId46"/>
    <p:sldId id="757" r:id="rId47"/>
    <p:sldId id="763" r:id="rId48"/>
    <p:sldId id="758" r:id="rId49"/>
    <p:sldId id="764" r:id="rId50"/>
    <p:sldId id="653" r:id="rId51"/>
    <p:sldId id="760" r:id="rId52"/>
    <p:sldId id="728"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61" r:id="rId70"/>
    <p:sldId id="559" r:id="rId71"/>
    <p:sldId id="614" r:id="rId72"/>
    <p:sldId id="745" r:id="rId73"/>
    <p:sldId id="749" r:id="rId74"/>
    <p:sldId id="750" r:id="rId75"/>
    <p:sldId id="276" r:id="rId76"/>
    <p:sldId id="729" r:id="rId77"/>
    <p:sldId id="766" r:id="rId78"/>
    <p:sldId id="767" r:id="rId79"/>
    <p:sldId id="768" r:id="rId80"/>
    <p:sldId id="769" r:id="rId81"/>
    <p:sldId id="770" r:id="rId82"/>
    <p:sldId id="771" r:id="rId83"/>
    <p:sldId id="772" r:id="rId84"/>
    <p:sldId id="773" r:id="rId85"/>
    <p:sldId id="774" r:id="rId86"/>
    <p:sldId id="775" r:id="rId87"/>
    <p:sldId id="292" r:id="rId88"/>
    <p:sldId id="698" r:id="rId89"/>
    <p:sldId id="293" r:id="rId90"/>
    <p:sldId id="564" r:id="rId91"/>
    <p:sldId id="563" r:id="rId92"/>
    <p:sldId id="751" r:id="rId93"/>
    <p:sldId id="777" r:id="rId94"/>
    <p:sldId id="776" r:id="rId95"/>
    <p:sldId id="778" r:id="rId96"/>
    <p:sldId id="730"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64577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2180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5649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887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8877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396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96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3937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4351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4635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594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04780"/>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8000" smtClean="0">
                <a:solidFill>
                  <a:srgbClr val="FFFF00"/>
                </a:solidFill>
              </a:rPr>
              <a:t>Hát Lên Bài Ca</a:t>
            </a:r>
            <a:br>
              <a:rPr lang="en-US" sz="8000" smtClean="0">
                <a:solidFill>
                  <a:srgbClr val="FFFF00"/>
                </a:solidFill>
              </a:rPr>
            </a:br>
            <a:r>
              <a:rPr lang="en-US" sz="5400" i="1" smtClean="0">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Đk</a:t>
            </a:r>
            <a:r>
              <a:rPr lang="vi-VN" sz="5400" b="0" u="sng" smtClean="0">
                <a:solidFill>
                  <a:srgbClr val="FFFF00"/>
                </a:solidFill>
                <a:effectLst/>
                <a:latin typeface="+mj-lt"/>
              </a:rPr>
              <a:t>:</a:t>
            </a:r>
            <a:r>
              <a:rPr lang="en-US" sz="5400">
                <a:solidFill>
                  <a:schemeClr val="bg1"/>
                </a:solidFill>
                <a:latin typeface="+mj-lt"/>
              </a:rPr>
              <a:t> </a:t>
            </a:r>
            <a:r>
              <a:rPr lang="vi-VN" sz="5400">
                <a:solidFill>
                  <a:schemeClr val="bg1"/>
                </a:solidFill>
                <a:latin typeface="+mj-lt"/>
              </a:rPr>
              <a:t>Hát lên bài ca (hỡi ngàn dân) hãy hát lên bài ca chúc tụng Thiên Chúa. Sáng trong niềm tin (một niềm tin), khắp thế nhân chung tiếng hoan ca dâng Chúa thiên </a:t>
            </a:r>
            <a:r>
              <a:rPr lang="vi-VN" sz="5400" smtClean="0">
                <a:solidFill>
                  <a:schemeClr val="bg1"/>
                </a:solidFill>
                <a:latin typeface="+mj-lt"/>
              </a:rPr>
              <a:t>đình</a:t>
            </a:r>
            <a:r>
              <a:rPr lang="en-US" sz="5400" smtClean="0">
                <a:solidFill>
                  <a:schemeClr val="bg1"/>
                </a:solidFill>
                <a:latin typeface="+mj-lt"/>
              </a:rPr>
              <a:t>.</a:t>
            </a:r>
            <a:endParaRPr lang="vi-VN" sz="540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FFFF00"/>
                </a:solidFill>
                <a:effectLst/>
                <a:latin typeface="+mj-lt"/>
              </a:rPr>
              <a:t>Tk1</a:t>
            </a:r>
            <a:r>
              <a:rPr lang="vi-VN" sz="5200" b="0" u="sng">
                <a:solidFill>
                  <a:srgbClr val="FFFF00"/>
                </a:solidFill>
                <a:effectLst/>
                <a:latin typeface="+mj-lt"/>
              </a:rPr>
              <a:t>:</a:t>
            </a:r>
            <a:r>
              <a:rPr lang="vi-VN" sz="5200" b="0">
                <a:solidFill>
                  <a:schemeClr val="bg1"/>
                </a:solidFill>
                <a:effectLst/>
                <a:latin typeface="+mj-lt"/>
              </a:rPr>
              <a:t> </a:t>
            </a:r>
            <a:r>
              <a:rPr lang="vi-VN" sz="5200">
                <a:solidFill>
                  <a:schemeClr val="bg1"/>
                </a:solidFill>
                <a:latin typeface="+mj-lt"/>
              </a:rPr>
              <a:t>Về đây muôn người, nhạc tấu vang trời, cùng hát muôn lời hòa tiếng nơi nơi, tung hô Chúa. Trong nắng ban mai, hoa lá khoe tươi, chim hót vui say muôn khúc tân ca mau vang </a:t>
            </a:r>
            <a:r>
              <a:rPr lang="en-US" sz="5200" smtClean="0">
                <a:solidFill>
                  <a:schemeClr val="bg1"/>
                </a:solidFill>
                <a:latin typeface="+mj-lt"/>
              </a:rPr>
              <a:t>hòa.</a:t>
            </a:r>
            <a:endParaRPr lang="vi-VN" sz="52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a:t>
            </a:r>
            <a:r>
              <a:rPr lang="en-US" sz="5400" b="0" u="sng" dirty="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Hát lên bài ca (hỡi ngàn dân) hãy hát lên bài ca chúc tụng Thiên Chúa. Sáng trong niềm tin (một niềm tin), khắp thế nhân chung tiếng hoan ca dâng Chúa thiên </a:t>
            </a:r>
            <a:r>
              <a:rPr lang="vi-VN" sz="5400" smtClean="0">
                <a:solidFill>
                  <a:schemeClr val="bg1"/>
                </a:solidFill>
                <a:latin typeface="+mj-lt"/>
              </a:rPr>
              <a:t>đình</a:t>
            </a:r>
            <a:r>
              <a:rPr lang="en-US" sz="5400" smtClean="0">
                <a:solidFill>
                  <a:schemeClr val="bg1"/>
                </a:solidFill>
                <a:latin typeface="+mj-lt"/>
              </a:rPr>
              <a:t>.</a:t>
            </a:r>
            <a:endParaRPr lang="vi-VN" sz="540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FFFF00"/>
                </a:solidFill>
                <a:effectLst/>
                <a:latin typeface="+mj-lt"/>
              </a:rPr>
              <a:t>Tk2</a:t>
            </a:r>
            <a:r>
              <a:rPr lang="vi-VN" sz="5200" b="0" u="sng" smtClean="0">
                <a:solidFill>
                  <a:srgbClr val="FFFF00"/>
                </a:solidFill>
                <a:effectLst/>
                <a:latin typeface="+mj-lt"/>
              </a:rPr>
              <a:t>:</a:t>
            </a:r>
            <a:r>
              <a:rPr lang="en-US" sz="5200" smtClean="0">
                <a:solidFill>
                  <a:schemeClr val="bg1"/>
                </a:solidFill>
                <a:latin typeface="+mj-lt"/>
              </a:rPr>
              <a:t> </a:t>
            </a:r>
            <a:r>
              <a:rPr lang="vi-VN" sz="5200">
                <a:solidFill>
                  <a:schemeClr val="bg1"/>
                </a:solidFill>
                <a:latin typeface="+mj-lt"/>
              </a:rPr>
              <a:t>Về đây muôn người, nhạc tấu vang trời, cùng hát muôn lời hòa tiếng nơi nơi, tung hô Chúa. Trong bóng đêm thanh, tinh tú long lanh, mây gió đưa nhanh muôn khúc tân ca mau vang </a:t>
            </a:r>
            <a:r>
              <a:rPr lang="en-US" sz="5200" smtClean="0">
                <a:solidFill>
                  <a:schemeClr val="bg1"/>
                </a:solidFill>
                <a:latin typeface="+mj-lt"/>
              </a:rPr>
              <a:t>hòa.</a:t>
            </a:r>
            <a:endParaRPr lang="vi-VN" sz="520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a:t>
            </a:r>
            <a:r>
              <a:rPr lang="en-US" sz="5400" b="0" u="sng" dirty="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Hát lên bài ca (hỡi ngàn dân) hãy hát lên bài ca chúc tụng Thiên Chúa. Sáng trong niềm tin (một niềm tin), khắp thế nhân chung tiếng hoan ca dâng Chúa thiên </a:t>
            </a:r>
            <a:r>
              <a:rPr lang="vi-VN" sz="5400" smtClean="0">
                <a:solidFill>
                  <a:schemeClr val="bg1"/>
                </a:solidFill>
                <a:latin typeface="+mj-lt"/>
              </a:rPr>
              <a:t>đình</a:t>
            </a:r>
            <a:r>
              <a:rPr lang="en-US" sz="5400" smtClean="0">
                <a:solidFill>
                  <a:schemeClr val="bg1"/>
                </a:solidFill>
                <a:latin typeface="+mj-lt"/>
              </a:rPr>
              <a:t>.</a:t>
            </a:r>
            <a:endParaRPr lang="vi-VN" sz="5400">
              <a:solidFill>
                <a:schemeClr val="bg1"/>
              </a:solidFill>
              <a:latin typeface="+mj-lt"/>
            </a:endParaRPr>
          </a:p>
        </p:txBody>
      </p:sp>
    </p:spTree>
    <p:extLst>
      <p:ext uri="{BB962C8B-B14F-4D97-AF65-F5344CB8AC3E}">
        <p14:creationId xmlns:p14="http://schemas.microsoft.com/office/powerpoint/2010/main" val="29253168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FFFF00"/>
                </a:solidFill>
                <a:effectLst/>
                <a:latin typeface="+mj-lt"/>
              </a:rPr>
              <a:t>Tk3</a:t>
            </a:r>
            <a:r>
              <a:rPr lang="vi-VN" sz="5200" b="0" u="sng" smtClean="0">
                <a:solidFill>
                  <a:srgbClr val="FFFF00"/>
                </a:solidFill>
                <a:effectLst/>
                <a:latin typeface="+mj-lt"/>
              </a:rPr>
              <a:t>:</a:t>
            </a:r>
            <a:r>
              <a:rPr lang="en-US" sz="5200" smtClean="0">
                <a:solidFill>
                  <a:schemeClr val="bg1"/>
                </a:solidFill>
                <a:latin typeface="+mj-lt"/>
              </a:rPr>
              <a:t> </a:t>
            </a:r>
            <a:r>
              <a:rPr lang="vi-VN" sz="5200">
                <a:solidFill>
                  <a:schemeClr val="bg1"/>
                </a:solidFill>
                <a:latin typeface="+mj-lt"/>
              </a:rPr>
              <a:t>Về đây muôn người, nhạc tấu vang trời, cùng hát muôn lời hòa tiếng nơi nơi, tung hô Chúa. Trong ánh xuân tươi, trong gió đông tàn qua khắp không gian muôn khúc tân ca mau vang </a:t>
            </a:r>
            <a:r>
              <a:rPr lang="en-US" sz="5200" smtClean="0">
                <a:solidFill>
                  <a:schemeClr val="bg1"/>
                </a:solidFill>
                <a:latin typeface="+mj-lt"/>
              </a:rPr>
              <a:t>hòa.</a:t>
            </a:r>
            <a:endParaRPr lang="vi-VN" sz="5200">
              <a:solidFill>
                <a:schemeClr val="bg1"/>
              </a:solidFill>
              <a:latin typeface="+mj-lt"/>
            </a:endParaRPr>
          </a:p>
        </p:txBody>
      </p:sp>
    </p:spTree>
    <p:extLst>
      <p:ext uri="{BB962C8B-B14F-4D97-AF65-F5344CB8AC3E}">
        <p14:creationId xmlns:p14="http://schemas.microsoft.com/office/powerpoint/2010/main" val="71016385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a:t>
            </a:r>
            <a:r>
              <a:rPr lang="en-US" sz="5400" b="0" u="sng" dirty="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Hát lên bài ca (hỡi ngàn dân) hãy hát lên bài ca chúc tụng Thiên Chúa. Sáng trong niềm tin (một niềm tin), khắp thế nhân chung tiếng hoan ca dâng Chúa thiên </a:t>
            </a:r>
            <a:r>
              <a:rPr lang="vi-VN" sz="5400" smtClean="0">
                <a:solidFill>
                  <a:schemeClr val="bg1"/>
                </a:solidFill>
                <a:latin typeface="+mj-lt"/>
              </a:rPr>
              <a:t>đình</a:t>
            </a:r>
            <a:r>
              <a:rPr lang="en-US" sz="5400" smtClean="0">
                <a:solidFill>
                  <a:schemeClr val="bg1"/>
                </a:solidFill>
                <a:latin typeface="+mj-lt"/>
              </a:rPr>
              <a:t>.</a:t>
            </a:r>
            <a:endParaRPr lang="vi-VN" sz="5400">
              <a:solidFill>
                <a:schemeClr val="bg1"/>
              </a:solidFill>
              <a:latin typeface="+mj-lt"/>
            </a:endParaRPr>
          </a:p>
        </p:txBody>
      </p:sp>
    </p:spTree>
    <p:extLst>
      <p:ext uri="{BB962C8B-B14F-4D97-AF65-F5344CB8AC3E}">
        <p14:creationId xmlns:p14="http://schemas.microsoft.com/office/powerpoint/2010/main" val="26792254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ngôn sứ I-sai-a</a:t>
            </a:r>
          </a:p>
          <a:p>
            <a:r>
              <a:rPr lang="vi-VN" sz="3200" b="1">
                <a:ln w="1905"/>
                <a:solidFill>
                  <a:srgbClr val="A50021"/>
                </a:solidFill>
                <a:effectLst>
                  <a:innerShdw blurRad="69850" dist="43180" dir="5400000">
                    <a:srgbClr val="000000">
                      <a:alpha val="65000"/>
                    </a:srgbClr>
                  </a:innerShdw>
                </a:effectLst>
              </a:rPr>
              <a:t>Vườn nho cửa Đức Chúa các đạo binh</a:t>
            </a:r>
          </a:p>
          <a:p>
            <a:r>
              <a:rPr lang="vi-VN" sz="3200" b="1">
                <a:ln w="1905"/>
                <a:solidFill>
                  <a:srgbClr val="A50021"/>
                </a:solidFill>
                <a:effectLst>
                  <a:innerShdw blurRad="69850" dist="43180" dir="5400000">
                    <a:srgbClr val="000000">
                      <a:alpha val="65000"/>
                    </a:srgbClr>
                  </a:innerShdw>
                </a:effectLst>
              </a:rPr>
              <a:t>Chính là nhà Ít-ra-en.</a:t>
            </a:r>
          </a:p>
        </p:txBody>
      </p:sp>
    </p:spTree>
    <p:extLst>
      <p:ext uri="{BB962C8B-B14F-4D97-AF65-F5344CB8AC3E}">
        <p14:creationId xmlns:p14="http://schemas.microsoft.com/office/powerpoint/2010/main" val="345010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79</a:t>
            </a:r>
            <a:br>
              <a:rPr lang="en-US" smtClean="0">
                <a:solidFill>
                  <a:srgbClr val="FFFF00"/>
                </a:solidFill>
              </a:rPr>
            </a:br>
            <a:r>
              <a:rPr lang="en-US" smtClean="0">
                <a:solidFill>
                  <a:srgbClr val="FFFF00"/>
                </a:solidFill>
              </a:rPr>
              <a:t>Chúa Nhật XXVII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3826860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176354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Tk1:</a:t>
            </a:r>
            <a:r>
              <a:rPr lang="en-US" sz="4700">
                <a:solidFill>
                  <a:schemeClr val="bg1"/>
                </a:solidFill>
              </a:rPr>
              <a:t> </a:t>
            </a:r>
            <a:r>
              <a:rPr lang="vi-VN" sz="4700" smtClean="0">
                <a:solidFill>
                  <a:schemeClr val="bg1"/>
                </a:solidFill>
              </a:rPr>
              <a:t>Này cụm nho Ngài bứng khi xưa tận bên Ai-cập xa xôi đuổi bao dân tộc, dọn đất cấy nơi đây. Và khiến cành lá vươn dài xa mãi cho tới đại dương. Đâm thêm chồi ra tới sông dài và xanh tốt bóng rợp khắp nơi.</a:t>
            </a:r>
            <a:endParaRPr lang="en-US" sz="4700">
              <a:solidFill>
                <a:schemeClr val="bg1"/>
              </a:solidFill>
            </a:endParaRPr>
          </a:p>
        </p:txBody>
      </p:sp>
    </p:spTree>
    <p:extLst>
      <p:ext uri="{BB962C8B-B14F-4D97-AF65-F5344CB8AC3E}">
        <p14:creationId xmlns:p14="http://schemas.microsoft.com/office/powerpoint/2010/main" val="3766270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700" u="sng" smtClean="0">
                <a:solidFill>
                  <a:srgbClr val="FFFF00"/>
                </a:solidFill>
              </a:rPr>
              <a:t>Tk2:</a:t>
            </a:r>
            <a:r>
              <a:rPr lang="en-US" sz="4700" smtClean="0">
                <a:solidFill>
                  <a:schemeClr val="bg1"/>
                </a:solidFill>
              </a:rPr>
              <a:t> </a:t>
            </a:r>
            <a:r>
              <a:rPr lang="vi-VN" sz="4700" smtClean="0">
                <a:solidFill>
                  <a:schemeClr val="bg1"/>
                </a:solidFill>
              </a:rPr>
              <a:t>Vậy mà nay Ngài nỡ đang tâm dẹp phăng lũy rào chung quanh để cho bao người lui tới hái đem ăn. Và để từng lũ heo rừng xông đến xô phá tràn lan. Bao nhiêu là muông thú nương đồng gặm ăn nát khác gì cỏ hoang.</a:t>
            </a:r>
            <a:endParaRPr lang="en-US" sz="4700">
              <a:solidFill>
                <a:schemeClr val="bg1"/>
              </a:solidFill>
            </a:endParaRPr>
          </a:p>
        </p:txBody>
      </p:sp>
    </p:spTree>
    <p:extLst>
      <p:ext uri="{BB962C8B-B14F-4D97-AF65-F5344CB8AC3E}">
        <p14:creationId xmlns:p14="http://schemas.microsoft.com/office/powerpoint/2010/main" val="2911871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4600" u="sng" smtClean="0">
                <a:solidFill>
                  <a:srgbClr val="FFFF00"/>
                </a:solidFill>
              </a:rPr>
              <a:t>Tk3:</a:t>
            </a:r>
            <a:r>
              <a:rPr lang="en-US" sz="4600">
                <a:solidFill>
                  <a:schemeClr val="bg1"/>
                </a:solidFill>
              </a:rPr>
              <a:t> </a:t>
            </a:r>
            <a:r>
              <a:rPr lang="vi-VN" sz="4600" smtClean="0">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p>
        </p:txBody>
      </p:sp>
    </p:spTree>
    <p:extLst>
      <p:ext uri="{BB962C8B-B14F-4D97-AF65-F5344CB8AC3E}">
        <p14:creationId xmlns:p14="http://schemas.microsoft.com/office/powerpoint/2010/main" val="4223147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500" u="sng" smtClean="0">
                <a:solidFill>
                  <a:srgbClr val="FFFF00"/>
                </a:solidFill>
              </a:rPr>
              <a:t>Tk4:</a:t>
            </a:r>
            <a:r>
              <a:rPr lang="en-US" sz="4500" smtClean="0">
                <a:solidFill>
                  <a:schemeClr val="bg1"/>
                </a:solidFill>
              </a:rPr>
              <a:t> </a:t>
            </a:r>
            <a:r>
              <a:rPr lang="vi-VN" sz="4500" smtClean="0">
                <a:solidFill>
                  <a:schemeClr val="bg1"/>
                </a:solidFill>
              </a:rPr>
              <a:t>Rày nguyện xin Ngài hãy ra tay chở che Đấng ngồi bên ngai, chính đây con người được Chúa xuống uy phong. Nguyện ước đoàn con không còn khi dám xa Chúa nữa đâu. Van xin Ngài cho sống an bình, đoàn con mãi chúc tụng Thánh Danh.</a:t>
            </a:r>
          </a:p>
        </p:txBody>
      </p:sp>
    </p:spTree>
    <p:extLst>
      <p:ext uri="{BB962C8B-B14F-4D97-AF65-F5344CB8AC3E}">
        <p14:creationId xmlns:p14="http://schemas.microsoft.com/office/powerpoint/2010/main" val="2389635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Vườn nho của Chúa chính là nhà Ít-ra-en</a:t>
            </a:r>
            <a:r>
              <a:rPr lang="en-US" sz="6600" smtClean="0">
                <a:solidFill>
                  <a:schemeClr val="bg1"/>
                </a:solidFill>
              </a:rPr>
              <a:t>.</a:t>
            </a:r>
            <a:endParaRPr lang="vi-VN" sz="6600" smtClean="0">
              <a:solidFill>
                <a:schemeClr val="bg1"/>
              </a:solidFill>
            </a:endParaRPr>
          </a:p>
        </p:txBody>
      </p:sp>
    </p:spTree>
    <p:extLst>
      <p:ext uri="{BB962C8B-B14F-4D97-AF65-F5344CB8AC3E}">
        <p14:creationId xmlns:p14="http://schemas.microsoft.com/office/powerpoint/2010/main" val="4225967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của thánh Phaolo tôn đồ,</a:t>
            </a:r>
          </a:p>
          <a:p>
            <a:r>
              <a:rPr lang="en-US" sz="3600" smtClean="0">
                <a:solidFill>
                  <a:srgbClr val="A50021"/>
                </a:solidFill>
              </a:rPr>
              <a:t>Gửi tín hữu Phi-lip-phe.</a:t>
            </a:r>
            <a:endParaRPr lang="vi-VN" sz="3600">
              <a:solidFill>
                <a:srgbClr val="A50021"/>
              </a:solidFill>
            </a:endParaRPr>
          </a:p>
          <a:p>
            <a:r>
              <a:rPr lang="en-US" sz="3600" smtClean="0">
                <a:solidFill>
                  <a:srgbClr val="A50021"/>
                </a:solidFill>
              </a:rPr>
              <a:t>Anh em hãy đem những điều này ra thực hành, là Thiên Chúa là nguồn bình an sẹ ở</a:t>
            </a:r>
          </a:p>
          <a:p>
            <a:r>
              <a:rPr lang="en-US" sz="3600" smtClean="0">
                <a:solidFill>
                  <a:srgbClr val="A50021"/>
                </a:solidFill>
              </a:rPr>
              <a:t>Với anh em</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Chúa nói: Chính Thầy đã chọn các con, giữa thế gian, để các con đi và đem lại hoa trái và để hoa trái các con tồn tại.</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48330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971550"/>
            <a:ext cx="5486400" cy="4031873"/>
          </a:xfrm>
          <a:prstGeom prst="rect">
            <a:avLst/>
          </a:prstGeom>
        </p:spPr>
        <p:txBody>
          <a:bodyPr wrap="square">
            <a:spAutoFit/>
          </a:bodyPr>
          <a:lstStyle/>
          <a:p>
            <a:pPr algn="just"/>
            <a:r>
              <a:rPr lang="vi-VN" sz="3200"/>
              <a:t>Tất cả chúng ta đều được Thiên Chúa mời gọi chăm sóc cho vườn nho Hội Thánh luôn tươi tốt và sinh nhiều hoa trái. Để có đủ khả năng chu toàn tốt nhất phận vụ được Chúa trao phó, chúng ta tin tưởng cầu xin.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261884"/>
          </a:xfrm>
          <a:prstGeom prst="rect">
            <a:avLst/>
          </a:prstGeom>
        </p:spPr>
        <p:txBody>
          <a:bodyPr wrap="square">
            <a:spAutoFit/>
          </a:bodyPr>
          <a:lstStyle/>
          <a:p>
            <a:pPr algn="ctr"/>
            <a:r>
              <a:rPr lang="vi-VN" sz="4000" b="1">
                <a:solidFill>
                  <a:srgbClr val="FFFF00"/>
                </a:solidFill>
              </a:rPr>
              <a:t>HOAN CA DÂNG</a:t>
            </a:r>
          </a:p>
          <a:p>
            <a:pPr algn="ctr"/>
            <a:r>
              <a:rPr lang="vi-VN" sz="3600" b="1" i="1">
                <a:solidFill>
                  <a:schemeClr val="bg1"/>
                </a:solidFill>
              </a:rPr>
              <a:t>Phương Trân - Mỹ Huyền</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a:solidFill>
                  <a:schemeClr val="bg1"/>
                </a:solidFill>
              </a:rPr>
              <a:t> </a:t>
            </a:r>
            <a:r>
              <a:rPr lang="vi-VN" sz="5400">
                <a:solidFill>
                  <a:schemeClr val="bg1"/>
                </a:solidFill>
              </a:rPr>
              <a:t>Ngài hỡi, nhận đây bánh ngon nương đồng, do lòng hy sinh con người dâng công. Ngài hỡi, nhận đây nắng mưa vun trồng, làm nên tấm bánh dâng về lòng Cha.</a:t>
            </a:r>
          </a:p>
        </p:txBody>
      </p:sp>
    </p:spTree>
    <p:extLst>
      <p:ext uri="{BB962C8B-B14F-4D97-AF65-F5344CB8AC3E}">
        <p14:creationId xmlns:p14="http://schemas.microsoft.com/office/powerpoint/2010/main" val="220090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Ngài ơi, kìa bánh thơm rượu nho từ khắp nơi chọn về dâng lên Chúa. Ngài ơi kìa chúng nhân mọi nơi họp với nhau cùng dâng trước nhan Ngài.</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rgbClr val="FFFF00"/>
                </a:solidFill>
                <a:effectLst/>
              </a:rPr>
              <a:t> </a:t>
            </a:r>
            <a:r>
              <a:rPr lang="vi-VN" sz="5400">
                <a:solidFill>
                  <a:schemeClr val="bg1"/>
                </a:solidFill>
              </a:rPr>
              <a:t> Ngài hỡi, nhận đây chén nho thơm nồng, con người ngày đêm vun trồng đâm bông. Ngài hỡi, nhận đây ước mơ hy vọng bình an, yêu Chúa như lòng chờ mong.</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Ngài ơi, kìa bánh thơm rượu nho từ khắp nơi chọn về dâng lên Chúa. Ngài ơi kìa chúng nhân mọi nơi họp với nhau cùng dâng trước nhan Ngài.</a:t>
            </a:r>
            <a:endParaRPr lang="en-US" sz="5400"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Tk3:</a:t>
            </a:r>
            <a:r>
              <a:rPr lang="en-US" sz="5400" b="0" smtClean="0">
                <a:solidFill>
                  <a:srgbClr val="FFFF00"/>
                </a:solidFill>
                <a:effectLst/>
              </a:rPr>
              <a:t> </a:t>
            </a:r>
            <a:r>
              <a:rPr lang="vi-VN" sz="5400" smtClean="0">
                <a:solidFill>
                  <a:schemeClr val="bg1"/>
                </a:solidFill>
              </a:rPr>
              <a:t>Ngài </a:t>
            </a:r>
            <a:r>
              <a:rPr lang="vi-VN" sz="5400">
                <a:solidFill>
                  <a:schemeClr val="bg1"/>
                </a:solidFill>
              </a:rPr>
              <a:t>hỡi, nhận đây vất vả trong đời con người, thầm dâng trong cảnh chơi vơi. Ngài hỡi, nhận đây tiếng ca vời vợi, lời ca từ chốn u buồn tả tơi.</a:t>
            </a:r>
            <a:endParaRPr lang="vi-VN" sz="5400" dirty="0">
              <a:solidFill>
                <a:schemeClr val="bg1"/>
              </a:solidFill>
            </a:endParaRPr>
          </a:p>
        </p:txBody>
      </p:sp>
    </p:spTree>
    <p:extLst>
      <p:ext uri="{BB962C8B-B14F-4D97-AF65-F5344CB8AC3E}">
        <p14:creationId xmlns:p14="http://schemas.microsoft.com/office/powerpoint/2010/main" val="2531331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Ngài ơi, kìa bánh thơm rượu nho từ khắp nơi chọn về dâng lên Chúa. Ngài ơi kìa chúng nhân mọi nơi họp với nhau cùng dâng trước nhan Ngài.</a:t>
            </a:r>
            <a:endParaRPr lang="en-US" sz="5400" b="0" dirty="0">
              <a:solidFill>
                <a:schemeClr val="bg1"/>
              </a:solidFill>
              <a:effectLst/>
            </a:endParaRPr>
          </a:p>
        </p:txBody>
      </p:sp>
    </p:spTree>
    <p:extLst>
      <p:ext uri="{BB962C8B-B14F-4D97-AF65-F5344CB8AC3E}">
        <p14:creationId xmlns:p14="http://schemas.microsoft.com/office/powerpoint/2010/main" val="13319678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b="0" dirty="0" smtClean="0">
                <a:solidFill>
                  <a:srgbClr val="FFFF00"/>
                </a:solidFill>
                <a:effectLst/>
              </a:rPr>
              <a:t>Con </a:t>
            </a:r>
            <a:r>
              <a:rPr lang="en-US" sz="6600" b="0" dirty="0" err="1" smtClean="0">
                <a:solidFill>
                  <a:srgbClr val="FFFF00"/>
                </a:solidFill>
                <a:effectLst/>
              </a:rPr>
              <a:t>Chúa</a:t>
            </a:r>
            <a:r>
              <a:rPr lang="en-US" sz="6600" b="0" dirty="0" smtClean="0">
                <a:solidFill>
                  <a:srgbClr val="FFFF00"/>
                </a:solidFill>
                <a:effectLst/>
              </a:rPr>
              <a:t> </a:t>
            </a:r>
            <a:r>
              <a:rPr lang="en-US" sz="6600" b="0" dirty="0" err="1" smtClean="0">
                <a:solidFill>
                  <a:srgbClr val="FFFF00"/>
                </a:solidFill>
                <a:effectLst/>
              </a:rPr>
              <a:t>Hy</a:t>
            </a:r>
            <a:r>
              <a:rPr lang="en-US" sz="6600" b="0" dirty="0" smtClean="0">
                <a:solidFill>
                  <a:srgbClr val="FFFF00"/>
                </a:solidFill>
                <a:effectLst/>
              </a:rPr>
              <a:t> </a:t>
            </a:r>
            <a:r>
              <a:rPr lang="en-US" sz="6600" b="0" dirty="0" err="1" smtClean="0">
                <a:solidFill>
                  <a:srgbClr val="FFFF00"/>
                </a:solidFill>
                <a:effectLst/>
              </a:rPr>
              <a:t>Sinh</a:t>
            </a:r>
            <a:r>
              <a:rPr lang="en-US" sz="6600" b="0" dirty="0" smtClean="0">
                <a:solidFill>
                  <a:srgbClr val="FFFF00"/>
                </a:solidFill>
                <a:effectLst/>
                <a:latin typeface="+mj-lt"/>
              </a:rPr>
              <a:t/>
            </a:r>
            <a:br>
              <a:rPr lang="en-US" sz="6600" b="0" dirty="0" smtClean="0">
                <a:solidFill>
                  <a:srgbClr val="FFFF00"/>
                </a:solidFill>
                <a:effectLst/>
                <a:latin typeface="+mj-lt"/>
              </a:rPr>
            </a:br>
            <a:r>
              <a:rPr lang="en-US" i="1" dirty="0" err="1" smtClean="0">
                <a:solidFill>
                  <a:schemeClr val="bg1"/>
                </a:solidFill>
              </a:rPr>
              <a:t>Huỳnh</a:t>
            </a:r>
            <a:r>
              <a:rPr lang="en-US" i="1" dirty="0" smtClean="0">
                <a:solidFill>
                  <a:schemeClr val="bg1"/>
                </a:solidFill>
              </a:rPr>
              <a:t> Minh </a:t>
            </a:r>
            <a:r>
              <a:rPr lang="en-US" i="1" dirty="0" err="1" smtClean="0">
                <a:solidFill>
                  <a:schemeClr val="bg1"/>
                </a:solidFill>
              </a:rPr>
              <a:t>Kỳ</a:t>
            </a:r>
            <a:r>
              <a:rPr lang="en-US" i="1" dirty="0" smtClean="0">
                <a:solidFill>
                  <a:schemeClr val="bg1"/>
                </a:solidFill>
              </a:rPr>
              <a:t> &amp; </a:t>
            </a:r>
            <a:r>
              <a:rPr lang="en-US" i="1" dirty="0" err="1" smtClean="0">
                <a:solidFill>
                  <a:schemeClr val="bg1"/>
                </a:solidFill>
              </a:rPr>
              <a:t>Đinh</a:t>
            </a:r>
            <a:r>
              <a:rPr lang="en-US" i="1" dirty="0" smtClean="0">
                <a:solidFill>
                  <a:schemeClr val="bg1"/>
                </a:solidFill>
              </a:rPr>
              <a:t> </a:t>
            </a:r>
            <a:r>
              <a:rPr lang="en-US" i="1" dirty="0" err="1" smtClean="0">
                <a:solidFill>
                  <a:schemeClr val="bg1"/>
                </a:solidFill>
              </a:rPr>
              <a:t>Công</a:t>
            </a:r>
            <a:r>
              <a:rPr lang="en-US" i="1" dirty="0" smtClean="0">
                <a:solidFill>
                  <a:schemeClr val="bg1"/>
                </a:solidFill>
              </a:rPr>
              <a:t> </a:t>
            </a:r>
            <a:r>
              <a:rPr lang="en-US" i="1" dirty="0" err="1" smtClean="0">
                <a:solidFill>
                  <a:schemeClr val="bg1"/>
                </a:solidFill>
              </a:rPr>
              <a:t>Huỳnh</a:t>
            </a:r>
            <a:endParaRPr lang="en-US" b="0" i="1" dirty="0">
              <a:solidFill>
                <a:schemeClr val="bg1"/>
              </a:solidFill>
              <a:effectLst/>
            </a:endParaRPr>
          </a:p>
        </p:txBody>
      </p:sp>
    </p:spTree>
    <p:extLst>
      <p:ext uri="{BB962C8B-B14F-4D97-AF65-F5344CB8AC3E}">
        <p14:creationId xmlns:p14="http://schemas.microsoft.com/office/powerpoint/2010/main" val="3720745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fontAlgn="base"/>
            <a:r>
              <a:rPr lang="vi-VN" dirty="0" smtClean="0">
                <a:solidFill>
                  <a:srgbClr val="FFFF00"/>
                </a:solidFill>
              </a:rPr>
              <a:t>Pk1</a:t>
            </a:r>
            <a:r>
              <a:rPr lang="vi-VN" dirty="0">
                <a:solidFill>
                  <a:srgbClr val="FFFF00"/>
                </a:solidFill>
              </a:rPr>
              <a:t>: </a:t>
            </a:r>
            <a:r>
              <a:rPr lang="vi-VN" dirty="0" smtClean="0">
                <a:solidFill>
                  <a:schemeClr val="bg1"/>
                </a:solidFill>
              </a:rPr>
              <a:t>Trong </a:t>
            </a:r>
            <a:r>
              <a:rPr lang="vi-VN" dirty="0">
                <a:solidFill>
                  <a:schemeClr val="bg1"/>
                </a:solidFill>
              </a:rPr>
              <a:t>vườn nho năm </a:t>
            </a:r>
            <a:r>
              <a:rPr lang="vi-VN" dirty="0" smtClean="0">
                <a:solidFill>
                  <a:schemeClr val="bg1"/>
                </a:solidFill>
              </a:rPr>
              <a:t>xưa, </a:t>
            </a:r>
            <a:r>
              <a:rPr lang="vi-VN" dirty="0">
                <a:solidFill>
                  <a:schemeClr val="bg1"/>
                </a:solidFill>
              </a:rPr>
              <a:t>dậu rào quanh kín cổng cao tường. Con người bao tham </a:t>
            </a:r>
            <a:r>
              <a:rPr lang="vi-VN" dirty="0" smtClean="0">
                <a:solidFill>
                  <a:schemeClr val="bg1"/>
                </a:solidFill>
              </a:rPr>
              <a:t>lam, </a:t>
            </a:r>
            <a:r>
              <a:rPr lang="vi-VN" dirty="0">
                <a:solidFill>
                  <a:schemeClr val="bg1"/>
                </a:solidFill>
              </a:rPr>
              <a:t>tranh hơn thua giết nhau không ngừng. Vì hám những lợi </a:t>
            </a:r>
            <a:r>
              <a:rPr lang="vi-VN" dirty="0" smtClean="0">
                <a:solidFill>
                  <a:schemeClr val="bg1"/>
                </a:solidFill>
              </a:rPr>
              <a:t>danh, </a:t>
            </a:r>
            <a:r>
              <a:rPr lang="vi-VN" dirty="0">
                <a:solidFill>
                  <a:schemeClr val="bg1"/>
                </a:solidFill>
              </a:rPr>
              <a:t>nên lòng mất đi tình thương. Chính cả Con Thiên </a:t>
            </a:r>
            <a:r>
              <a:rPr lang="vi-VN" dirty="0" smtClean="0">
                <a:solidFill>
                  <a:schemeClr val="bg1"/>
                </a:solidFill>
              </a:rPr>
              <a:t>Chúa, </a:t>
            </a:r>
            <a:r>
              <a:rPr lang="vi-VN" dirty="0">
                <a:solidFill>
                  <a:schemeClr val="bg1"/>
                </a:solidFill>
              </a:rPr>
              <a:t>cũng bị giết chết thảm thương.</a:t>
            </a:r>
            <a:endParaRPr lang="vi-VN" b="0" dirty="0">
              <a:solidFill>
                <a:schemeClr val="bg1"/>
              </a:solidFill>
              <a:effectLst/>
            </a:endParaRPr>
          </a:p>
        </p:txBody>
      </p:sp>
    </p:spTree>
    <p:extLst>
      <p:ext uri="{BB962C8B-B14F-4D97-AF65-F5344CB8AC3E}">
        <p14:creationId xmlns:p14="http://schemas.microsoft.com/office/powerpoint/2010/main" val="938728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Ôi </a:t>
            </a:r>
            <a:r>
              <a:rPr lang="vi-VN" sz="5400" dirty="0">
                <a:solidFill>
                  <a:schemeClr val="bg1"/>
                </a:solidFill>
              </a:rPr>
              <a:t>Bao la thay Con Chúa hiến </a:t>
            </a:r>
            <a:r>
              <a:rPr lang="vi-VN" sz="5400" dirty="0" smtClean="0">
                <a:solidFill>
                  <a:schemeClr val="bg1"/>
                </a:solidFill>
              </a:rPr>
              <a:t>thân, </a:t>
            </a:r>
            <a:r>
              <a:rPr lang="vi-VN" sz="5400" dirty="0">
                <a:solidFill>
                  <a:schemeClr val="bg1"/>
                </a:solidFill>
              </a:rPr>
              <a:t>cho dương gian vui sống bình an. </a:t>
            </a:r>
            <a:r>
              <a:rPr lang="vi-VN" sz="5400" dirty="0" smtClean="0">
                <a:solidFill>
                  <a:schemeClr val="bg1"/>
                </a:solidFill>
              </a:rPr>
              <a:t>Ôi </a:t>
            </a:r>
            <a:r>
              <a:rPr lang="vi-VN" sz="5400" dirty="0">
                <a:solidFill>
                  <a:schemeClr val="bg1"/>
                </a:solidFill>
              </a:rPr>
              <a:t>Cao siêu thay viên đá góc </a:t>
            </a:r>
            <a:r>
              <a:rPr lang="vi-VN" sz="5400" dirty="0" smtClean="0">
                <a:solidFill>
                  <a:schemeClr val="bg1"/>
                </a:solidFill>
              </a:rPr>
              <a:t>tường, </a:t>
            </a:r>
            <a:r>
              <a:rPr lang="vi-VN" sz="5400" dirty="0">
                <a:solidFill>
                  <a:schemeClr val="bg1"/>
                </a:solidFill>
              </a:rPr>
              <a:t>đã trở thành cứu cánh trần gian. </a:t>
            </a:r>
            <a:endParaRPr lang="en-US" sz="5400" b="0" dirty="0">
              <a:solidFill>
                <a:schemeClr val="bg1"/>
              </a:solidFill>
              <a:effectLst/>
            </a:endParaRPr>
          </a:p>
        </p:txBody>
      </p:sp>
    </p:spTree>
    <p:extLst>
      <p:ext uri="{BB962C8B-B14F-4D97-AF65-F5344CB8AC3E}">
        <p14:creationId xmlns:p14="http://schemas.microsoft.com/office/powerpoint/2010/main" val="424603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Con </a:t>
            </a:r>
            <a:r>
              <a:rPr lang="vi-VN" sz="5400" dirty="0">
                <a:solidFill>
                  <a:schemeClr val="bg1"/>
                </a:solidFill>
              </a:rPr>
              <a:t>xin ca khen Danh Chúa muôn </a:t>
            </a:r>
            <a:r>
              <a:rPr lang="vi-VN" sz="5400" dirty="0" smtClean="0">
                <a:solidFill>
                  <a:schemeClr val="bg1"/>
                </a:solidFill>
              </a:rPr>
              <a:t>đời, </a:t>
            </a:r>
            <a:r>
              <a:rPr lang="vi-VN" sz="5400" dirty="0">
                <a:solidFill>
                  <a:schemeClr val="bg1"/>
                </a:solidFill>
              </a:rPr>
              <a:t>yêu thương con như sóng trùng khơi. Dâng muôn câu ca khúc hát khen </a:t>
            </a:r>
            <a:r>
              <a:rPr lang="vi-VN" sz="5400" dirty="0" smtClean="0">
                <a:solidFill>
                  <a:schemeClr val="bg1"/>
                </a:solidFill>
              </a:rPr>
              <a:t>ngợi, </a:t>
            </a:r>
            <a:r>
              <a:rPr lang="vi-VN" sz="5400" dirty="0">
                <a:solidFill>
                  <a:schemeClr val="bg1"/>
                </a:solidFill>
              </a:rPr>
              <a:t>vì tình Ngài mãi chẳng hề vơi.</a:t>
            </a:r>
            <a:endParaRPr lang="en-US" sz="5400" b="0" dirty="0">
              <a:solidFill>
                <a:schemeClr val="bg1"/>
              </a:solidFill>
              <a:effectLst/>
            </a:endParaRPr>
          </a:p>
        </p:txBody>
      </p:sp>
    </p:spTree>
    <p:extLst>
      <p:ext uri="{BB962C8B-B14F-4D97-AF65-F5344CB8AC3E}">
        <p14:creationId xmlns:p14="http://schemas.microsoft.com/office/powerpoint/2010/main" val="41987306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dirty="0">
                <a:solidFill>
                  <a:srgbClr val="FFFF00"/>
                </a:solidFill>
              </a:rPr>
              <a:t/>
            </a:r>
            <a:br>
              <a:rPr lang="vi-VN" dirty="0">
                <a:solidFill>
                  <a:srgbClr val="FFFF00"/>
                </a:solidFill>
              </a:rPr>
            </a:br>
            <a:r>
              <a:rPr lang="vi-VN" dirty="0">
                <a:solidFill>
                  <a:srgbClr val="FFFF00"/>
                </a:solidFill>
              </a:rPr>
              <a:t>Pk2: </a:t>
            </a:r>
            <a:r>
              <a:rPr lang="vi-VN" dirty="0" smtClean="0">
                <a:solidFill>
                  <a:schemeClr val="bg1"/>
                </a:solidFill>
              </a:rPr>
              <a:t>Chúa </a:t>
            </a:r>
            <a:r>
              <a:rPr lang="vi-VN" dirty="0">
                <a:solidFill>
                  <a:schemeClr val="bg1"/>
                </a:solidFill>
              </a:rPr>
              <a:t>vì yêu thương </a:t>
            </a:r>
            <a:r>
              <a:rPr lang="vi-VN" dirty="0" smtClean="0">
                <a:solidFill>
                  <a:schemeClr val="bg1"/>
                </a:solidFill>
              </a:rPr>
              <a:t>ta, </a:t>
            </a:r>
            <a:r>
              <a:rPr lang="vi-VN" dirty="0">
                <a:solidFill>
                  <a:schemeClr val="bg1"/>
                </a:solidFill>
              </a:rPr>
              <a:t>Ngài dựng nên núi non tuyệt vời. Cho trời xanh bao </a:t>
            </a:r>
            <a:r>
              <a:rPr lang="vi-VN" dirty="0" smtClean="0">
                <a:solidFill>
                  <a:schemeClr val="bg1"/>
                </a:solidFill>
              </a:rPr>
              <a:t>la </a:t>
            </a:r>
            <a:r>
              <a:rPr lang="vi-VN" dirty="0">
                <a:solidFill>
                  <a:schemeClr val="bg1"/>
                </a:solidFill>
              </a:rPr>
              <a:t>hoa thơm hương điểm tô cho đời. Trần thế đã hủy </a:t>
            </a:r>
            <a:r>
              <a:rPr lang="vi-VN" dirty="0" smtClean="0">
                <a:solidFill>
                  <a:schemeClr val="bg1"/>
                </a:solidFill>
              </a:rPr>
              <a:t>đi </a:t>
            </a:r>
            <a:r>
              <a:rPr lang="vi-VN" dirty="0">
                <a:solidFill>
                  <a:schemeClr val="bg1"/>
                </a:solidFill>
              </a:rPr>
              <a:t>công trình Chúa ban đẹp thay. Chính Ngài hy sinh </a:t>
            </a:r>
            <a:r>
              <a:rPr lang="vi-VN" dirty="0" smtClean="0">
                <a:solidFill>
                  <a:schemeClr val="bg1"/>
                </a:solidFill>
              </a:rPr>
              <a:t>chết </a:t>
            </a:r>
            <a:r>
              <a:rPr lang="vi-VN" dirty="0">
                <a:solidFill>
                  <a:schemeClr val="bg1"/>
                </a:solidFill>
              </a:rPr>
              <a:t>cứu chuộc những lỗi lầm ta.</a:t>
            </a:r>
            <a:br>
              <a:rPr lang="vi-VN" dirty="0">
                <a:solidFill>
                  <a:schemeClr val="bg1"/>
                </a:solidFill>
              </a:rPr>
            </a:br>
            <a:endParaRPr lang="en-US" b="0" dirty="0">
              <a:solidFill>
                <a:schemeClr val="bg1"/>
              </a:solidFill>
              <a:effectLst/>
            </a:endParaRPr>
          </a:p>
        </p:txBody>
      </p:sp>
    </p:spTree>
    <p:extLst>
      <p:ext uri="{BB962C8B-B14F-4D97-AF65-F5344CB8AC3E}">
        <p14:creationId xmlns:p14="http://schemas.microsoft.com/office/powerpoint/2010/main" val="243861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Ôi </a:t>
            </a:r>
            <a:r>
              <a:rPr lang="vi-VN" sz="5400" dirty="0">
                <a:solidFill>
                  <a:schemeClr val="bg1"/>
                </a:solidFill>
              </a:rPr>
              <a:t>Bao la thay Con Chúa hiến </a:t>
            </a:r>
            <a:r>
              <a:rPr lang="vi-VN" sz="5400" dirty="0" smtClean="0">
                <a:solidFill>
                  <a:schemeClr val="bg1"/>
                </a:solidFill>
              </a:rPr>
              <a:t>thân, </a:t>
            </a:r>
            <a:r>
              <a:rPr lang="vi-VN" sz="5400" dirty="0">
                <a:solidFill>
                  <a:schemeClr val="bg1"/>
                </a:solidFill>
              </a:rPr>
              <a:t>cho dương gian vui sống bình an. </a:t>
            </a:r>
            <a:r>
              <a:rPr lang="vi-VN" sz="5400" dirty="0" smtClean="0">
                <a:solidFill>
                  <a:schemeClr val="bg1"/>
                </a:solidFill>
              </a:rPr>
              <a:t>Ôi </a:t>
            </a:r>
            <a:r>
              <a:rPr lang="vi-VN" sz="5400" dirty="0">
                <a:solidFill>
                  <a:schemeClr val="bg1"/>
                </a:solidFill>
              </a:rPr>
              <a:t>Cao siêu thay viên đá góc </a:t>
            </a:r>
            <a:r>
              <a:rPr lang="vi-VN" sz="5400" dirty="0" smtClean="0">
                <a:solidFill>
                  <a:schemeClr val="bg1"/>
                </a:solidFill>
              </a:rPr>
              <a:t>tường, </a:t>
            </a:r>
            <a:r>
              <a:rPr lang="vi-VN" sz="5400" dirty="0">
                <a:solidFill>
                  <a:schemeClr val="bg1"/>
                </a:solidFill>
              </a:rPr>
              <a:t>đã trở thành cứu cánh trần gian. </a:t>
            </a:r>
            <a:endParaRPr lang="en-US" sz="5400" b="0" dirty="0">
              <a:solidFill>
                <a:schemeClr val="bg1"/>
              </a:solidFill>
              <a:effectLst/>
            </a:endParaRPr>
          </a:p>
        </p:txBody>
      </p:sp>
    </p:spTree>
    <p:extLst>
      <p:ext uri="{BB962C8B-B14F-4D97-AF65-F5344CB8AC3E}">
        <p14:creationId xmlns:p14="http://schemas.microsoft.com/office/powerpoint/2010/main" val="2126873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Con </a:t>
            </a:r>
            <a:r>
              <a:rPr lang="vi-VN" sz="5400" dirty="0">
                <a:solidFill>
                  <a:schemeClr val="bg1"/>
                </a:solidFill>
              </a:rPr>
              <a:t>xin ca khen Danh Chúa muôn </a:t>
            </a:r>
            <a:r>
              <a:rPr lang="vi-VN" sz="5400" dirty="0" smtClean="0">
                <a:solidFill>
                  <a:schemeClr val="bg1"/>
                </a:solidFill>
              </a:rPr>
              <a:t>đời, </a:t>
            </a:r>
            <a:r>
              <a:rPr lang="vi-VN" sz="5400" dirty="0">
                <a:solidFill>
                  <a:schemeClr val="bg1"/>
                </a:solidFill>
              </a:rPr>
              <a:t>yêu thương con như sóng trùng khơi. Dâng muôn câu ca khúc hát khen </a:t>
            </a:r>
            <a:r>
              <a:rPr lang="vi-VN" sz="5400" dirty="0" smtClean="0">
                <a:solidFill>
                  <a:schemeClr val="bg1"/>
                </a:solidFill>
              </a:rPr>
              <a:t>ngợi, </a:t>
            </a:r>
            <a:r>
              <a:rPr lang="vi-VN" sz="5400" dirty="0">
                <a:solidFill>
                  <a:schemeClr val="bg1"/>
                </a:solidFill>
              </a:rPr>
              <a:t>vì tình Ngài mãi chẳng hề vơi.</a:t>
            </a:r>
            <a:endParaRPr lang="en-US" sz="5400" b="0" dirty="0">
              <a:solidFill>
                <a:schemeClr val="bg1"/>
              </a:solidFill>
              <a:effectLst/>
            </a:endParaRPr>
          </a:p>
        </p:txBody>
      </p:sp>
    </p:spTree>
    <p:extLst>
      <p:ext uri="{BB962C8B-B14F-4D97-AF65-F5344CB8AC3E}">
        <p14:creationId xmlns:p14="http://schemas.microsoft.com/office/powerpoint/2010/main" val="8330321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Pk3</a:t>
            </a:r>
            <a:r>
              <a:rPr lang="vi-VN" sz="4800" dirty="0">
                <a:solidFill>
                  <a:srgbClr val="FFFF00"/>
                </a:solidFill>
              </a:rPr>
              <a:t>: </a:t>
            </a:r>
            <a:r>
              <a:rPr lang="vi-VN" sz="4800" dirty="0" smtClean="0">
                <a:solidFill>
                  <a:schemeClr val="bg1"/>
                </a:solidFill>
              </a:rPr>
              <a:t>Ôi </a:t>
            </a:r>
            <a:r>
              <a:rPr lang="vi-VN" sz="4800" dirty="0">
                <a:solidFill>
                  <a:schemeClr val="bg1"/>
                </a:solidFill>
              </a:rPr>
              <a:t>tình yêu bao </a:t>
            </a:r>
            <a:r>
              <a:rPr lang="vi-VN" sz="4800" dirty="0" smtClean="0">
                <a:solidFill>
                  <a:schemeClr val="bg1"/>
                </a:solidFill>
              </a:rPr>
              <a:t>la, </a:t>
            </a:r>
            <a:r>
              <a:rPr lang="vi-VN" sz="4800" dirty="0">
                <a:solidFill>
                  <a:schemeClr val="bg1"/>
                </a:solidFill>
              </a:rPr>
              <a:t>Ngài đã dâng hiến trọn thân mình. Xin dạy con hy </a:t>
            </a:r>
            <a:r>
              <a:rPr lang="vi-VN" sz="4800" dirty="0" smtClean="0">
                <a:solidFill>
                  <a:schemeClr val="bg1"/>
                </a:solidFill>
              </a:rPr>
              <a:t>sinh, </a:t>
            </a:r>
            <a:r>
              <a:rPr lang="vi-VN" sz="4800" dirty="0">
                <a:solidFill>
                  <a:schemeClr val="bg1"/>
                </a:solidFill>
              </a:rPr>
              <a:t>luôn cho đi với hết ân tình. Vì tất cả hồng </a:t>
            </a:r>
            <a:r>
              <a:rPr lang="vi-VN" sz="4800" dirty="0" smtClean="0">
                <a:solidFill>
                  <a:schemeClr val="bg1"/>
                </a:solidFill>
              </a:rPr>
              <a:t>ân, </a:t>
            </a:r>
            <a:r>
              <a:rPr lang="vi-VN" sz="4800" dirty="0">
                <a:solidFill>
                  <a:schemeClr val="bg1"/>
                </a:solidFill>
              </a:rPr>
              <a:t>Chúa tuôn đổ trên đời con. Khấn Ngài thương nhận </a:t>
            </a:r>
            <a:r>
              <a:rPr lang="vi-VN" sz="4800" dirty="0" smtClean="0">
                <a:solidFill>
                  <a:schemeClr val="bg1"/>
                </a:solidFill>
              </a:rPr>
              <a:t>lấy, </a:t>
            </a:r>
            <a:r>
              <a:rPr lang="vi-VN" sz="4800" dirty="0">
                <a:solidFill>
                  <a:schemeClr val="bg1"/>
                </a:solidFill>
              </a:rPr>
              <a:t>tấm lòng sốt mến tạ </a:t>
            </a:r>
            <a:r>
              <a:rPr lang="vi-VN" sz="4800" dirty="0" smtClean="0">
                <a:solidFill>
                  <a:schemeClr val="bg1"/>
                </a:solidFill>
              </a:rPr>
              <a:t>ơn.</a:t>
            </a:r>
            <a:endParaRPr lang="en-US" sz="4800" b="0" dirty="0">
              <a:solidFill>
                <a:schemeClr val="bg1"/>
              </a:solidFill>
              <a:effectLst/>
            </a:endParaRPr>
          </a:p>
        </p:txBody>
      </p:sp>
    </p:spTree>
    <p:extLst>
      <p:ext uri="{BB962C8B-B14F-4D97-AF65-F5344CB8AC3E}">
        <p14:creationId xmlns:p14="http://schemas.microsoft.com/office/powerpoint/2010/main" val="1035206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Ôi </a:t>
            </a:r>
            <a:r>
              <a:rPr lang="vi-VN" sz="5400" dirty="0">
                <a:solidFill>
                  <a:schemeClr val="bg1"/>
                </a:solidFill>
              </a:rPr>
              <a:t>Bao la thay Con Chúa hiến </a:t>
            </a:r>
            <a:r>
              <a:rPr lang="vi-VN" sz="5400" dirty="0" smtClean="0">
                <a:solidFill>
                  <a:schemeClr val="bg1"/>
                </a:solidFill>
              </a:rPr>
              <a:t>thân, </a:t>
            </a:r>
            <a:r>
              <a:rPr lang="vi-VN" sz="5400" dirty="0">
                <a:solidFill>
                  <a:schemeClr val="bg1"/>
                </a:solidFill>
              </a:rPr>
              <a:t>cho dương gian vui sống bình an. </a:t>
            </a:r>
            <a:r>
              <a:rPr lang="vi-VN" sz="5400" dirty="0" smtClean="0">
                <a:solidFill>
                  <a:schemeClr val="bg1"/>
                </a:solidFill>
              </a:rPr>
              <a:t>Ôi </a:t>
            </a:r>
            <a:r>
              <a:rPr lang="vi-VN" sz="5400" dirty="0">
                <a:solidFill>
                  <a:schemeClr val="bg1"/>
                </a:solidFill>
              </a:rPr>
              <a:t>Cao siêu thay viên đá góc </a:t>
            </a:r>
            <a:r>
              <a:rPr lang="vi-VN" sz="5400" dirty="0" smtClean="0">
                <a:solidFill>
                  <a:schemeClr val="bg1"/>
                </a:solidFill>
              </a:rPr>
              <a:t>tường, </a:t>
            </a:r>
            <a:r>
              <a:rPr lang="vi-VN" sz="5400" dirty="0">
                <a:solidFill>
                  <a:schemeClr val="bg1"/>
                </a:solidFill>
              </a:rPr>
              <a:t>đã trở thành cứu cánh trần gian. </a:t>
            </a:r>
            <a:endParaRPr lang="en-US" sz="5400" b="0" dirty="0">
              <a:solidFill>
                <a:schemeClr val="bg1"/>
              </a:solidFill>
              <a:effectLst/>
            </a:endParaRPr>
          </a:p>
        </p:txBody>
      </p:sp>
    </p:spTree>
    <p:extLst>
      <p:ext uri="{BB962C8B-B14F-4D97-AF65-F5344CB8AC3E}">
        <p14:creationId xmlns:p14="http://schemas.microsoft.com/office/powerpoint/2010/main" val="25490539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Con </a:t>
            </a:r>
            <a:r>
              <a:rPr lang="vi-VN" sz="5400" dirty="0">
                <a:solidFill>
                  <a:schemeClr val="bg1"/>
                </a:solidFill>
              </a:rPr>
              <a:t>xin ca khen Danh Chúa muôn </a:t>
            </a:r>
            <a:r>
              <a:rPr lang="vi-VN" sz="5400" dirty="0" smtClean="0">
                <a:solidFill>
                  <a:schemeClr val="bg1"/>
                </a:solidFill>
              </a:rPr>
              <a:t>đời, </a:t>
            </a:r>
            <a:r>
              <a:rPr lang="vi-VN" sz="5400" dirty="0">
                <a:solidFill>
                  <a:schemeClr val="bg1"/>
                </a:solidFill>
              </a:rPr>
              <a:t>yêu thương con như sóng trùng khơi. Dâng muôn câu ca khúc hát khen </a:t>
            </a:r>
            <a:r>
              <a:rPr lang="vi-VN" sz="5400" dirty="0" smtClean="0">
                <a:solidFill>
                  <a:schemeClr val="bg1"/>
                </a:solidFill>
              </a:rPr>
              <a:t>ngợi, </a:t>
            </a:r>
            <a:r>
              <a:rPr lang="vi-VN" sz="5400" dirty="0">
                <a:solidFill>
                  <a:schemeClr val="bg1"/>
                </a:solidFill>
              </a:rPr>
              <a:t>vì tình Ngài mãi chẳng hề vơi.</a:t>
            </a:r>
            <a:endParaRPr lang="en-US" sz="5400" b="0" dirty="0">
              <a:solidFill>
                <a:schemeClr val="bg1"/>
              </a:solidFill>
              <a:effectLst/>
            </a:endParaRPr>
          </a:p>
        </p:txBody>
      </p:sp>
    </p:spTree>
    <p:extLst>
      <p:ext uri="{BB962C8B-B14F-4D97-AF65-F5344CB8AC3E}">
        <p14:creationId xmlns:p14="http://schemas.microsoft.com/office/powerpoint/2010/main" val="20381504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b="0" smtClean="0">
                <a:solidFill>
                  <a:srgbClr val="FFFF00"/>
                </a:solidFill>
                <a:effectLst/>
                <a:latin typeface="+mj-lt"/>
              </a:rPr>
              <a:t>Tiếng Gọi Fatima</a:t>
            </a:r>
            <a:br>
              <a:rPr lang="en-US" sz="6600" b="0" smtClean="0">
                <a:solidFill>
                  <a:srgbClr val="FFFF00"/>
                </a:solidFill>
                <a:effectLst/>
                <a:latin typeface="+mj-lt"/>
              </a:rPr>
            </a:br>
            <a:r>
              <a:rPr lang="en-US" sz="5400" i="1" smtClean="0">
                <a:solidFill>
                  <a:schemeClr val="bg1"/>
                </a:solidFill>
              </a:rPr>
              <a:t>Phanxico</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a:t>
            </a:r>
            <a:r>
              <a:rPr lang="en-US" sz="5400" b="0" u="sng" smtClean="0">
                <a:solidFill>
                  <a:srgbClr val="FFFF00"/>
                </a:solidFill>
                <a:effectLst/>
              </a:rPr>
              <a:t>1:</a:t>
            </a:r>
            <a:r>
              <a:rPr lang="en-US" sz="5400" b="0" smtClean="0">
                <a:solidFill>
                  <a:schemeClr val="bg1"/>
                </a:solidFill>
                <a:effectLst/>
              </a:rPr>
              <a:t> </a:t>
            </a:r>
            <a:r>
              <a:rPr lang="vi-VN" sz="5400">
                <a:solidFill>
                  <a:schemeClr val="bg1"/>
                </a:solidFill>
              </a:rPr>
              <a:t>Xưa trong làng Fatima, có Đức Mẹ Maria. Mẹ đến với đời, Mẹ nói với người,những lời bao sắt son, những lời của Mẹ ru con.</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Mẹ nhắc người ăn năn thống hối, hãy siêng năng lần hạt Mân Côi. Tháng năm qua Mẹ đau khổ nhiều. Hãy sùng kính Trái Tim Mẹ </a:t>
            </a:r>
            <a:r>
              <a:rPr lang="vi-VN" sz="5400" smtClean="0">
                <a:solidFill>
                  <a:schemeClr val="bg1"/>
                </a:solidFill>
              </a:rPr>
              <a:t>yêu</a:t>
            </a:r>
            <a:r>
              <a:rPr lang="en-US" sz="5400" smtClean="0">
                <a:solidFill>
                  <a:schemeClr val="bg1"/>
                </a:solidFill>
              </a:rPr>
              <a:t>.</a:t>
            </a:r>
            <a:endParaRPr lang="vi-VN" sz="5400">
              <a:solidFill>
                <a:schemeClr val="bg1"/>
              </a:solidFill>
            </a:endParaRPr>
          </a:p>
        </p:txBody>
      </p:sp>
    </p:spTree>
    <p:extLst>
      <p:ext uri="{BB962C8B-B14F-4D97-AF65-F5344CB8AC3E}">
        <p14:creationId xmlns:p14="http://schemas.microsoft.com/office/powerpoint/2010/main" val="4278353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Đây tiếng gọi Fatima nói với người muôn phương xa. Hãy đến với Mẹ, hãy sống trong Mẹ, nghe lời mẹ dẫn đưa, nhớ lời của Mẹ khi xưa.</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Mẹ nhắc người ăn năn thống hối, hãy siêng năng lần hạt Mân Côi. Tháng năm qua Mẹ đau khổ nhiều. Hãy sùng kính Trái Tim Mẹ </a:t>
            </a:r>
            <a:r>
              <a:rPr lang="vi-VN" sz="5400" smtClean="0">
                <a:solidFill>
                  <a:schemeClr val="bg1"/>
                </a:solidFill>
              </a:rPr>
              <a:t>yêu</a:t>
            </a:r>
            <a:r>
              <a:rPr lang="en-US" sz="5400" smtClean="0">
                <a:solidFill>
                  <a:schemeClr val="bg1"/>
                </a:solidFill>
              </a:rPr>
              <a:t>.</a:t>
            </a:r>
            <a:endParaRPr lang="vi-VN" sz="5400">
              <a:solidFill>
                <a:schemeClr val="bg1"/>
              </a:solidFill>
            </a:endParaRPr>
          </a:p>
        </p:txBody>
      </p:sp>
    </p:spTree>
    <p:extLst>
      <p:ext uri="{BB962C8B-B14F-4D97-AF65-F5344CB8AC3E}">
        <p14:creationId xmlns:p14="http://schemas.microsoft.com/office/powerpoint/2010/main" val="36843917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Nghe tiếng gọi Fatima bao tấm lòng tươi như hoa. Xin bước quay về, thôi hết não nề, theo mẹ trên thế gian,có Mẹ dắt dìu ủi an.</a:t>
            </a:r>
            <a:endParaRPr lang="en-US" sz="5400" b="0" dirty="0">
              <a:solidFill>
                <a:schemeClr val="bg1"/>
              </a:solidFill>
              <a:effectLst/>
            </a:endParaRPr>
          </a:p>
        </p:txBody>
      </p:sp>
    </p:spTree>
    <p:extLst>
      <p:ext uri="{BB962C8B-B14F-4D97-AF65-F5344CB8AC3E}">
        <p14:creationId xmlns:p14="http://schemas.microsoft.com/office/powerpoint/2010/main" val="4033724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Mẹ nhắc người ăn năn thống hối, hãy siêng năng lần hạt Mân Côi. Tháng năm qua Mẹ đau khổ nhiều. Hãy sùng kính Trái Tim Mẹ </a:t>
            </a:r>
            <a:r>
              <a:rPr lang="vi-VN" sz="5400" smtClean="0">
                <a:solidFill>
                  <a:schemeClr val="bg1"/>
                </a:solidFill>
              </a:rPr>
              <a:t>yêu</a:t>
            </a:r>
            <a:r>
              <a:rPr lang="en-US" sz="5400" smtClean="0">
                <a:solidFill>
                  <a:schemeClr val="bg1"/>
                </a:solidFill>
              </a:rPr>
              <a:t>.</a:t>
            </a:r>
            <a:endParaRPr lang="vi-VN" sz="5400">
              <a:solidFill>
                <a:schemeClr val="bg1"/>
              </a:solidFill>
            </a:endParaRPr>
          </a:p>
        </p:txBody>
      </p:sp>
    </p:spTree>
    <p:extLst>
      <p:ext uri="{BB962C8B-B14F-4D97-AF65-F5344CB8AC3E}">
        <p14:creationId xmlns:p14="http://schemas.microsoft.com/office/powerpoint/2010/main" val="36843917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2122</Words>
  <Application>Microsoft Office PowerPoint</Application>
  <PresentationFormat>On-screen Show (16:9)</PresentationFormat>
  <Paragraphs>102</Paragraphs>
  <Slides>86</Slides>
  <Notes>1</Notes>
  <HiddenSlides>0</HiddenSlides>
  <MMClips>0</MMClips>
  <ScaleCrop>false</ScaleCrop>
  <HeadingPairs>
    <vt:vector size="4" baseType="variant">
      <vt:variant>
        <vt:lpstr>Theme</vt:lpstr>
      </vt:variant>
      <vt:variant>
        <vt:i4>11</vt:i4>
      </vt:variant>
      <vt:variant>
        <vt:lpstr>Slide Titles</vt:lpstr>
      </vt:variant>
      <vt:variant>
        <vt:i4>86</vt:i4>
      </vt:variant>
    </vt:vector>
  </HeadingPairs>
  <TitlesOfParts>
    <vt:vector size="97" baseType="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1_Office Theme</vt:lpstr>
      <vt:lpstr>5_Office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Hát Lên Bài Ca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79 Chúa Nhật XXVII Thường Niên Năm A Lm. Kim Long 04 Câu</vt:lpstr>
      <vt:lpstr>Đk: Vườn nho của Chúa chính là nhà Ít-ra-en.</vt:lpstr>
      <vt:lpstr>Tk1: Này cụm nho Ngài bứng khi xưa tận bên Ai-cập xa xôi đuổi bao dân tộc, dọn đất cấy nơi đây. Và khiến cành lá vươn dài xa mãi cho tới đại dương. Đâm thêm chồi ra tới sông dài và xanh tốt bóng rợp khắp nơi.</vt:lpstr>
      <vt:lpstr>Đk: Vườn nho của Chúa chính là nhà Ít-ra-en.</vt:lpstr>
      <vt:lpstr>Tk2: Vậy mà nay Ngài nỡ đang tâm dẹp phăng lũy rào chung quanh để cho bao người lui tới hái đem ăn. Và để từng lũ heo rừng xông đến xô phá tràn lan. Bao nhiêu là muông thú nương đồng gặm ăn nát khác gì cỏ hoang.</vt:lpstr>
      <vt:lpstr>Đk: Vườn nho của Chúa chính là nhà Ít-ra-en.</vt:lpstr>
      <vt:lpstr>Tk3: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Vườn nho của Chúa chính là nhà Ít-ra-en.</vt:lpstr>
      <vt:lpstr>Tk4: Rày nguyện xin Ngài hãy ra tay chở che Đấng ngồi bên ngai, chính đây con người được Chúa xuống uy phong. Nguyện ước đoàn con không còn khi dám xa Chúa nữa đâu. Van xin Ngài cho sống an bình, đoàn con mãi chúc tụng Thánh Danh.</vt:lpstr>
      <vt:lpstr>Đk: Vườn nho của Chúa chính là nhà Ít-ra-en.</vt:lpstr>
      <vt:lpstr>PowerPoint Presentation</vt:lpstr>
      <vt:lpstr>Chúa nói: Chính Thầy đã chọn các con, giữa thế gian, để các con đi và đem lại hoa trái và để hoa trái các con tồn tại.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Ngài hỡi, nhận đây bánh ngon nương đồng, do lòng hy sinh con người dâng công. Ngài hỡi, nhận đây nắng mưa vun trồng, làm nên tấm bánh dâng về lòng Cha.</vt:lpstr>
      <vt:lpstr>Đk: Ngài ơi, kìa bánh thơm rượu nho từ khắp nơi chọn về dâng lên Chúa. Ngài ơi kìa chúng nhân mọi nơi họp với nhau cùng dâng trước nhan Ngài.</vt:lpstr>
      <vt:lpstr>Tk2:  Ngài hỡi, nhận đây chén nho thơm nồng, con người ngày đêm vun trồng đâm bông. Ngài hỡi, nhận đây ước mơ hy vọng bình an, yêu Chúa như lòng chờ mong.</vt:lpstr>
      <vt:lpstr>Đk: Ngài ơi, kìa bánh thơm rượu nho từ khắp nơi chọn về dâng lên Chúa. Ngài ơi kìa chúng nhân mọi nơi họp với nhau cùng dâng trước nhan Ngài.</vt:lpstr>
      <vt:lpstr>Tk3: Ngài hỡi, nhận đây vất vả trong đời con người, thầm dâng trong cảnh chơi vơi. Ngài hỡi, nhận đây tiếng ca vời vợi, lời ca từ chốn u buồn tả tơi.</vt:lpstr>
      <vt:lpstr>Đk: Ngài ơi, kìa bánh thơm rượu nho từ khắp nơi chọn về dâng lên Chúa. Ngài ơi kìa chúng nhân mọi nơi họp với nhau cùng dâng trước nhan Ngài.</vt:lpstr>
      <vt:lpstr>PowerPoint Presentation</vt:lpstr>
      <vt:lpstr>PowerPoint Presentation</vt:lpstr>
      <vt:lpstr>Ca Nguyện Hiệp Lễ Con Chúa Hy Sinh Huỳnh Minh Kỳ &amp; Đinh Công Huỳnh</vt:lpstr>
      <vt:lpstr>Pk1: Trong vườn nho năm xưa, dậu rào quanh kín cổng cao tường. Con người bao tham lam, tranh hơn thua giết nhau không ngừng. Vì hám những lợi danh, nên lòng mất đi tình thương. Chính cả Con Thiên Chúa, cũng bị giết chết thảm thương.</vt:lpstr>
      <vt:lpstr>ĐK: Ôi Bao la thay Con Chúa hiến thân, cho dương gian vui sống bình an. Ôi Cao siêu thay viên đá góc tường, đã trở thành cứu cánh trần gian. </vt:lpstr>
      <vt:lpstr>** Con xin ca khen Danh Chúa muôn đời, yêu thương con như sóng trùng khơi. Dâng muôn câu ca khúc hát khen ngợi, vì tình Ngài mãi chẳng hề vơi.</vt:lpstr>
      <vt:lpstr> Pk2: Chúa vì yêu thương ta, Ngài dựng nên núi non tuyệt vời. Cho trời xanh bao la hoa thơm hương điểm tô cho đời. Trần thế đã hủy đi công trình Chúa ban đẹp thay. Chính Ngài hy sinh chết cứu chuộc những lỗi lầm ta. </vt:lpstr>
      <vt:lpstr>ĐK: Ôi Bao la thay Con Chúa hiến thân, cho dương gian vui sống bình an. Ôi Cao siêu thay viên đá góc tường, đã trở thành cứu cánh trần gian. </vt:lpstr>
      <vt:lpstr>** Con xin ca khen Danh Chúa muôn đời, yêu thương con như sóng trùng khơi. Dâng muôn câu ca khúc hát khen ngợi, vì tình Ngài mãi chẳng hề vơi.</vt:lpstr>
      <vt:lpstr>Pk3: Ôi tình yêu bao la, Ngài đã dâng hiến trọn thân mình. Xin dạy con hy sinh, luôn cho đi với hết ân tình. Vì tất cả hồng ân, Chúa tuôn đổ trên đời con. Khấn Ngài thương nhận lấy, tấm lòng sốt mến tạ ơn.</vt:lpstr>
      <vt:lpstr>ĐK: Ôi Bao la thay Con Chúa hiến thân, cho dương gian vui sống bình an. Ôi Cao siêu thay viên đá góc tường, đã trở thành cứu cánh trần gian. </vt:lpstr>
      <vt:lpstr>** Con xin ca khen Danh Chúa muôn đời, yêu thương con như sóng trùng khơi. Dâng muôn câu ca khúc hát khen ngợi, vì tình Ngài mãi chẳng hề vơi.</vt:lpstr>
      <vt:lpstr>PowerPoint Presentation</vt:lpstr>
      <vt:lpstr>PowerPoint Presentation</vt:lpstr>
      <vt:lpstr>Ca Kết Lễ Tiếng Gọi Fatima Phanxico</vt:lpstr>
      <vt:lpstr>Tk1: Xưa trong làng Fatima, có Đức Mẹ Maria. Mẹ đến với đời, Mẹ nói với người,những lời bao sắt son, những lời của Mẹ ru con.</vt:lpstr>
      <vt:lpstr>Đk: Mẹ nhắc người ăn năn thống hối, hãy siêng năng lần hạt Mân Côi. Tháng năm qua Mẹ đau khổ nhiều. Hãy sùng kính Trái Tim Mẹ yêu.</vt:lpstr>
      <vt:lpstr>Tk2: Đây tiếng gọi Fatima nói với người muôn phương xa. Hãy đến với Mẹ, hãy sống trong Mẹ, nghe lời mẹ dẫn đưa, nhớ lời của Mẹ khi xưa.</vt:lpstr>
      <vt:lpstr>Đk: Mẹ nhắc người ăn năn thống hối, hãy siêng năng lần hạt Mân Côi. Tháng năm qua Mẹ đau khổ nhiều. Hãy sùng kính Trái Tim Mẹ yêu.</vt:lpstr>
      <vt:lpstr>Tk3: Nghe tiếng gọi Fatima bao tấm lòng tươi như hoa. Xin bước quay về, thôi hết não nề, theo mẹ trên thế gian,có Mẹ dắt dìu ủi an.</vt:lpstr>
      <vt:lpstr>Đk: Mẹ nhắc người ăn năn thống hối, hãy siêng năng lần hạt Mân Côi. Tháng năm qua Mẹ đau khổ nhiều. Hãy sùng kính Trái Tim Mẹ yêu.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135</cp:revision>
  <dcterms:created xsi:type="dcterms:W3CDTF">2023-05-21T07:25:42Z</dcterms:created>
  <dcterms:modified xsi:type="dcterms:W3CDTF">2023-10-05T23:02:30Z</dcterms:modified>
</cp:coreProperties>
</file>