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204" r:id="rId9"/>
    <p:sldMasterId id="2147484276" r:id="rId10"/>
    <p:sldMasterId id="2147484300" r:id="rId11"/>
    <p:sldMasterId id="2147484312" r:id="rId12"/>
  </p:sldMasterIdLst>
  <p:notesMasterIdLst>
    <p:notesMasterId r:id="rId99"/>
  </p:notesMasterIdLst>
  <p:sldIdLst>
    <p:sldId id="507" r:id="rId13"/>
    <p:sldId id="367" r:id="rId14"/>
    <p:sldId id="368" r:id="rId15"/>
    <p:sldId id="369" r:id="rId16"/>
    <p:sldId id="370" r:id="rId17"/>
    <p:sldId id="371" r:id="rId18"/>
    <p:sldId id="372" r:id="rId19"/>
    <p:sldId id="373" r:id="rId20"/>
    <p:sldId id="374" r:id="rId21"/>
    <p:sldId id="781" r:id="rId22"/>
    <p:sldId id="553" r:id="rId23"/>
    <p:sldId id="443" r:id="rId24"/>
    <p:sldId id="585" r:id="rId25"/>
    <p:sldId id="794" r:id="rId26"/>
    <p:sldId id="676" r:id="rId27"/>
    <p:sldId id="795" r:id="rId28"/>
    <p:sldId id="747" r:id="rId29"/>
    <p:sldId id="748" r:id="rId30"/>
    <p:sldId id="726" r:id="rId31"/>
    <p:sldId id="392" r:id="rId32"/>
    <p:sldId id="393" r:id="rId33"/>
    <p:sldId id="394" r:id="rId34"/>
    <p:sldId id="395" r:id="rId35"/>
    <p:sldId id="396" r:id="rId36"/>
    <p:sldId id="397" r:id="rId37"/>
    <p:sldId id="398" r:id="rId38"/>
    <p:sldId id="399" r:id="rId39"/>
    <p:sldId id="647" r:id="rId40"/>
    <p:sldId id="649" r:id="rId41"/>
    <p:sldId id="768" r:id="rId42"/>
    <p:sldId id="769" r:id="rId43"/>
    <p:sldId id="770" r:id="rId44"/>
    <p:sldId id="783" r:id="rId45"/>
    <p:sldId id="771" r:id="rId46"/>
    <p:sldId id="784" r:id="rId47"/>
    <p:sldId id="772" r:id="rId48"/>
    <p:sldId id="785" r:id="rId49"/>
    <p:sldId id="773" r:id="rId50"/>
    <p:sldId id="786" r:id="rId51"/>
    <p:sldId id="774" r:id="rId52"/>
    <p:sldId id="787" r:id="rId53"/>
    <p:sldId id="653" r:id="rId54"/>
    <p:sldId id="777" r:id="rId55"/>
    <p:sldId id="728" r:id="rId56"/>
    <p:sldId id="549" r:id="rId57"/>
    <p:sldId id="400" r:id="rId58"/>
    <p:sldId id="401" r:id="rId59"/>
    <p:sldId id="402" r:id="rId60"/>
    <p:sldId id="403" r:id="rId61"/>
    <p:sldId id="404" r:id="rId62"/>
    <p:sldId id="405" r:id="rId63"/>
    <p:sldId id="406" r:id="rId64"/>
    <p:sldId id="407" r:id="rId65"/>
    <p:sldId id="408" r:id="rId66"/>
    <p:sldId id="409" r:id="rId67"/>
    <p:sldId id="410" r:id="rId68"/>
    <p:sldId id="411" r:id="rId69"/>
    <p:sldId id="412" r:id="rId70"/>
    <p:sldId id="550" r:id="rId71"/>
    <p:sldId id="558" r:id="rId72"/>
    <p:sldId id="559" r:id="rId73"/>
    <p:sldId id="561" r:id="rId74"/>
    <p:sldId id="796" r:id="rId75"/>
    <p:sldId id="614" r:id="rId76"/>
    <p:sldId id="797" r:id="rId77"/>
    <p:sldId id="798" r:id="rId78"/>
    <p:sldId id="799" r:id="rId79"/>
    <p:sldId id="276" r:id="rId80"/>
    <p:sldId id="804" r:id="rId81"/>
    <p:sldId id="729" r:id="rId82"/>
    <p:sldId id="277" r:id="rId83"/>
    <p:sldId id="278" r:id="rId84"/>
    <p:sldId id="279" r:id="rId85"/>
    <p:sldId id="290" r:id="rId86"/>
    <p:sldId id="800" r:id="rId87"/>
    <p:sldId id="291" r:id="rId88"/>
    <p:sldId id="801" r:id="rId89"/>
    <p:sldId id="292" r:id="rId90"/>
    <p:sldId id="698" r:id="rId91"/>
    <p:sldId id="293" r:id="rId92"/>
    <p:sldId id="563" r:id="rId93"/>
    <p:sldId id="564" r:id="rId94"/>
    <p:sldId id="802" r:id="rId95"/>
    <p:sldId id="751" r:id="rId96"/>
    <p:sldId id="803" r:id="rId97"/>
    <p:sldId id="730"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76</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7732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829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32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2092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3113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2616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5926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561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0912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251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885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607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4258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4470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581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7090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9261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775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1205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5000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111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913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4578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922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091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1131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7943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3678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4806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5577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6660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88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712034"/>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179174"/>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906303"/>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16801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8000" dirty="0">
                <a:solidFill>
                  <a:srgbClr val="FFFF00"/>
                </a:solidFill>
              </a:rPr>
              <a:t>Khúc tân ca</a:t>
            </a:r>
            <a:r>
              <a:rPr lang="en-US" sz="8000" b="0" dirty="0">
                <a:solidFill>
                  <a:srgbClr val="FFFF00"/>
                </a:solidFill>
                <a:effectLst/>
                <a:latin typeface="+mj-lt"/>
              </a:rPr>
              <a:t/>
            </a:r>
            <a:br>
              <a:rPr lang="en-US" sz="8000" b="0" dirty="0">
                <a:solidFill>
                  <a:srgbClr val="FFFF00"/>
                </a:solidFill>
                <a:effectLst/>
                <a:latin typeface="+mj-lt"/>
              </a:rPr>
            </a:br>
            <a:r>
              <a:rPr lang="en-US" sz="5400" i="1" dirty="0" err="1">
                <a:solidFill>
                  <a:schemeClr val="bg1"/>
                </a:solidFill>
              </a:rPr>
              <a:t>Lm</a:t>
            </a:r>
            <a:r>
              <a:rPr lang="en-US" sz="5400" i="1" dirty="0">
                <a:solidFill>
                  <a:schemeClr val="bg1"/>
                </a:solidFill>
              </a:rPr>
              <a:t>. 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dirty="0" err="1">
                <a:solidFill>
                  <a:srgbClr val="FFFF00"/>
                </a:solidFill>
                <a:effectLst/>
                <a:latin typeface="+mj-lt"/>
              </a:rPr>
              <a:t>Đk</a:t>
            </a:r>
            <a:r>
              <a:rPr lang="vi-VN" sz="4400" b="0" u="sng" dirty="0">
                <a:solidFill>
                  <a:srgbClr val="FFFF00"/>
                </a:solidFill>
                <a:effectLst/>
                <a:latin typeface="+mj-lt"/>
              </a:rPr>
              <a:t>:</a:t>
            </a:r>
            <a:r>
              <a:rPr lang="en-US" sz="4400" dirty="0">
                <a:solidFill>
                  <a:schemeClr val="bg1"/>
                </a:solidFill>
                <a:latin typeface="+mj-lt"/>
              </a:rPr>
              <a:t> </a:t>
            </a:r>
            <a:r>
              <a:rPr lang="vi-VN" sz="4400" dirty="0">
                <a:solidFill>
                  <a:schemeClr val="bg1"/>
                </a:solidFill>
                <a:latin typeface="+mj-lt"/>
              </a:rPr>
              <a:t>Hát lên một khúc tân ca (hỡi nhân trần nào hòa) hát lên ngợi khen Thiên Chúa, vì Người đã tạo thành biết bao nhiêu việc lạ lùng. Cánh tay thần thánh uy phong (cách tay Ngài nay ban) cánh tay từng mang vinh thắng. Biểu lộ đức công bình và ơn cứu độ trước ngàn dân.</a:t>
            </a:r>
          </a:p>
        </p:txBody>
      </p:sp>
    </p:spTree>
    <p:extLst>
      <p:ext uri="{BB962C8B-B14F-4D97-AF65-F5344CB8AC3E}">
        <p14:creationId xmlns:p14="http://schemas.microsoft.com/office/powerpoint/2010/main" val="23150327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Tk1</a:t>
            </a:r>
            <a:r>
              <a:rPr lang="vi-VN" sz="6000" b="0" u="sng" dirty="0">
                <a:solidFill>
                  <a:srgbClr val="FFFF00"/>
                </a:solidFill>
                <a:effectLst/>
                <a:latin typeface="+mj-lt"/>
              </a:rPr>
              <a:t>:</a:t>
            </a:r>
            <a:r>
              <a:rPr lang="vi-VN" sz="6000" b="0" dirty="0">
                <a:solidFill>
                  <a:schemeClr val="bg1"/>
                </a:solidFill>
                <a:effectLst/>
                <a:latin typeface="+mj-lt"/>
              </a:rPr>
              <a:t> Tung hô Chúa đi khắp cả địa cầu, hãy hân hoan hò reo ca xướng. Với tiếng đàn réo rắt với nhã nhạc du dương hãy ca lên mừng Chúa ta.</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dirty="0" err="1">
                <a:solidFill>
                  <a:srgbClr val="FFFF00"/>
                </a:solidFill>
                <a:effectLst/>
                <a:latin typeface="+mj-lt"/>
              </a:rPr>
              <a:t>Đk</a:t>
            </a:r>
            <a:r>
              <a:rPr lang="vi-VN" sz="4400" b="0" u="sng" dirty="0">
                <a:solidFill>
                  <a:srgbClr val="FFFF00"/>
                </a:solidFill>
                <a:effectLst/>
                <a:latin typeface="+mj-lt"/>
              </a:rPr>
              <a:t>:</a:t>
            </a:r>
            <a:r>
              <a:rPr lang="en-US" sz="4400" dirty="0">
                <a:solidFill>
                  <a:schemeClr val="bg1"/>
                </a:solidFill>
                <a:latin typeface="+mj-lt"/>
              </a:rPr>
              <a:t> </a:t>
            </a:r>
            <a:r>
              <a:rPr lang="vi-VN" sz="4400" dirty="0">
                <a:solidFill>
                  <a:schemeClr val="bg1"/>
                </a:solidFill>
                <a:latin typeface="+mj-lt"/>
              </a:rPr>
              <a:t>Hát lên một khúc tân ca (hỡi nhân trần nào hòa) hát lên ngợi khen Thiên Chúa, vì Người đã tạo thành biết bao nhiêu việc lạ lùng. Cánh tay thần thánh uy phong (cách tay Ngài nay ban) cánh tay từng mang vinh thắng. Biểu lộ đức công bình và ơn cứu độ trước ngàn dân.</a:t>
            </a:r>
          </a:p>
        </p:txBody>
      </p:sp>
    </p:spTree>
    <p:extLst>
      <p:ext uri="{BB962C8B-B14F-4D97-AF65-F5344CB8AC3E}">
        <p14:creationId xmlns:p14="http://schemas.microsoft.com/office/powerpoint/2010/main" val="415928073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Tk2</a:t>
            </a:r>
            <a:r>
              <a:rPr lang="vi-VN" sz="5400" b="0" u="sng" dirty="0">
                <a:solidFill>
                  <a:srgbClr val="FFFF00"/>
                </a:solidFill>
                <a:effectLst/>
                <a:latin typeface="+mj-lt"/>
              </a:rPr>
              <a:t>:</a:t>
            </a:r>
            <a:r>
              <a:rPr lang="en-US" sz="5400" dirty="0">
                <a:solidFill>
                  <a:schemeClr val="bg1"/>
                </a:solidFill>
                <a:latin typeface="+mj-lt"/>
              </a:rPr>
              <a:t> </a:t>
            </a:r>
            <a:r>
              <a:rPr lang="vi-VN" sz="5400" dirty="0">
                <a:solidFill>
                  <a:schemeClr val="bg1"/>
                </a:solidFill>
                <a:latin typeface="+mj-lt"/>
              </a:rPr>
              <a:t>Sông mau vỗ tay, núi non reo mừng, sóng khơi vang gầm cùng nhân thế. Hãy rúc dồn tiếng ốc, khúc tiếng kèn vang xa, tán dương uy quyền Chúa ta.</a:t>
            </a:r>
          </a:p>
        </p:txBody>
      </p:sp>
    </p:spTree>
    <p:extLst>
      <p:ext uri="{BB962C8B-B14F-4D97-AF65-F5344CB8AC3E}">
        <p14:creationId xmlns:p14="http://schemas.microsoft.com/office/powerpoint/2010/main" val="28058453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dirty="0" err="1">
                <a:solidFill>
                  <a:srgbClr val="FFFF00"/>
                </a:solidFill>
                <a:effectLst/>
                <a:latin typeface="+mj-lt"/>
              </a:rPr>
              <a:t>Đk</a:t>
            </a:r>
            <a:r>
              <a:rPr lang="vi-VN" sz="4400" b="0" u="sng" dirty="0">
                <a:solidFill>
                  <a:srgbClr val="FFFF00"/>
                </a:solidFill>
                <a:effectLst/>
                <a:latin typeface="+mj-lt"/>
              </a:rPr>
              <a:t>:</a:t>
            </a:r>
            <a:r>
              <a:rPr lang="en-US" sz="4400" dirty="0">
                <a:solidFill>
                  <a:schemeClr val="bg1"/>
                </a:solidFill>
                <a:latin typeface="+mj-lt"/>
              </a:rPr>
              <a:t> </a:t>
            </a:r>
            <a:r>
              <a:rPr lang="vi-VN" sz="4400" dirty="0">
                <a:solidFill>
                  <a:schemeClr val="bg1"/>
                </a:solidFill>
                <a:latin typeface="+mj-lt"/>
              </a:rPr>
              <a:t>Hát lên một khúc tân ca (hỡi nhân trần nào hòa) hát lên ngợi khen Thiên Chúa, vì Người đã tạo thành biết bao nhiêu việc lạ lùng. Cánh tay thần thánh uy phong (cách tay Ngài nay ban) cánh tay từng mang vinh thắng. Biểu lộ đức công bình và ơn cứu độ trước ngàn dân.</a:t>
            </a:r>
          </a:p>
        </p:txBody>
      </p:sp>
    </p:spTree>
    <p:extLst>
      <p:ext uri="{BB962C8B-B14F-4D97-AF65-F5344CB8AC3E}">
        <p14:creationId xmlns:p14="http://schemas.microsoft.com/office/powerpoint/2010/main" val="30458932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FFFF00"/>
                </a:solidFill>
                <a:effectLst/>
                <a:latin typeface="+mj-lt"/>
              </a:rPr>
              <a:t>Tk3</a:t>
            </a:r>
            <a:r>
              <a:rPr lang="vi-VN" sz="5200" b="0" u="sng" dirty="0">
                <a:solidFill>
                  <a:srgbClr val="FFFF00"/>
                </a:solidFill>
                <a:effectLst/>
                <a:latin typeface="+mj-lt"/>
              </a:rPr>
              <a:t>:</a:t>
            </a:r>
            <a:r>
              <a:rPr lang="en-US" sz="5200" dirty="0">
                <a:solidFill>
                  <a:schemeClr val="bg1"/>
                </a:solidFill>
                <a:latin typeface="+mj-lt"/>
              </a:rPr>
              <a:t> </a:t>
            </a:r>
            <a:r>
              <a:rPr lang="vi-VN" sz="5200" dirty="0">
                <a:solidFill>
                  <a:schemeClr val="bg1"/>
                </a:solidFill>
                <a:latin typeface="+mj-lt"/>
              </a:rPr>
              <a:t>Hãy vào cùng khiêm cung dâng tiến lên, tấm thân với lòng mến yêu chân thành. Dù cho sóng gió tràn lan bốn bề, vững niềm tin kính Chúa luôn nhân lành.</a:t>
            </a:r>
          </a:p>
        </p:txBody>
      </p:sp>
    </p:spTree>
    <p:extLst>
      <p:ext uri="{BB962C8B-B14F-4D97-AF65-F5344CB8AC3E}">
        <p14:creationId xmlns:p14="http://schemas.microsoft.com/office/powerpoint/2010/main" val="71016385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Đ</a:t>
            </a:r>
            <a:r>
              <a:rPr lang="en-US" sz="6000" b="0" u="sng" dirty="0">
                <a:solidFill>
                  <a:srgbClr val="FFFF00"/>
                </a:solidFill>
                <a:effectLst/>
                <a:latin typeface="+mj-lt"/>
              </a:rPr>
              <a:t>k</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Hãy đến tung hô Chúa reo mừng Đấng cứu thoát ta. Nào cùng đến trước thiên nhan, nào cùng đến trước thiên nhan, dâng lời cảm tạ, và tung hô Chúa.</a:t>
            </a:r>
          </a:p>
        </p:txBody>
      </p:sp>
    </p:spTree>
    <p:extLst>
      <p:ext uri="{BB962C8B-B14F-4D97-AF65-F5344CB8AC3E}">
        <p14:creationId xmlns:p14="http://schemas.microsoft.com/office/powerpoint/2010/main" val="14583564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6"/>
            <a:ext cx="9144000" cy="5136347"/>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ngôn sứ I-sai-a</a:t>
            </a:r>
          </a:p>
          <a:p>
            <a:r>
              <a:rPr lang="en-US" sz="3200" b="1">
                <a:ln w="1905"/>
                <a:solidFill>
                  <a:srgbClr val="A50021"/>
                </a:solidFill>
                <a:effectLst>
                  <a:innerShdw blurRad="69850" dist="43180" dir="5400000">
                    <a:srgbClr val="000000">
                      <a:alpha val="65000"/>
                    </a:srgbClr>
                  </a:innerShdw>
                </a:effectLst>
              </a:rPr>
              <a:t>Đức Chúa sẽ đãi một bữa tiệc và sẽ lau khô dòng lệ trên khuôn mặt mọi người</a:t>
            </a:r>
            <a:r>
              <a:rPr lang="vi-VN" sz="3200" b="1">
                <a:ln w="1905"/>
                <a:solidFill>
                  <a:srgbClr val="A50021"/>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345010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22</a:t>
            </a:r>
            <a:br>
              <a:rPr lang="en-US">
                <a:solidFill>
                  <a:srgbClr val="FFFF00"/>
                </a:solidFill>
              </a:rPr>
            </a:br>
            <a:r>
              <a:rPr lang="en-US">
                <a:solidFill>
                  <a:srgbClr val="FFFF00"/>
                </a:solidFill>
              </a:rPr>
              <a:t>Chúa Nhật XXVIII Thường Niên</a:t>
            </a:r>
            <a:br>
              <a:rPr lang="en-US">
                <a:solidFill>
                  <a:srgbClr val="FFFF00"/>
                </a:solidFill>
              </a:rPr>
            </a:br>
            <a:r>
              <a:rPr lang="en-US">
                <a:solidFill>
                  <a:srgbClr val="FFFF00"/>
                </a:solidFill>
              </a:rPr>
              <a:t>Năm </a:t>
            </a:r>
            <a:r>
              <a:rPr lang="en-US" smtClean="0">
                <a:solidFill>
                  <a:srgbClr val="FFFF00"/>
                </a:solidFill>
              </a:rPr>
              <a:t>A</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05 Câu</a:t>
            </a:r>
            <a:endParaRPr lang="en-US" i="1">
              <a:solidFill>
                <a:schemeClr val="bg1"/>
              </a:solidFill>
            </a:endParaRPr>
          </a:p>
        </p:txBody>
      </p:sp>
    </p:spTree>
    <p:extLst>
      <p:ext uri="{BB962C8B-B14F-4D97-AF65-F5344CB8AC3E}">
        <p14:creationId xmlns:p14="http://schemas.microsoft.com/office/powerpoint/2010/main" val="4267110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Tôi ở trong nhà Chúa những năm tháng dài triền miên.</a:t>
            </a:r>
          </a:p>
        </p:txBody>
      </p:sp>
    </p:spTree>
    <p:extLst>
      <p:ext uri="{BB962C8B-B14F-4D97-AF65-F5344CB8AC3E}">
        <p14:creationId xmlns:p14="http://schemas.microsoft.com/office/powerpoint/2010/main" val="2126538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a:solidFill>
                  <a:srgbClr val="FFFF00"/>
                </a:solidFill>
              </a:rPr>
              <a:t>Tk1:</a:t>
            </a:r>
            <a:r>
              <a:rPr lang="en-US" sz="6600">
                <a:solidFill>
                  <a:schemeClr val="bg1"/>
                </a:solidFill>
              </a:rPr>
              <a:t> </a:t>
            </a:r>
            <a:r>
              <a:rPr lang="vi-VN" sz="6600">
                <a:solidFill>
                  <a:schemeClr val="bg1"/>
                </a:solidFill>
              </a:rPr>
              <a:t>Có Chúa chăn dắt tôi nên tôi không còn thiếu gì. Trên đồng cỏ xanh tươi Ngài dẫn tôi vào nghỉ ngơi.</a:t>
            </a:r>
            <a:endParaRPr lang="en-US" sz="6600">
              <a:solidFill>
                <a:schemeClr val="bg1"/>
              </a:solidFill>
            </a:endParaRPr>
          </a:p>
        </p:txBody>
      </p:sp>
    </p:spTree>
    <p:extLst>
      <p:ext uri="{BB962C8B-B14F-4D97-AF65-F5344CB8AC3E}">
        <p14:creationId xmlns:p14="http://schemas.microsoft.com/office/powerpoint/2010/main" val="952755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FF00"/>
                </a:solidFill>
              </a:rPr>
              <a:t>Tk2:</a:t>
            </a:r>
            <a:r>
              <a:rPr lang="en-US" sz="6000">
                <a:solidFill>
                  <a:schemeClr val="bg1"/>
                </a:solidFill>
              </a:rPr>
              <a:t> </a:t>
            </a:r>
            <a:r>
              <a:rPr lang="vi-VN" sz="6000">
                <a:solidFill>
                  <a:schemeClr val="bg1"/>
                </a:solidFill>
              </a:rPr>
              <a:t>Dẫn tới bên suối trong cho tôi đây bồi dưỡng lại. Theo đường nẻo công minh, Ngài dẫn tôi vì Uy Danh.</a:t>
            </a:r>
            <a:endParaRPr lang="en-US" sz="6000">
              <a:solidFill>
                <a:schemeClr val="bg1"/>
              </a:solidFill>
            </a:endParaRPr>
          </a:p>
        </p:txBody>
      </p:sp>
    </p:spTree>
    <p:extLst>
      <p:ext uri="{BB962C8B-B14F-4D97-AF65-F5344CB8AC3E}">
        <p14:creationId xmlns:p14="http://schemas.microsoft.com/office/powerpoint/2010/main" val="421500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u="sng">
                <a:solidFill>
                  <a:srgbClr val="FFFF00"/>
                </a:solidFill>
              </a:rPr>
              <a:t>Tk3:</a:t>
            </a:r>
            <a:r>
              <a:rPr lang="en-US" sz="6000">
                <a:solidFill>
                  <a:schemeClr val="bg1"/>
                </a:solidFill>
              </a:rPr>
              <a:t> </a:t>
            </a:r>
            <a:r>
              <a:rPr lang="vi-VN" sz="6000">
                <a:solidFill>
                  <a:schemeClr val="bg1"/>
                </a:solidFill>
              </a:rPr>
              <a:t>Dẫu lúc qua lũng sâu, con đâu lo sợ khốn cùng. Bởi Ngài ở bên con, cầm sẵn côn trượng chở che.</a:t>
            </a:r>
          </a:p>
        </p:txBody>
      </p:sp>
    </p:spTree>
    <p:extLst>
      <p:ext uri="{BB962C8B-B14F-4D97-AF65-F5344CB8AC3E}">
        <p14:creationId xmlns:p14="http://schemas.microsoft.com/office/powerpoint/2010/main" val="1329495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FF00"/>
                </a:solidFill>
              </a:rPr>
              <a:t>Tk4:</a:t>
            </a:r>
            <a:r>
              <a:rPr lang="en-US" sz="6000">
                <a:solidFill>
                  <a:schemeClr val="bg1"/>
                </a:solidFill>
              </a:rPr>
              <a:t> </a:t>
            </a:r>
            <a:r>
              <a:rPr lang="vi-VN" sz="6000">
                <a:solidFill>
                  <a:schemeClr val="bg1"/>
                </a:solidFill>
              </a:rPr>
              <a:t>Chúa thiết con bữa ăn ngay khi quân thù đối mặt. Xức dầu tỏa hương thơm và cứ châm rượu đầy ly.</a:t>
            </a:r>
          </a:p>
        </p:txBody>
      </p:sp>
    </p:spTree>
    <p:extLst>
      <p:ext uri="{BB962C8B-B14F-4D97-AF65-F5344CB8AC3E}">
        <p14:creationId xmlns:p14="http://schemas.microsoft.com/office/powerpoint/2010/main" val="2220294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FF00"/>
                </a:solidFill>
              </a:rPr>
              <a:t>Tk5:</a:t>
            </a:r>
            <a:r>
              <a:rPr lang="en-US" sz="6000">
                <a:solidFill>
                  <a:schemeClr val="bg1"/>
                </a:solidFill>
              </a:rPr>
              <a:t> </a:t>
            </a:r>
            <a:r>
              <a:rPr lang="vi-VN" sz="6000">
                <a:solidFill>
                  <a:schemeClr val="bg1"/>
                </a:solidFill>
              </a:rPr>
              <a:t>Chúa vẫn che chở con trong ân thiêng và nghĩa tình. Con được ở vương cung qua tháng năm dài triền miên.</a:t>
            </a:r>
          </a:p>
        </p:txBody>
      </p:sp>
    </p:spTree>
    <p:extLst>
      <p:ext uri="{BB962C8B-B14F-4D97-AF65-F5344CB8AC3E}">
        <p14:creationId xmlns:p14="http://schemas.microsoft.com/office/powerpoint/2010/main" val="1655293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Tôi ở trong nhà Chúa những năm tháng dài triền miên.</a:t>
            </a:r>
          </a:p>
        </p:txBody>
      </p:sp>
    </p:spTree>
    <p:extLst>
      <p:ext uri="{BB962C8B-B14F-4D97-AF65-F5344CB8AC3E}">
        <p14:creationId xmlns:p14="http://schemas.microsoft.com/office/powerpoint/2010/main" val="1474113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a:t>
            </a:r>
            <a:r>
              <a:rPr lang="en-US" sz="3600">
                <a:solidFill>
                  <a:srgbClr val="A50021"/>
                </a:solidFill>
              </a:rPr>
              <a:t>thư của thánh Phaolo tôn đồ,</a:t>
            </a:r>
          </a:p>
          <a:p>
            <a:r>
              <a:rPr lang="en-US" sz="3600">
                <a:solidFill>
                  <a:srgbClr val="A50021"/>
                </a:solidFill>
              </a:rPr>
              <a:t>Gửi tín hữu Phi-lip-phê.</a:t>
            </a:r>
            <a:endParaRPr lang="vi-VN" sz="3600">
              <a:solidFill>
                <a:srgbClr val="A50021"/>
              </a:solidFill>
            </a:endParaRPr>
          </a:p>
          <a:p>
            <a:r>
              <a:rPr lang="en-US" sz="3600">
                <a:solidFill>
                  <a:srgbClr val="A50021"/>
                </a:solidFill>
              </a:rPr>
              <a:t>Với Đấng ban sức mạnh cho tôi, tôi chịu được hết</a:t>
            </a:r>
            <a:r>
              <a:rPr lang="vi-VN" sz="3600">
                <a:solidFill>
                  <a:srgbClr val="A50021"/>
                </a:solidFill>
              </a:rPr>
              <a:t>.</a:t>
            </a:r>
          </a:p>
        </p:txBody>
      </p:sp>
    </p:spTree>
    <p:extLst>
      <p:ext uri="{BB962C8B-B14F-4D97-AF65-F5344CB8AC3E}">
        <p14:creationId xmlns:p14="http://schemas.microsoft.com/office/powerpoint/2010/main" val="1076586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dirty="0">
                <a:solidFill>
                  <a:schemeClr val="bg1"/>
                </a:solidFill>
              </a:rPr>
              <a:t>Xin Thiên Chúa là Thân Phụ Đức Giê-su Ki-tô, Chúa chúng ta, soi mắt tâm hồn chúng ta, cho chúng ta nhận rõ đâu là niềm hy vọng mà ơn Ngài kêu gọi mang lại cho chúng ta.</a:t>
            </a:r>
            <a:endParaRPr lang="en-US"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123661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
        <p:nvSpPr>
          <p:cNvPr id="4" name="Rectangle 3"/>
          <p:cNvSpPr/>
          <p:nvPr/>
        </p:nvSpPr>
        <p:spPr>
          <a:xfrm>
            <a:off x="3048000" y="971550"/>
            <a:ext cx="5486400" cy="2554545"/>
          </a:xfrm>
          <a:prstGeom prst="rect">
            <a:avLst/>
          </a:prstGeom>
        </p:spPr>
        <p:txBody>
          <a:bodyPr wrap="square">
            <a:spAutoFit/>
          </a:bodyPr>
          <a:lstStyle/>
          <a:p>
            <a:pPr algn="just"/>
            <a:r>
              <a:rPr lang="vi-VN" sz="3200"/>
              <a:t>Thiên Chúa yêu thương quan phòng đã dọn sẵn tiệc Nước Trời và mời gọi chúng ta vào dự tiệc. Trong tâm tình khát khao được dự tiệc Nước Trời,</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vi-VN" sz="4000" b="1" dirty="0">
                <a:solidFill>
                  <a:srgbClr val="FFFF00"/>
                </a:solidFill>
              </a:rPr>
              <a:t>Xin dâng đời con</a:t>
            </a:r>
            <a:endParaRPr lang="en-US" sz="4000" b="1" dirty="0">
              <a:solidFill>
                <a:srgbClr val="FFFF00"/>
              </a:solidFill>
            </a:endParaRPr>
          </a:p>
          <a:p>
            <a:pPr algn="ctr"/>
            <a:r>
              <a:rPr lang="vi-VN" sz="4000" b="1" i="1" dirty="0">
                <a:solidFill>
                  <a:schemeClr val="bg1"/>
                </a:solidFill>
              </a:rPr>
              <a:t>Huy Hoàng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vi-VN" sz="4700" b="0" dirty="0">
                <a:solidFill>
                  <a:schemeClr val="bg1"/>
                </a:solidFill>
                <a:effectLst/>
              </a:rPr>
              <a:t>Chúa không muốn nhận, không muốn nhận của lễ hy sinh, cũng không nhận của lễ đền bồi. Thì đây con dâng trọn hồn xác con, con dâng trót cả đời con làm của lễ hiến dâng lên Ngài.</a:t>
            </a:r>
            <a:endParaRPr lang="en-US" sz="47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dirty="0">
                <a:solidFill>
                  <a:schemeClr val="bg1"/>
                </a:solidFill>
              </a:rPr>
              <a:t> </a:t>
            </a:r>
            <a:r>
              <a:rPr lang="vi-VN" sz="5400" dirty="0">
                <a:solidFill>
                  <a:schemeClr val="bg1"/>
                </a:solidFill>
              </a:rPr>
              <a:t>Đời nhân thế con nào có chi để dâng Chúa như lễ tôn thờ. Con xin dâng tháng ngày trong đời mọi buồn vui thân kiếp con người.</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vi-VN" sz="4700" b="0" dirty="0">
                <a:solidFill>
                  <a:schemeClr val="bg1"/>
                </a:solidFill>
                <a:effectLst/>
              </a:rPr>
              <a:t>Chúa không muốn nhận, không muốn nhận của lễ hy sinh, cũng không nhận của lễ đền bồi. Thì đây con dâng trọn hồn xác con, con dâng trót cả đời con làm của lễ hiến dâng lên Ngài.</a:t>
            </a:r>
            <a:endParaRPr lang="en-US" sz="4700" b="0" dirty="0">
              <a:solidFill>
                <a:schemeClr val="bg1"/>
              </a:solidFill>
              <a:effectLst/>
            </a:endParaRPr>
          </a:p>
        </p:txBody>
      </p:sp>
    </p:spTree>
    <p:extLst>
      <p:ext uri="{BB962C8B-B14F-4D97-AF65-F5344CB8AC3E}">
        <p14:creationId xmlns:p14="http://schemas.microsoft.com/office/powerpoint/2010/main" val="13875347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rgbClr val="FFFF00"/>
                </a:solidFill>
                <a:effectLst/>
              </a:rPr>
              <a:t> </a:t>
            </a:r>
            <a:r>
              <a:rPr lang="vi-VN" sz="5400" b="0" dirty="0">
                <a:solidFill>
                  <a:schemeClr val="bg1"/>
                </a:solidFill>
                <a:effectLst/>
              </a:rPr>
              <a:t>Đời con sống bao là nỗi trôi đời đoan hứa con đã dâng Ngài nhưng bao phen sức lực hao mòn là tình con yêu Chúa không trọn.</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vi-VN" sz="4700" b="0" dirty="0">
                <a:solidFill>
                  <a:schemeClr val="bg1"/>
                </a:solidFill>
                <a:effectLst/>
              </a:rPr>
              <a:t>Chúa không muốn nhận, không muốn nhận của lễ hy sinh, cũng không nhận của lễ đền bồi. Thì đây con dâng trọn hồn xác con, con dâng trót cả đời con làm của lễ hiến dâng lên Ngài.</a:t>
            </a:r>
            <a:endParaRPr lang="en-US" sz="4700" b="0" dirty="0">
              <a:solidFill>
                <a:schemeClr val="bg1"/>
              </a:solidFill>
              <a:effectLst/>
            </a:endParaRPr>
          </a:p>
        </p:txBody>
      </p:sp>
    </p:spTree>
    <p:extLst>
      <p:ext uri="{BB962C8B-B14F-4D97-AF65-F5344CB8AC3E}">
        <p14:creationId xmlns:p14="http://schemas.microsoft.com/office/powerpoint/2010/main" val="7299193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0" u="sng" dirty="0">
                <a:solidFill>
                  <a:srgbClr val="FFFF00"/>
                </a:solidFill>
                <a:effectLst/>
              </a:rPr>
              <a:t>Tk3</a:t>
            </a:r>
            <a:r>
              <a:rPr lang="en-US" sz="5400" b="0" u="sng" dirty="0">
                <a:solidFill>
                  <a:srgbClr val="FFFF00"/>
                </a:solidFill>
                <a:effectLst/>
              </a:rPr>
              <a:t>:</a:t>
            </a:r>
            <a:r>
              <a:rPr lang="en-US" sz="5400" b="0" dirty="0">
                <a:solidFill>
                  <a:srgbClr val="FFFF00"/>
                </a:solidFill>
                <a:effectLst/>
              </a:rPr>
              <a:t> </a:t>
            </a:r>
            <a:r>
              <a:rPr lang="vi-VN" sz="5400" dirty="0">
                <a:solidFill>
                  <a:schemeClr val="bg1"/>
                </a:solidFill>
              </a:rPr>
              <a:t>Ngày đây bánh với rượu ngát hương là công sức của hết người trần. Xin dâng lên với lòng chân thành làm của lễ dâng Chúa nhân lành.</a:t>
            </a:r>
          </a:p>
        </p:txBody>
      </p:sp>
    </p:spTree>
    <p:extLst>
      <p:ext uri="{BB962C8B-B14F-4D97-AF65-F5344CB8AC3E}">
        <p14:creationId xmlns:p14="http://schemas.microsoft.com/office/powerpoint/2010/main" val="15458095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vi-VN" sz="4700" b="0" dirty="0">
                <a:solidFill>
                  <a:schemeClr val="bg1"/>
                </a:solidFill>
                <a:effectLst/>
              </a:rPr>
              <a:t>Chúa không muốn nhận, không muốn nhận của lễ hy sinh, cũng không nhận của lễ đền bồi. Thì đây con dâng trọn hồn xác con, con dâng trót cả đời con làm của lễ hiến dâng lên Ngài.</a:t>
            </a:r>
            <a:endParaRPr lang="en-US" sz="4700" b="0" dirty="0">
              <a:solidFill>
                <a:schemeClr val="bg1"/>
              </a:solidFill>
              <a:effectLst/>
            </a:endParaRPr>
          </a:p>
        </p:txBody>
      </p:sp>
    </p:spTree>
    <p:extLst>
      <p:ext uri="{BB962C8B-B14F-4D97-AF65-F5344CB8AC3E}">
        <p14:creationId xmlns:p14="http://schemas.microsoft.com/office/powerpoint/2010/main" val="4734981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7354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4800" b="0" dirty="0">
                <a:solidFill>
                  <a:srgbClr val="FFFF00"/>
                </a:solidFill>
                <a:effectLst/>
                <a:latin typeface="+mj-lt"/>
              </a:rPr>
              <a:t>Chúa đã gọi mời </a:t>
            </a:r>
            <a:r>
              <a:rPr lang="en-US" sz="6600" b="0" dirty="0">
                <a:solidFill>
                  <a:srgbClr val="FFFF00"/>
                </a:solidFill>
                <a:effectLst/>
                <a:latin typeface="+mj-lt"/>
              </a:rPr>
              <a:t/>
            </a:r>
            <a:br>
              <a:rPr lang="en-US" sz="6600" b="0" dirty="0">
                <a:solidFill>
                  <a:srgbClr val="FFFF00"/>
                </a:solidFill>
                <a:effectLst/>
                <a:latin typeface="+mj-lt"/>
              </a:rPr>
            </a:br>
            <a:r>
              <a:rPr lang="vi-VN" sz="6000" i="1" dirty="0">
                <a:solidFill>
                  <a:schemeClr val="bg1"/>
                </a:solidFill>
              </a:rPr>
              <a:t>Lm.Thái Nguyên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FFFF00"/>
                </a:solidFill>
                <a:effectLst/>
              </a:rPr>
              <a:t>Tk1:</a:t>
            </a:r>
            <a:r>
              <a:rPr lang="en-US" sz="4000" b="0" dirty="0">
                <a:solidFill>
                  <a:srgbClr val="FFFF00"/>
                </a:solidFill>
                <a:effectLst/>
              </a:rPr>
              <a:t> </a:t>
            </a:r>
            <a:r>
              <a:rPr lang="vi-VN" sz="4000" dirty="0">
                <a:solidFill>
                  <a:schemeClr val="bg1"/>
                </a:solidFill>
              </a:rPr>
              <a:t>Có ai hiểu được ước mong của Chúa? Có ai hiểu được lòng Chúa khát khao? Vì Ngài chỉ muốn tình yêu, vì Ngài mong sống hiệp thông chia sẻ niềm vui. Tình yêu của Chúa tha thiết gọi mời niềm vui của Chúa vẫn luôn mong chờ sự sống của Chúa luôn muốn trao ban cho hết mọi người.</a:t>
            </a:r>
            <a:endParaRPr lang="vi-VN" sz="4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Này đây Chúa đã mời gọi con đi tới dự tiệc muôn ơn phúc. Nhưng đã bao lần con đã lỡ hẹn chối từ tình yêu. Này cuộc đời con sao quá hững hờ, sao quá ngu ngơ, để cho tìm Chúa đợi chờ cho tình Ngài vẫn bơ vơ. </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FFFF00"/>
                </a:solidFill>
                <a:effectLst/>
              </a:rPr>
              <a:t>Tk2:</a:t>
            </a:r>
            <a:r>
              <a:rPr lang="en-US" sz="4000" b="0" dirty="0">
                <a:solidFill>
                  <a:schemeClr val="bg1"/>
                </a:solidFill>
                <a:effectLst/>
              </a:rPr>
              <a:t> </a:t>
            </a:r>
            <a:r>
              <a:rPr lang="vi-VN" sz="4000" dirty="0">
                <a:solidFill>
                  <a:schemeClr val="bg1"/>
                </a:solidFill>
              </a:rPr>
              <a:t>Có ai hiểu được nỗi đau của Chúa? Có ai hiểu được lòng Chúa bao dung? Vì Ngài mong muốn đời ta tìm được hạnh phúc bình an yêu mến hòa chan. Niềm đau của Chúa sâu lắng dường nào vì bao người đã đắm mê cuộc đời chạy theo phù phiếm nên đã sa chìm hư mất đời mình. </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Này đây Chúa đã mời gọi con đi tới dự tiệc muôn ơn phúc. Nhưng đã bao lần con đã lỡ hẹn chối từ tình yêu. Này cuộc đời con sao quá hững hờ, sao quá ngu ngơ, để cho tìm Chúa đợi chờ cho tình Ngài vẫn bơ vơ. </a:t>
            </a:r>
            <a:endParaRPr lang="en-US" b="0" dirty="0">
              <a:solidFill>
                <a:schemeClr val="bg1"/>
              </a:solidFill>
              <a:effectLst/>
            </a:endParaRPr>
          </a:p>
        </p:txBody>
      </p:sp>
    </p:spTree>
    <p:extLst>
      <p:ext uri="{BB962C8B-B14F-4D97-AF65-F5344CB8AC3E}">
        <p14:creationId xmlns:p14="http://schemas.microsoft.com/office/powerpoint/2010/main" val="40145624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Tk3:</a:t>
            </a:r>
            <a:r>
              <a:rPr lang="en-US" sz="4000" b="0" dirty="0">
                <a:solidFill>
                  <a:schemeClr val="bg1"/>
                </a:solidFill>
                <a:effectLst/>
              </a:rPr>
              <a:t> </a:t>
            </a:r>
            <a:r>
              <a:rPr lang="vi-VN" sz="4000" dirty="0">
                <a:solidFill>
                  <a:schemeClr val="bg1"/>
                </a:solidFill>
              </a:rPr>
              <a:t>Ước chi chúng con biết luôn chọn Chúa. Biết luôn sẵn sàng vượt thoát lo toan để dự tiệc thánh Ngài ban, để được nhận lãnh hồng ân vui sống tình thân. Này đây tiệc thánh cho hết mọi người mời con hãy biết biến đổi cuộc đời để con được sống trong Chúa rạng ngời cho đến ngàn đời. </a:t>
            </a:r>
            <a:endParaRPr lang="en-US" sz="4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Này đây Chúa đã mời gọi con đi tới dự tiệc muôn ơn phúc. Nhưng đã bao lần con đã lỡ hẹn chối từ tình yêu. Này cuộc đời con sao quá hững hờ, sao quá ngu ngơ, để cho tìm Chúa đợi chờ cho tình Ngài vẫn bơ vơ. </a:t>
            </a:r>
            <a:endParaRPr lang="en-US" b="0" dirty="0">
              <a:solidFill>
                <a:schemeClr val="bg1"/>
              </a:solidFill>
              <a:effectLst/>
            </a:endParaRPr>
          </a:p>
        </p:txBody>
      </p:sp>
    </p:spTree>
    <p:extLst>
      <p:ext uri="{BB962C8B-B14F-4D97-AF65-F5344CB8AC3E}">
        <p14:creationId xmlns:p14="http://schemas.microsoft.com/office/powerpoint/2010/main" val="33499312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8000" b="0" dirty="0">
                <a:solidFill>
                  <a:srgbClr val="FFFF00"/>
                </a:solidFill>
                <a:effectLst/>
                <a:latin typeface="+mj-lt"/>
              </a:rPr>
              <a:t>Hoa mân côi</a:t>
            </a:r>
            <a:r>
              <a:rPr lang="en-US" sz="6600" b="0" dirty="0">
                <a:solidFill>
                  <a:srgbClr val="FFFF00"/>
                </a:solidFill>
                <a:effectLst/>
                <a:latin typeface="+mj-lt"/>
              </a:rPr>
              <a:t/>
            </a:r>
            <a:br>
              <a:rPr lang="en-US" sz="6600" b="0" dirty="0">
                <a:solidFill>
                  <a:srgbClr val="FFFF00"/>
                </a:solidFill>
                <a:effectLst/>
                <a:latin typeface="+mj-lt"/>
              </a:rPr>
            </a:br>
            <a:r>
              <a:rPr lang="vi-VN" sz="5400" b="0" i="1">
                <a:solidFill>
                  <a:schemeClr val="bg1"/>
                </a:solidFill>
                <a:effectLst/>
                <a:latin typeface="+mj-lt"/>
              </a:rPr>
              <a:t>Lm</a:t>
            </a:r>
            <a:r>
              <a:rPr lang="vi-VN" sz="5400" b="0" i="1" smtClean="0">
                <a:solidFill>
                  <a:schemeClr val="bg1"/>
                </a:solidFill>
                <a:effectLst/>
                <a:latin typeface="+mj-lt"/>
              </a:rPr>
              <a:t>.</a:t>
            </a:r>
            <a:r>
              <a:rPr lang="en-US" sz="5400" b="0" i="1" smtClean="0">
                <a:solidFill>
                  <a:schemeClr val="bg1"/>
                </a:solidFill>
                <a:effectLst/>
                <a:latin typeface="+mj-lt"/>
              </a:rPr>
              <a:t> </a:t>
            </a:r>
            <a:r>
              <a:rPr lang="vi-VN" sz="5400" b="0" i="1" smtClean="0">
                <a:solidFill>
                  <a:schemeClr val="bg1"/>
                </a:solidFill>
                <a:effectLst/>
                <a:latin typeface="+mj-lt"/>
              </a:rPr>
              <a:t>Kim </a:t>
            </a:r>
            <a:r>
              <a:rPr lang="vi-VN" sz="5400" b="0" i="1" dirty="0">
                <a:solidFill>
                  <a:schemeClr val="bg1"/>
                </a:solidFill>
                <a:effectLst/>
                <a:latin typeface="+mj-lt"/>
              </a:rPr>
              <a:t>Long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Một tràng hoa mân côi, hương thơm ngào ngạt thắm ân tình. Từng lời kinh sốt mến, xin dâng về Nữ Vương hiển vinh. </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a:t>
            </a:r>
            <a:r>
              <a:rPr lang="en-US" sz="5400" b="0" u="sng" dirty="0">
                <a:solidFill>
                  <a:srgbClr val="FFFF00"/>
                </a:solidFill>
                <a:effectLst/>
              </a:rPr>
              <a:t>1:</a:t>
            </a:r>
            <a:r>
              <a:rPr lang="en-US" sz="5400" b="0" dirty="0">
                <a:solidFill>
                  <a:schemeClr val="bg1"/>
                </a:solidFill>
                <a:effectLst/>
              </a:rPr>
              <a:t> </a:t>
            </a:r>
            <a:r>
              <a:rPr lang="vi-VN" sz="5400" dirty="0">
                <a:solidFill>
                  <a:schemeClr val="bg1"/>
                </a:solidFill>
              </a:rPr>
              <a:t>Khi an vui thái hoà như ngày thiên sứ truyền tin. Như trong đêm Ngôi Lời giáng trần như khi Mẹ gặp lại con Chúa kết hoa kinh để dâng Mẹ. </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Một tràng hoa mân côi, hương thơm ngào ngạt thắm ân tình. Từng lời kinh sốt mến, xin dâng về Nữ Vương hiển vinh. </a:t>
            </a:r>
            <a:endParaRPr lang="vi-VN" sz="6000" b="0" dirty="0">
              <a:solidFill>
                <a:schemeClr val="bg1"/>
              </a:solidFill>
              <a:effectLst/>
            </a:endParaRPr>
          </a:p>
        </p:txBody>
      </p:sp>
    </p:spTree>
    <p:extLst>
      <p:ext uri="{BB962C8B-B14F-4D97-AF65-F5344CB8AC3E}">
        <p14:creationId xmlns:p14="http://schemas.microsoft.com/office/powerpoint/2010/main" val="24801860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Tk2</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Khi đau thương ắp đầy như vườn loang máu mồ hôi. Như gai đâm, như chịu nát đòn như khi nhận Thập tự hy tế kết hoa kinh để dâng Mẹ. </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Một tràng hoa mân côi, hương thơm ngào ngạt thắm ân tình. Từng lời kinh sốt mến, xin dâng về Nữ Vương hiển vinh. </a:t>
            </a:r>
            <a:endParaRPr lang="vi-VN" sz="6000" b="0" dirty="0">
              <a:solidFill>
                <a:schemeClr val="bg1"/>
              </a:solidFill>
              <a:effectLst/>
            </a:endParaRPr>
          </a:p>
        </p:txBody>
      </p:sp>
    </p:spTree>
    <p:extLst>
      <p:ext uri="{BB962C8B-B14F-4D97-AF65-F5344CB8AC3E}">
        <p14:creationId xmlns:p14="http://schemas.microsoft.com/office/powerpoint/2010/main" val="25225655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30143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TotalTime>
  <Words>2152</Words>
  <Application>Microsoft Office PowerPoint</Application>
  <PresentationFormat>On-screen Show (16:9)</PresentationFormat>
  <Paragraphs>99</Paragraphs>
  <Slides>86</Slides>
  <Notes>1</Notes>
  <HiddenSlides>0</HiddenSlides>
  <MMClips>0</MMClips>
  <ScaleCrop>false</ScaleCrop>
  <HeadingPairs>
    <vt:vector size="4" baseType="variant">
      <vt:variant>
        <vt:lpstr>Theme</vt:lpstr>
      </vt:variant>
      <vt:variant>
        <vt:i4>12</vt:i4>
      </vt:variant>
      <vt:variant>
        <vt:lpstr>Slide Titles</vt:lpstr>
      </vt:variant>
      <vt:variant>
        <vt:i4>86</vt:i4>
      </vt:variant>
    </vt:vector>
  </HeadingPairs>
  <TitlesOfParts>
    <vt:vector size="98" baseType="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9_Office Theme</vt:lpstr>
      <vt:lpstr>3_Office Theme</vt:lpstr>
      <vt:lpstr>1_Office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Khúc tân ca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22 Chúa Nhật XXVIII Thường Niên Năm A Lm. Kim Long 05 Câu</vt:lpstr>
      <vt:lpstr>Đk: Tôi ở trong nhà Chúa những năm tháng dài triền miên.</vt:lpstr>
      <vt:lpstr>Tk1: Có Chúa chăn dắt tôi nên tôi không còn thiếu gì. Trên đồng cỏ xanh tươi Ngài dẫn tôi vào nghỉ ngơi.</vt:lpstr>
      <vt:lpstr>Đk: Tôi ở trong nhà Chúa những năm tháng dài triền miên.</vt:lpstr>
      <vt:lpstr>Tk2: Dẫn tới bên suối trong cho tôi đây bồi dưỡng lại. Theo đường nẻo công minh, Ngài dẫn tôi vì Uy Danh.</vt:lpstr>
      <vt:lpstr>Đk: Tôi ở trong nhà Chúa những năm tháng dài triền miên.</vt:lpstr>
      <vt:lpstr>Tk3: Dẫu lúc qua lũng sâu, con đâu lo sợ khốn cùng. Bởi Ngài ở bên con, cầm sẵn côn trượng chở che.</vt:lpstr>
      <vt:lpstr>Đk: Tôi ở trong nhà Chúa những năm tháng dài triền miên.</vt:lpstr>
      <vt:lpstr>Tk4: Chúa thiết con bữa ăn ngay khi quân thù đối mặt. Xức dầu tỏa hương thơm và cứ châm rượu đầy ly.</vt:lpstr>
      <vt:lpstr>Đk: Tôi ở trong nhà Chúa những năm tháng dài triền miên.</vt:lpstr>
      <vt:lpstr>Tk5: Chúa vẫn che chở con trong ân thiêng và nghĩa tình. Con được ở vương cung qua tháng năm dài triền miên.</vt:lpstr>
      <vt:lpstr>Đk: Tôi ở trong nhà Chúa những năm tháng dài triền miên.</vt:lpstr>
      <vt:lpstr>PowerPoint Presentation</vt:lpstr>
      <vt:lpstr>Xin Thiên Chúa là Thân Phụ Đức Giê-su Ki-tô, Chúa chúng ta, soi mắt tâm hồn chúng ta, cho chúng ta nhận rõ đâu là niềm hy vọng mà ơn Ngài kêu gọi mang lại cho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Chúa không muốn nhận, không muốn nhận của lễ hy sinh, cũng không nhận của lễ đền bồi. Thì đây con dâng trọn hồn xác con, con dâng trót cả đời con làm của lễ hiến dâng lên Ngài.</vt:lpstr>
      <vt:lpstr>Tk1: Đời nhân thế con nào có chi để dâng Chúa như lễ tôn thờ. Con xin dâng tháng ngày trong đời mọi buồn vui thân kiếp con người.</vt:lpstr>
      <vt:lpstr>Đk: Chúa không muốn nhận, không muốn nhận của lễ hy sinh, cũng không nhận của lễ đền bồi. Thì đây con dâng trọn hồn xác con, con dâng trót cả đời con làm của lễ hiến dâng lên Ngài.</vt:lpstr>
      <vt:lpstr>Tk2: Đời con sống bao là nỗi trôi đời đoan hứa con đã dâng Ngài nhưng bao phen sức lực hao mòn là tình con yêu Chúa không trọn.</vt:lpstr>
      <vt:lpstr>Đk: Chúa không muốn nhận, không muốn nhận của lễ hy sinh, cũng không nhận của lễ đền bồi. Thì đây con dâng trọn hồn xác con, con dâng trót cả đời con làm của lễ hiến dâng lên Ngài.</vt:lpstr>
      <vt:lpstr>Tk3: Ngày đây bánh với rượu ngát hương là công sức của hết người trần. Xin dâng lên với lòng chân thành làm của lễ dâng Chúa nhân lành.</vt:lpstr>
      <vt:lpstr>Đk: Chúa không muốn nhận, không muốn nhận của lễ hy sinh, cũng không nhận của lễ đền bồi. Thì đây con dâng trọn hồn xác con, con dâng trót cả đời con làm của lễ hiến dâng lên Ngài.</vt:lpstr>
      <vt:lpstr>PowerPoint Presentation</vt:lpstr>
      <vt:lpstr>PowerPoint Presentation</vt:lpstr>
      <vt:lpstr>PowerPoint Presentation</vt:lpstr>
      <vt:lpstr>Ca Nguyện Hiệp Lễ Chúa đã gọi mời  Lm.Thái Nguyên</vt:lpstr>
      <vt:lpstr>Tk1: Có ai hiểu được ước mong của Chúa? Có ai hiểu được lòng Chúa khát khao? Vì Ngài chỉ muốn tình yêu, vì Ngài mong sống hiệp thông chia sẻ niềm vui. Tình yêu của Chúa tha thiết gọi mời niềm vui của Chúa vẫn luôn mong chờ sự sống của Chúa luôn muốn trao ban cho hết mọi người.</vt:lpstr>
      <vt:lpstr>Đk: Này đây Chúa đã mời gọi con đi tới dự tiệc muôn ơn phúc. Nhưng đã bao lần con đã lỡ hẹn chối từ tình yêu. Này cuộc đời con sao quá hững hờ, sao quá ngu ngơ, để cho tìm Chúa đợi chờ cho tình Ngài vẫn bơ vơ. </vt:lpstr>
      <vt:lpstr>Tk2: Có ai hiểu được nỗi đau của Chúa? Có ai hiểu được lòng Chúa bao dung? Vì Ngài mong muốn đời ta tìm được hạnh phúc bình an yêu mến hòa chan. Niềm đau của Chúa sâu lắng dường nào vì bao người đã đắm mê cuộc đời chạy theo phù phiếm nên đã sa chìm hư mất đời mình. </vt:lpstr>
      <vt:lpstr>Đk: Này đây Chúa đã mời gọi con đi tới dự tiệc muôn ơn phúc. Nhưng đã bao lần con đã lỡ hẹn chối từ tình yêu. Này cuộc đời con sao quá hững hờ, sao quá ngu ngơ, để cho tìm Chúa đợi chờ cho tình Ngài vẫn bơ vơ. </vt:lpstr>
      <vt:lpstr>Tk3: Ước chi chúng con biết luôn chọn Chúa. Biết luôn sẵn sàng vượt thoát lo toan để dự tiệc thánh Ngài ban, để được nhận lãnh hồng ân vui sống tình thân. Này đây tiệc thánh cho hết mọi người mời con hãy biết biến đổi cuộc đời để con được sống trong Chúa rạng ngời cho đến ngàn đời. </vt:lpstr>
      <vt:lpstr>Đk: Này đây Chúa đã mời gọi con đi tới dự tiệc muôn ơn phúc. Nhưng đã bao lần con đã lỡ hẹn chối từ tình yêu. Này cuộc đời con sao quá hững hờ, sao quá ngu ngơ, để cho tìm Chúa đợi chờ cho tình Ngài vẫn bơ vơ. </vt:lpstr>
      <vt:lpstr>PowerPoint Presentation</vt:lpstr>
      <vt:lpstr>PowerPoint Presentation</vt:lpstr>
      <vt:lpstr>Ca Kết Lễ Hoa mân côi Lm. Kim Long</vt:lpstr>
      <vt:lpstr>Đk: Một tràng hoa mân côi, hương thơm ngào ngạt thắm ân tình. Từng lời kinh sốt mến, xin dâng về Nữ Vương hiển vinh. </vt:lpstr>
      <vt:lpstr>Tk1: Khi an vui thái hoà như ngày thiên sứ truyền tin. Như trong đêm Ngôi Lời giáng trần như khi Mẹ gặp lại con Chúa kết hoa kinh để dâng Mẹ. </vt:lpstr>
      <vt:lpstr>Đk: Một tràng hoa mân côi, hương thơm ngào ngạt thắm ân tình. Từng lời kinh sốt mến, xin dâng về Nữ Vương hiển vinh. </vt:lpstr>
      <vt:lpstr>Tk2: Khi đau thương ắp đầy như vườn loang máu mồ hôi. Như gai đâm, như chịu nát đòn như khi nhận Thập tự hy tế kết hoa kinh để dâng Mẹ. </vt:lpstr>
      <vt:lpstr>Đk: Một tràng hoa mân côi, hương thơm ngào ngạt thắm ân tình. Từng lời kinh sốt mến, xin dâng về Nữ Vương hiển vinh.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136</cp:revision>
  <dcterms:created xsi:type="dcterms:W3CDTF">2023-05-21T07:25:42Z</dcterms:created>
  <dcterms:modified xsi:type="dcterms:W3CDTF">2023-10-11T23:54:35Z</dcterms:modified>
</cp:coreProperties>
</file>