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360" r:id="rId7"/>
    <p:sldMasterId id="2147484372" r:id="rId8"/>
    <p:sldMasterId id="2147484384" r:id="rId9"/>
    <p:sldMasterId id="2147484408" r:id="rId10"/>
    <p:sldMasterId id="2147484420" r:id="rId11"/>
    <p:sldMasterId id="2147484432" r:id="rId12"/>
  </p:sldMasterIdLst>
  <p:notesMasterIdLst>
    <p:notesMasterId r:id="rId96"/>
  </p:notesMasterIdLst>
  <p:sldIdLst>
    <p:sldId id="854" r:id="rId13"/>
    <p:sldId id="376" r:id="rId14"/>
    <p:sldId id="822" r:id="rId15"/>
    <p:sldId id="823" r:id="rId16"/>
    <p:sldId id="824" r:id="rId17"/>
    <p:sldId id="864" r:id="rId18"/>
    <p:sldId id="553" r:id="rId19"/>
    <p:sldId id="443" r:id="rId20"/>
    <p:sldId id="585" r:id="rId21"/>
    <p:sldId id="746" r:id="rId22"/>
    <p:sldId id="676" r:id="rId23"/>
    <p:sldId id="677" r:id="rId24"/>
    <p:sldId id="825" r:id="rId25"/>
    <p:sldId id="827" r:id="rId26"/>
    <p:sldId id="826" r:id="rId27"/>
    <p:sldId id="828" r:id="rId28"/>
    <p:sldId id="841" r:id="rId29"/>
    <p:sldId id="392" r:id="rId30"/>
    <p:sldId id="393" r:id="rId31"/>
    <p:sldId id="394" r:id="rId32"/>
    <p:sldId id="395" r:id="rId33"/>
    <p:sldId id="396" r:id="rId34"/>
    <p:sldId id="397" r:id="rId35"/>
    <p:sldId id="398" r:id="rId36"/>
    <p:sldId id="399" r:id="rId37"/>
    <p:sldId id="865" r:id="rId38"/>
    <p:sldId id="856" r:id="rId39"/>
    <p:sldId id="811" r:id="rId40"/>
    <p:sldId id="812" r:id="rId41"/>
    <p:sldId id="813" r:id="rId42"/>
    <p:sldId id="819" r:id="rId43"/>
    <p:sldId id="814" r:id="rId44"/>
    <p:sldId id="820" r:id="rId45"/>
    <p:sldId id="815" r:id="rId46"/>
    <p:sldId id="821" r:id="rId47"/>
    <p:sldId id="858" r:id="rId48"/>
    <p:sldId id="818" r:id="rId49"/>
    <p:sldId id="866" r:id="rId50"/>
    <p:sldId id="54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860" r:id="rId65"/>
    <p:sldId id="558" r:id="rId66"/>
    <p:sldId id="559" r:id="rId67"/>
    <p:sldId id="561" r:id="rId68"/>
    <p:sldId id="850" r:id="rId69"/>
    <p:sldId id="614" r:id="rId70"/>
    <p:sldId id="851" r:id="rId71"/>
    <p:sldId id="829" r:id="rId72"/>
    <p:sldId id="852" r:id="rId73"/>
    <p:sldId id="853" r:id="rId74"/>
    <p:sldId id="847" r:id="rId75"/>
    <p:sldId id="810" r:id="rId76"/>
    <p:sldId id="861" r:id="rId77"/>
    <p:sldId id="277" r:id="rId78"/>
    <p:sldId id="278" r:id="rId79"/>
    <p:sldId id="279" r:id="rId80"/>
    <p:sldId id="290" r:id="rId81"/>
    <p:sldId id="632" r:id="rId82"/>
    <p:sldId id="291" r:id="rId83"/>
    <p:sldId id="708" r:id="rId84"/>
    <p:sldId id="292" r:id="rId85"/>
    <p:sldId id="862" r:id="rId86"/>
    <p:sldId id="293" r:id="rId87"/>
    <p:sldId id="563" r:id="rId88"/>
    <p:sldId id="564" r:id="rId89"/>
    <p:sldId id="834" r:id="rId90"/>
    <p:sldId id="751" r:id="rId91"/>
    <p:sldId id="835" r:id="rId92"/>
    <p:sldId id="833" r:id="rId93"/>
    <p:sldId id="836" r:id="rId94"/>
    <p:sldId id="863"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4BYsYWnf19gGNNSkQL5xg==" hashData="Cje6hITey4YOh4LjTldAhgJZRts="/>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3354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3945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4690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0872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0351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6698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9434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762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50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87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1086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198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4565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11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5903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2311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1542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3046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3139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29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3012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767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4204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3946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63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661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078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3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78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213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0411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80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60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9821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6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92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968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65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78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60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940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7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12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76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30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3254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0320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2257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3086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3943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210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837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3627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668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67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49685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581681"/>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42535"/>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53868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3536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68757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857958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Tk2</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Hồn ta ơi, sao đớn đau tơi bời? Hãy tín nhiệm sức mạnh của Chúa. Sao xao xuyến băn khoăn? Chúa chính là suối mạch ủi an. </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29253168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Tk3</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Lạy Chúa Trời con, sao để con u hoài, để kẻ thù ác tâm dày xéo. Xin thương cứu giúp con thoát tay bọn bất trung tà tâm.</a:t>
            </a:r>
          </a:p>
        </p:txBody>
      </p:sp>
    </p:spTree>
    <p:extLst>
      <p:ext uri="{BB962C8B-B14F-4D97-AF65-F5344CB8AC3E}">
        <p14:creationId xmlns:p14="http://schemas.microsoft.com/office/powerpoint/2010/main" val="384891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8180088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Tk4</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Cầu Chúa thương soi ánh quang huy hoàng dẫn đưa con tới cung điện Chúa. Con nâng phím tơ vàng tán dương lòng Chúa bao tình thương.</a:t>
            </a:r>
          </a:p>
        </p:txBody>
      </p:sp>
    </p:spTree>
    <p:extLst>
      <p:ext uri="{BB962C8B-B14F-4D97-AF65-F5344CB8AC3E}">
        <p14:creationId xmlns:p14="http://schemas.microsoft.com/office/powerpoint/2010/main" val="384891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8180088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98623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20650" y="209550"/>
            <a:ext cx="8458200" cy="2062103"/>
          </a:xfrm>
          <a:prstGeom prst="rect">
            <a:avLst/>
          </a:prstGeom>
        </p:spPr>
        <p:txBody>
          <a:bodyPr wrap="square">
            <a:spAutoFit/>
          </a:bodyPr>
          <a:lstStyle/>
          <a:p>
            <a:r>
              <a:rPr lang="vi-VN" sz="3200">
                <a:solidFill>
                  <a:srgbClr val="A50021"/>
                </a:solidFill>
              </a:rPr>
              <a:t>Bài đọc </a:t>
            </a:r>
            <a:r>
              <a:rPr lang="vi-VN" sz="3200" smtClean="0">
                <a:solidFill>
                  <a:srgbClr val="A50021"/>
                </a:solidFill>
              </a:rPr>
              <a:t>1</a:t>
            </a:r>
            <a:endParaRPr lang="vi-VN" sz="3200">
              <a:solidFill>
                <a:srgbClr val="A50021"/>
              </a:solidFill>
            </a:endParaRPr>
          </a:p>
          <a:p>
            <a:r>
              <a:rPr lang="en-US" sz="3200" smtClean="0">
                <a:solidFill>
                  <a:srgbClr val="A50021"/>
                </a:solidFill>
              </a:rPr>
              <a:t>   </a:t>
            </a:r>
            <a:r>
              <a:rPr lang="vi-VN" sz="3200" smtClean="0">
                <a:solidFill>
                  <a:srgbClr val="A50021"/>
                </a:solidFill>
              </a:rPr>
              <a:t>Các </a:t>
            </a:r>
            <a:r>
              <a:rPr lang="vi-VN" sz="3200">
                <a:solidFill>
                  <a:srgbClr val="A50021"/>
                </a:solidFill>
              </a:rPr>
              <a:t>ngươi đã đi trệch đường và làm cho nhiều người lảo đảo</a:t>
            </a:r>
            <a:r>
              <a:rPr lang="vi-VN" sz="3200" smtClean="0">
                <a:solidFill>
                  <a:srgbClr val="A50021"/>
                </a:solidFill>
              </a:rPr>
              <a:t>.</a:t>
            </a:r>
            <a:endParaRPr lang="vi-VN" sz="3200">
              <a:solidFill>
                <a:srgbClr val="A50021"/>
              </a:solidFill>
            </a:endParaRPr>
          </a:p>
          <a:p>
            <a:r>
              <a:rPr lang="en-US" sz="3200" smtClean="0">
                <a:solidFill>
                  <a:srgbClr val="002060"/>
                </a:solidFill>
              </a:rPr>
              <a:t>   </a:t>
            </a:r>
            <a:r>
              <a:rPr lang="vi-VN" sz="3200" smtClean="0">
                <a:solidFill>
                  <a:srgbClr val="002060"/>
                </a:solidFill>
              </a:rPr>
              <a:t>Bài </a:t>
            </a:r>
            <a:r>
              <a:rPr lang="vi-VN" sz="3200">
                <a:solidFill>
                  <a:srgbClr val="002060"/>
                </a:solidFill>
              </a:rPr>
              <a:t>trích sách ngôn sứ Ma-la-khi.</a:t>
            </a:r>
          </a:p>
        </p:txBody>
      </p:sp>
    </p:spTree>
    <p:extLst>
      <p:ext uri="{BB962C8B-B14F-4D97-AF65-F5344CB8AC3E}">
        <p14:creationId xmlns:p14="http://schemas.microsoft.com/office/powerpoint/2010/main" val="3303265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130</a:t>
            </a:r>
            <a:br>
              <a:rPr lang="en-US">
                <a:solidFill>
                  <a:srgbClr val="FFFF00"/>
                </a:solidFill>
              </a:rPr>
            </a:br>
            <a:r>
              <a:rPr lang="en-US">
                <a:solidFill>
                  <a:srgbClr val="FFFF00"/>
                </a:solidFill>
              </a:rPr>
              <a:t>Chúa Nhật XXXI Thường Niên</a:t>
            </a:r>
            <a:br>
              <a:rPr lang="en-US">
                <a:solidFill>
                  <a:srgbClr val="FFFF00"/>
                </a:solidFill>
              </a:rPr>
            </a:br>
            <a:r>
              <a:rPr lang="en-US">
                <a:solidFill>
                  <a:srgbClr val="FFFF00"/>
                </a:solidFill>
              </a:rPr>
              <a:t>Năm A</a:t>
            </a:r>
            <a:br>
              <a:rPr lang="en-US">
                <a:solidFill>
                  <a:srgbClr val="FFFF00"/>
                </a:solidFill>
              </a:rPr>
            </a:br>
            <a:r>
              <a:rPr lang="en-US" i="1">
                <a:solidFill>
                  <a:schemeClr val="bg1"/>
                </a:solidFill>
              </a:rPr>
              <a:t>Kim Long</a:t>
            </a:r>
            <a:br>
              <a:rPr lang="en-US" i="1">
                <a:solidFill>
                  <a:schemeClr val="bg1"/>
                </a:solidFill>
              </a:rPr>
            </a:br>
            <a:r>
              <a:rPr lang="en-US" i="1">
                <a:solidFill>
                  <a:schemeClr val="bg1"/>
                </a:solidFill>
              </a:rPr>
              <a:t>03 Câu</a:t>
            </a:r>
          </a:p>
        </p:txBody>
      </p:sp>
    </p:spTree>
    <p:extLst>
      <p:ext uri="{BB962C8B-B14F-4D97-AF65-F5344CB8AC3E}">
        <p14:creationId xmlns:p14="http://schemas.microsoft.com/office/powerpoint/2010/main" val="2481572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gìn giữ linh hồn con trong bình an của Ngài.</a:t>
            </a:r>
          </a:p>
        </p:txBody>
      </p:sp>
    </p:spTree>
    <p:extLst>
      <p:ext uri="{BB962C8B-B14F-4D97-AF65-F5344CB8AC3E}">
        <p14:creationId xmlns:p14="http://schemas.microsoft.com/office/powerpoint/2010/main" val="241008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gìn giữ linh hồn con trong bình an của Ngài.</a:t>
            </a:r>
          </a:p>
        </p:txBody>
      </p:sp>
    </p:spTree>
    <p:extLst>
      <p:ext uri="{BB962C8B-B14F-4D97-AF65-F5344CB8AC3E}">
        <p14:creationId xmlns:p14="http://schemas.microsoft.com/office/powerpoint/2010/main" val="951630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Lòng con không dám tự hào, mắt này nguyện chẳng nhắm cao. Đường danh vọng con không đặt bước, việc phi thường nào dám mưu cầu.</a:t>
            </a:r>
            <a:endParaRPr lang="en-US" sz="5400">
              <a:solidFill>
                <a:schemeClr val="bg1"/>
              </a:solidFill>
            </a:endParaRPr>
          </a:p>
        </p:txBody>
      </p:sp>
    </p:spTree>
    <p:extLst>
      <p:ext uri="{BB962C8B-B14F-4D97-AF65-F5344CB8AC3E}">
        <p14:creationId xmlns:p14="http://schemas.microsoft.com/office/powerpoint/2010/main" val="6775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Hồn con, con giữ thinh lặng, chẳng hề một khi xốn xang. Như bé ngủ trong tay hiền mẫu, hồn con rày lặng lẽ yên vui.</a:t>
            </a:r>
            <a:endParaRPr lang="en-US" sz="6000">
              <a:solidFill>
                <a:schemeClr val="bg1"/>
              </a:solidFill>
            </a:endParaRPr>
          </a:p>
        </p:txBody>
      </p:sp>
    </p:spTree>
    <p:extLst>
      <p:ext uri="{BB962C8B-B14F-4D97-AF65-F5344CB8AC3E}">
        <p14:creationId xmlns:p14="http://schemas.microsoft.com/office/powerpoint/2010/main" val="919743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Giờ đây cho đến muôn đời, vững lòng, nào hỡi Ích-diên, mà trông cậy kiên trung vào Chúa, vì chỉ Ngài là Chúa ta thờ.</a:t>
            </a:r>
          </a:p>
        </p:txBody>
      </p:sp>
    </p:spTree>
    <p:extLst>
      <p:ext uri="{BB962C8B-B14F-4D97-AF65-F5344CB8AC3E}">
        <p14:creationId xmlns:p14="http://schemas.microsoft.com/office/powerpoint/2010/main" val="1264380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144000" cy="3416320"/>
          </a:xfrm>
          <a:prstGeom prst="rect">
            <a:avLst/>
          </a:prstGeom>
        </p:spPr>
        <p:txBody>
          <a:bodyPr wrap="square">
            <a:spAutoFit/>
          </a:bodyPr>
          <a:lstStyle/>
          <a:p>
            <a:r>
              <a:rPr lang="vi-VN" sz="3600">
                <a:solidFill>
                  <a:srgbClr val="A50021"/>
                </a:solidFill>
              </a:rPr>
              <a:t>Bài đọc </a:t>
            </a:r>
            <a:r>
              <a:rPr lang="vi-VN" sz="3600" smtClean="0">
                <a:solidFill>
                  <a:srgbClr val="A50021"/>
                </a:solidFill>
              </a:rPr>
              <a:t>2</a:t>
            </a:r>
            <a:endParaRPr lang="vi-VN" sz="3600">
              <a:solidFill>
                <a:srgbClr val="A50021"/>
              </a:solidFill>
            </a:endParaRPr>
          </a:p>
          <a:p>
            <a:r>
              <a:rPr lang="en-US" sz="3600" smtClean="0">
                <a:solidFill>
                  <a:srgbClr val="A50021"/>
                </a:solidFill>
              </a:rPr>
              <a:t>  </a:t>
            </a:r>
            <a:r>
              <a:rPr lang="vi-VN" sz="3600" smtClean="0">
                <a:solidFill>
                  <a:srgbClr val="A50021"/>
                </a:solidFill>
              </a:rPr>
              <a:t>Chúng </a:t>
            </a:r>
            <a:r>
              <a:rPr lang="vi-VN" sz="3600">
                <a:solidFill>
                  <a:srgbClr val="A50021"/>
                </a:solidFill>
              </a:rPr>
              <a:t>tôi sẵn sàng hiến cho anh em, không những Tin Mừng của Thiên Chúa, mà cả mạng sống của chúng tôi nữa</a:t>
            </a:r>
            <a:r>
              <a:rPr lang="vi-VN" sz="3600" smtClean="0">
                <a:solidFill>
                  <a:srgbClr val="A50021"/>
                </a:solidFill>
              </a:rPr>
              <a:t>.</a:t>
            </a:r>
            <a:endParaRPr lang="vi-VN" sz="3600">
              <a:solidFill>
                <a:srgbClr val="A50021"/>
              </a:solidFill>
            </a:endParaRPr>
          </a:p>
          <a:p>
            <a:r>
              <a:rPr lang="en-US" sz="3600" smtClean="0">
                <a:solidFill>
                  <a:srgbClr val="002060"/>
                </a:solidFill>
              </a:rPr>
              <a:t>   </a:t>
            </a:r>
            <a:r>
              <a:rPr lang="vi-VN" sz="3600" smtClean="0">
                <a:solidFill>
                  <a:srgbClr val="002060"/>
                </a:solidFill>
              </a:rPr>
              <a:t>Bài </a:t>
            </a:r>
            <a:r>
              <a:rPr lang="vi-VN" sz="3600">
                <a:solidFill>
                  <a:srgbClr val="002060"/>
                </a:solidFill>
              </a:rPr>
              <a:t>trích thư thứ nhất của thánh Phao-lô tông đồ gửi tín hữu Thê-xa-lô-ni-ca.</a:t>
            </a:r>
          </a:p>
        </p:txBody>
      </p:sp>
    </p:spTree>
    <p:extLst>
      <p:ext uri="{BB962C8B-B14F-4D97-AF65-F5344CB8AC3E}">
        <p14:creationId xmlns:p14="http://schemas.microsoft.com/office/powerpoint/2010/main" val="4063414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Các con chỉ có một Cha là Cha trên trời, chỉ có một người lãnh đạo là Đức Ki-tô.</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67894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986236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Lòng con không dám tự hào, mắt này nguyện chẳng nhắm cao. Đường danh vọng con không đặt bước, việc phi thường nào dám mưu cầu.</a:t>
            </a:r>
            <a:endParaRPr lang="en-US" sz="5400">
              <a:solidFill>
                <a:schemeClr val="bg1"/>
              </a:solidFill>
            </a:endParaRPr>
          </a:p>
        </p:txBody>
      </p:sp>
    </p:spTree>
    <p:extLst>
      <p:ext uri="{BB962C8B-B14F-4D97-AF65-F5344CB8AC3E}">
        <p14:creationId xmlns:p14="http://schemas.microsoft.com/office/powerpoint/2010/main" val="905891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Các con chỉ có một Cha là Cha trên trời, chỉ có một người lãnh đạo là Đức Ki-tô.</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904351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solidFill>
                  <a:prstClr val="black"/>
                </a:solidFill>
              </a:rPr>
              <a:t>Đức Giêsu đến trần gian không phải để được kẻ hầu người hạ, nhưng là để phục vụ và hiến dâng mạng sống làm giá chuộc muôn người.</a:t>
            </a:r>
            <a:endParaRPr lang="en-US" sz="3200">
              <a:solidFill>
                <a:prstClr val="black"/>
              </a:solidFill>
            </a:endParaRPr>
          </a:p>
        </p:txBody>
      </p:sp>
    </p:spTree>
    <p:extLst>
      <p:ext uri="{BB962C8B-B14F-4D97-AF65-F5344CB8AC3E}">
        <p14:creationId xmlns:p14="http://schemas.microsoft.com/office/powerpoint/2010/main" val="591525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vi-VN" sz="4000" b="1" dirty="0">
                <a:solidFill>
                  <a:srgbClr val="FFFF00"/>
                </a:solidFill>
              </a:rPr>
              <a:t>Ngàn lời chúc tụng</a:t>
            </a:r>
            <a:endParaRPr lang="en-US" sz="4000" b="1" dirty="0">
              <a:solidFill>
                <a:srgbClr val="FFFF00"/>
              </a:solidFill>
            </a:endParaRPr>
          </a:p>
          <a:p>
            <a:pPr algn="ctr"/>
            <a:r>
              <a:rPr lang="vi-VN" sz="4000" b="1" i="1" dirty="0">
                <a:solidFill>
                  <a:schemeClr val="bg1"/>
                </a:solidFill>
              </a:rPr>
              <a:t>Ngọc Linh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dirty="0">
                <a:solidFill>
                  <a:schemeClr val="bg1"/>
                </a:solidFill>
              </a:rPr>
              <a:t> </a:t>
            </a:r>
            <a:r>
              <a:rPr lang="vi-VN" sz="6000" dirty="0">
                <a:solidFill>
                  <a:schemeClr val="bg1"/>
                </a:solidFill>
              </a:rPr>
              <a:t> Xin dâng lên, xin dâng lên ngàn lời. Chúc tụng Thánh Danh đến muôn đời. Chúc tụng danh Thánh Chúa muôn muôn đời.</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dirty="0">
                <a:solidFill>
                  <a:schemeClr val="bg1"/>
                </a:solidFill>
              </a:rPr>
              <a:t> </a:t>
            </a:r>
            <a:r>
              <a:rPr lang="vi-VN" sz="5400" dirty="0">
                <a:solidFill>
                  <a:schemeClr val="bg1"/>
                </a:solidFill>
              </a:rPr>
              <a:t>lạy Chúa như của lễ dâng chiều xưa Ngài hiến thân cho đời, này trái tim an bình nguyện từ đây sống cho ân tình.</a:t>
            </a:r>
            <a:br>
              <a:rPr lang="vi-VN" sz="5400" dirty="0">
                <a:solidFill>
                  <a:schemeClr val="bg1"/>
                </a:solidFill>
              </a:rPr>
            </a:b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dirty="0">
                <a:solidFill>
                  <a:schemeClr val="bg1"/>
                </a:solidFill>
              </a:rPr>
              <a:t> </a:t>
            </a:r>
            <a:r>
              <a:rPr lang="vi-VN" sz="6000" dirty="0">
                <a:solidFill>
                  <a:schemeClr val="bg1"/>
                </a:solidFill>
              </a:rPr>
              <a:t> Xin dâng lên, xin dâng lên ngàn lời. Chúc tụng Thánh Danh đến muôn đời. Chúc tụng danh Thánh Chúa muôn muôn đời.</a:t>
            </a:r>
            <a:endParaRPr lang="en-US" sz="6000" b="0" dirty="0">
              <a:solidFill>
                <a:schemeClr val="bg1"/>
              </a:solidFill>
              <a:effectLst/>
            </a:endParaRPr>
          </a:p>
        </p:txBody>
      </p:sp>
    </p:spTree>
    <p:extLst>
      <p:ext uri="{BB962C8B-B14F-4D97-AF65-F5344CB8AC3E}">
        <p14:creationId xmlns:p14="http://schemas.microsoft.com/office/powerpoint/2010/main" val="1381804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rgbClr val="FFFF00"/>
                </a:solidFill>
                <a:effectLst/>
              </a:rPr>
              <a:t> </a:t>
            </a:r>
            <a:r>
              <a:rPr lang="vi-VN" sz="6000" dirty="0">
                <a:solidFill>
                  <a:schemeClr val="bg1"/>
                </a:solidFill>
              </a:rPr>
              <a:t>Lạy Chúa như áng hương trầm lan tựa nến cháy hao mòn hợp với muôn tâm hồn một lòng son hiến dâng vuông tròn.</a:t>
            </a:r>
          </a:p>
        </p:txBody>
      </p:sp>
    </p:spTree>
    <p:extLst>
      <p:ext uri="{BB962C8B-B14F-4D97-AF65-F5344CB8AC3E}">
        <p14:creationId xmlns:p14="http://schemas.microsoft.com/office/powerpoint/2010/main" val="219970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dirty="0">
                <a:solidFill>
                  <a:schemeClr val="bg1"/>
                </a:solidFill>
              </a:rPr>
              <a:t> </a:t>
            </a:r>
            <a:r>
              <a:rPr lang="vi-VN" sz="6000" dirty="0">
                <a:solidFill>
                  <a:schemeClr val="bg1"/>
                </a:solidFill>
              </a:rPr>
              <a:t> Xin dâng lên, xin dâng lên ngàn lời. Chúc tụng Thánh Danh đến muôn đời. Chúc tụng danh Thánh Chúa muôn muôn đời.</a:t>
            </a:r>
            <a:endParaRPr lang="en-US" sz="6000" b="0" dirty="0">
              <a:solidFill>
                <a:schemeClr val="bg1"/>
              </a:solidFill>
              <a:effectLst/>
            </a:endParaRPr>
          </a:p>
        </p:txBody>
      </p:sp>
    </p:spTree>
    <p:extLst>
      <p:ext uri="{BB962C8B-B14F-4D97-AF65-F5344CB8AC3E}">
        <p14:creationId xmlns:p14="http://schemas.microsoft.com/office/powerpoint/2010/main" val="419898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986236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Tk3:</a:t>
            </a:r>
            <a:r>
              <a:rPr lang="en-US" sz="6000" b="0" dirty="0">
                <a:solidFill>
                  <a:srgbClr val="FFFF00"/>
                </a:solidFill>
                <a:effectLst/>
              </a:rPr>
              <a:t> </a:t>
            </a:r>
            <a:r>
              <a:rPr lang="vi-VN" sz="6000" dirty="0">
                <a:solidFill>
                  <a:schemeClr val="bg1"/>
                </a:solidFill>
              </a:rPr>
              <a:t>Lạy Chúa bao ước mơ đời con ngời sáng bao đêm ngày nguyện sống cho mọi người cùng dựng xây khắp quê hương này.</a:t>
            </a:r>
          </a:p>
        </p:txBody>
      </p:sp>
    </p:spTree>
    <p:extLst>
      <p:ext uri="{BB962C8B-B14F-4D97-AF65-F5344CB8AC3E}">
        <p14:creationId xmlns:p14="http://schemas.microsoft.com/office/powerpoint/2010/main" val="2909852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dirty="0">
                <a:solidFill>
                  <a:schemeClr val="bg1"/>
                </a:solidFill>
              </a:rPr>
              <a:t> </a:t>
            </a:r>
            <a:r>
              <a:rPr lang="vi-VN" sz="6000" dirty="0">
                <a:solidFill>
                  <a:schemeClr val="bg1"/>
                </a:solidFill>
              </a:rPr>
              <a:t> Xin dâng lên, xin dâng lên ngàn lời. Chúc tụng Thánh Danh đến muôn đời. Chúc tụng danh Thánh Chúa muôn muôn đời.</a:t>
            </a:r>
            <a:endParaRPr lang="en-US" sz="6000" b="0" dirty="0">
              <a:solidFill>
                <a:schemeClr val="bg1"/>
              </a:solidFill>
              <a:effectLst/>
            </a:endParaRPr>
          </a:p>
        </p:txBody>
      </p:sp>
    </p:spTree>
    <p:extLst>
      <p:ext uri="{BB962C8B-B14F-4D97-AF65-F5344CB8AC3E}">
        <p14:creationId xmlns:p14="http://schemas.microsoft.com/office/powerpoint/2010/main" val="3542438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u="sng" dirty="0">
                <a:solidFill>
                  <a:srgbClr val="FFFF00"/>
                </a:solidFill>
                <a:effectLst/>
              </a:rPr>
              <a:t>Tk4</a:t>
            </a:r>
            <a:r>
              <a:rPr lang="en-US" sz="6000" b="0" u="sng" dirty="0">
                <a:solidFill>
                  <a:srgbClr val="FFFF00"/>
                </a:solidFill>
                <a:effectLst/>
              </a:rPr>
              <a:t>:</a:t>
            </a:r>
            <a:r>
              <a:rPr lang="en-US" sz="6000" b="0" dirty="0">
                <a:solidFill>
                  <a:srgbClr val="FFFF00"/>
                </a:solidFill>
                <a:effectLst/>
              </a:rPr>
              <a:t> </a:t>
            </a:r>
            <a:r>
              <a:rPr lang="vi-VN" sz="6000" dirty="0">
                <a:solidFill>
                  <a:schemeClr val="bg1"/>
                </a:solidFill>
              </a:rPr>
              <a:t>Lạy Chúa đây lễ dâng hiệp thông của lễ bao tâm thành nguyện Chúa thương đoái nhận và rộng ban xuống muôn hồng ân.</a:t>
            </a:r>
          </a:p>
        </p:txBody>
      </p:sp>
    </p:spTree>
    <p:extLst>
      <p:ext uri="{BB962C8B-B14F-4D97-AF65-F5344CB8AC3E}">
        <p14:creationId xmlns:p14="http://schemas.microsoft.com/office/powerpoint/2010/main" val="1893562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1010426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4800">
                <a:solidFill>
                  <a:srgbClr val="FFFF00"/>
                </a:solidFill>
              </a:rPr>
              <a:t>Tâm Tình Yêu Mến</a:t>
            </a:r>
            <a:br>
              <a:rPr lang="en-US" sz="4800">
                <a:solidFill>
                  <a:srgbClr val="FFFF00"/>
                </a:solidFill>
              </a:rPr>
            </a:br>
            <a:r>
              <a:rPr lang="en-US" sz="6000" i="1">
                <a:solidFill>
                  <a:schemeClr val="bg1"/>
                </a:solidFill>
              </a:rPr>
              <a:t>Lm. </a:t>
            </a:r>
            <a:r>
              <a:rPr lang="en-US" sz="6000" b="0" i="1">
                <a:solidFill>
                  <a:schemeClr val="bg1"/>
                </a:solidFill>
                <a:effectLst/>
                <a:latin typeface="+mj-lt"/>
              </a:rPr>
              <a:t>Thái Nguyên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Tk1</a:t>
            </a:r>
            <a:r>
              <a:rPr lang="en-US" sz="4000" b="0" u="sng">
                <a:solidFill>
                  <a:srgbClr val="FFFF00"/>
                </a:solidFill>
                <a:effectLst/>
              </a:rPr>
              <a:t>:</a:t>
            </a:r>
            <a:r>
              <a:rPr lang="en-US" sz="4000" b="0">
                <a:solidFill>
                  <a:srgbClr val="FFFF00"/>
                </a:solidFill>
                <a:effectLst/>
              </a:rPr>
              <a:t> </a:t>
            </a:r>
            <a:r>
              <a:rPr lang="vi-VN" sz="4000">
                <a:solidFill>
                  <a:schemeClr val="bg1"/>
                </a:solidFill>
              </a:rPr>
              <a:t>Xin cho con trở nên bé nhỏ để con dễ nghe tiếng Chúa, để con thấy Chúa hiện diện trong hết mọi biến cố đời con. Xin cho con tình yêu thắm nồng để con sống trong niềm hy vọng, biết âm thầm lặng lẽ hy sinh, phụng sự Chúa với lòng trung trinh</a:t>
            </a:r>
            <a:r>
              <a:rPr lang="en-US" sz="4000">
                <a:solidFill>
                  <a:schemeClr val="bg1"/>
                </a:solidFill>
              </a:rPr>
              <a:t>.</a:t>
            </a:r>
            <a:endParaRPr lang="vi-VN" sz="4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an vui sống khiêm nhường dấn thân, trong hân hoan Chúa chính là lẽ sống con suốt đời. Cho con vui theo bước đường Chúa đi con đường thập giá, dù gian nguy con đâu nề sá chi.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300" b="0" u="sng" dirty="0">
                <a:solidFill>
                  <a:srgbClr val="FFFF00"/>
                </a:solidFill>
                <a:effectLst/>
              </a:rPr>
              <a:t>Tk2</a:t>
            </a:r>
            <a:r>
              <a:rPr lang="en-US" sz="4300" b="0" u="sng">
                <a:solidFill>
                  <a:srgbClr val="FFFF00"/>
                </a:solidFill>
                <a:effectLst/>
              </a:rPr>
              <a:t>:</a:t>
            </a:r>
            <a:r>
              <a:rPr lang="en-US" sz="4300" b="0">
                <a:solidFill>
                  <a:schemeClr val="bg1"/>
                </a:solidFill>
                <a:effectLst/>
              </a:rPr>
              <a:t> </a:t>
            </a:r>
            <a:r>
              <a:rPr lang="vi-VN" sz="4300">
                <a:solidFill>
                  <a:schemeClr val="bg1"/>
                </a:solidFill>
              </a:rPr>
              <a:t>Cho con vui vì bao thống khổ để chia sớt cùng với Chúa cảm thông với những đau buồn đang trĩu nặng trong cõi lòng ai. Xin cho con hiệp thông với Ngài bao khốn khó trong đời nhân loại bao u hoài thổn thức khôn vơi để tình yêu sáng đẹp muôn nơi.</a:t>
            </a:r>
            <a:endParaRPr lang="en-US" sz="43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a:solidFill>
                  <a:srgbClr val="FFFF00"/>
                </a:solidFill>
              </a:rPr>
              <a:t>Con Hân Hoan</a:t>
            </a:r>
            <a:br>
              <a:rPr lang="en-US" sz="5400">
                <a:solidFill>
                  <a:srgbClr val="FFFF00"/>
                </a:solidFill>
              </a:rPr>
            </a:br>
            <a:r>
              <a:rPr lang="en-US" sz="5400" i="1">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an vui sống khiêm nhường dấn thân, trong hân hoan Chúa chính là lẽ sống con suốt đời. Cho con vui theo bước đường Chúa đi con đường thập giá, dù gian nguy con đâu nề sá chi.</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Tk3</a:t>
            </a:r>
            <a:r>
              <a:rPr lang="en-US" sz="4200" b="0" u="sng">
                <a:solidFill>
                  <a:srgbClr val="FFFF00"/>
                </a:solidFill>
                <a:effectLst/>
              </a:rPr>
              <a:t>:</a:t>
            </a:r>
            <a:r>
              <a:rPr lang="en-US" sz="4200" b="0">
                <a:solidFill>
                  <a:schemeClr val="bg1"/>
                </a:solidFill>
                <a:effectLst/>
              </a:rPr>
              <a:t> </a:t>
            </a:r>
            <a:r>
              <a:rPr lang="vi-VN" sz="4200">
                <a:solidFill>
                  <a:schemeClr val="bg1"/>
                </a:solidFill>
              </a:rPr>
              <a:t>Cho tim con đừng nên cứng cỏi để con sống đời thanh thoát, để như tiếng hát nhẹ nhàng luôn thắm tình yêu mến hòa chan. Xin cho con được nên vững vàng vượt qua những nẻo đường nguy nàn, biết sẵn sàng nhận lấy đau thương một đời không bao giờ tơ vương.</a:t>
            </a:r>
            <a:endParaRPr lang="en-US" sz="4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an vui sống khiêm nhường dấn thân, trong hân hoan Chúa chính là lẽ sống con suốt đời. Cho con vui theo bước đường Chúa đi con đường thập giá, dù gian nguy con đâu nề sá chi. </a:t>
            </a:r>
            <a:endParaRPr lang="en-US" sz="4800"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5539208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6600">
                <a:solidFill>
                  <a:srgbClr val="FFFF00"/>
                </a:solidFill>
              </a:rPr>
              <a:t>Từ Chốn Tối Tăm</a:t>
            </a:r>
            <a:r>
              <a:rPr lang="en-US" sz="6600" b="0">
                <a:solidFill>
                  <a:srgbClr val="FFFF00"/>
                </a:solidFill>
                <a:effectLst/>
                <a:latin typeface="+mj-lt"/>
              </a:rPr>
              <a:t/>
            </a:r>
            <a:br>
              <a:rPr lang="en-US" sz="6600" b="0">
                <a:solidFill>
                  <a:srgbClr val="FFFF00"/>
                </a:solidFill>
                <a:effectLst/>
                <a:latin typeface="+mj-lt"/>
              </a:rPr>
            </a:br>
            <a:r>
              <a:rPr lang="en-US" sz="5400" i="1">
                <a:solidFill>
                  <a:schemeClr val="bg1"/>
                </a:solidFill>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a:t>
            </a:r>
            <a:r>
              <a:rPr lang="en-US" sz="5400" b="0" u="sng">
                <a:solidFill>
                  <a:srgbClr val="FFFF00"/>
                </a:solidFill>
                <a:effectLst/>
              </a:rPr>
              <a:t>1:</a:t>
            </a:r>
            <a:r>
              <a:rPr lang="en-US" sz="5400" b="0">
                <a:solidFill>
                  <a:schemeClr val="bg1"/>
                </a:solidFill>
                <a:effectLst/>
              </a:rPr>
              <a:t> </a:t>
            </a:r>
            <a:r>
              <a:rPr lang="vi-VN" sz="5400">
                <a:solidFill>
                  <a:schemeClr val="bg1"/>
                </a:solidFill>
              </a:rPr>
              <a:t>Đây vực sâu thương đau, bao hồn đang khấn cầu Mẹ đến cứu đưa về nơi an vui. Trông vì bao công ân Con Mẹ xưa giáng trần, chịu chết để xóa tội cho muôn dân.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b="0" u="sng">
                <a:solidFill>
                  <a:srgbClr val="FFFF00"/>
                </a:solidFill>
                <a:effectLst/>
              </a:rPr>
              <a:t>:</a:t>
            </a:r>
            <a:r>
              <a:rPr lang="en-US" sz="4800" b="0">
                <a:solidFill>
                  <a:schemeClr val="bg1"/>
                </a:solidFill>
                <a:effectLst/>
              </a:rPr>
              <a:t> </a:t>
            </a:r>
            <a:r>
              <a:rPr lang="vi-VN" sz="4800">
                <a:solidFill>
                  <a:schemeClr val="bg1"/>
                </a:solidFill>
              </a:rPr>
              <a:t>Cam chịu bao thương đau mong đền muôn lỗi lầm để Chúa dẫn đưa về nơi thiên cung. Nhưng nguyện xin Trinh Vương mau dủ thương chuyển cầu để Chúa rút bớt thời gian thương đau.</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Đk</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Tk3</a:t>
            </a:r>
            <a:r>
              <a:rPr lang="en-US" sz="4800" b="0" u="sng">
                <a:solidFill>
                  <a:srgbClr val="FFFF00"/>
                </a:solidFill>
                <a:effectLst/>
              </a:rPr>
              <a:t>:</a:t>
            </a:r>
            <a:r>
              <a:rPr lang="en-US" sz="4800" b="0">
                <a:solidFill>
                  <a:schemeClr val="bg1"/>
                </a:solidFill>
                <a:effectLst/>
              </a:rPr>
              <a:t> </a:t>
            </a:r>
            <a:r>
              <a:rPr lang="vi-VN" sz="4800">
                <a:solidFill>
                  <a:schemeClr val="bg1"/>
                </a:solidFill>
              </a:rPr>
              <a:t>Bao người xưa chung vui, nay còn ai đoái hoài, tình nghĩa thế gian tựa cơn mây bay. Thân phận nay cô đơn chỉ còn trông có Mẹ, Mẹ đến cứu vớt hồn bao đau thương.</a:t>
            </a:r>
            <a:endParaRPr lang="en-US" sz="4800" b="0" dirty="0">
              <a:solidFill>
                <a:schemeClr val="bg1"/>
              </a:solidFill>
              <a:effectLst/>
            </a:endParaRPr>
          </a:p>
        </p:txBody>
      </p:sp>
    </p:spTree>
    <p:extLst>
      <p:ext uri="{BB962C8B-B14F-4D97-AF65-F5344CB8AC3E}">
        <p14:creationId xmlns:p14="http://schemas.microsoft.com/office/powerpoint/2010/main" val="39619052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12029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Vào thánh cung dâng tiến hương nguyện cầu ngát bay toả tới ngai toà Chúa. Tâm tư sẽ reo mừng hướng lên bàn thánh trong niềm vui. </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1993</Words>
  <Application>Microsoft Office PowerPoint</Application>
  <PresentationFormat>On-screen Show (16:9)</PresentationFormat>
  <Paragraphs>98</Paragraphs>
  <Slides>83</Slides>
  <Notes>1</Notes>
  <HiddenSlides>0</HiddenSlides>
  <MMClips>0</MMClips>
  <ScaleCrop>false</ScaleCrop>
  <HeadingPairs>
    <vt:vector size="4" baseType="variant">
      <vt:variant>
        <vt:lpstr>Theme</vt:lpstr>
      </vt:variant>
      <vt:variant>
        <vt:i4>12</vt:i4>
      </vt:variant>
      <vt:variant>
        <vt:lpstr>Slide Titles</vt:lpstr>
      </vt:variant>
      <vt:variant>
        <vt:i4>83</vt:i4>
      </vt:variant>
    </vt:vector>
  </HeadingPairs>
  <TitlesOfParts>
    <vt:vector size="95" baseType="lpstr">
      <vt:lpstr>Office Theme</vt:lpstr>
      <vt:lpstr>12_Office Theme</vt:lpstr>
      <vt:lpstr>36_Default Design</vt:lpstr>
      <vt:lpstr>10_Office Theme</vt:lpstr>
      <vt:lpstr>37_Default Design</vt:lpstr>
      <vt:lpstr>6_Office Theme</vt:lpstr>
      <vt:lpstr>2_Office Theme</vt:lpstr>
      <vt:lpstr>9_Office Theme</vt:lpstr>
      <vt:lpstr>1_Office Theme</vt:lpstr>
      <vt:lpstr>3_Office Theme</vt:lpstr>
      <vt:lpstr>5_Office Theme</vt:lpstr>
      <vt:lpstr>7_Office Theme</vt:lpstr>
      <vt:lpstr>PowerPoint Presentation</vt:lpstr>
      <vt:lpstr>TẬP HÁT CỘNG ĐOÀN</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Các con chỉ có một Cha là Cha trên trời, chỉ có một người lãnh đạo là Đức Ki-tô.</vt:lpstr>
      <vt:lpstr>PowerPoint Presentation</vt:lpstr>
      <vt:lpstr>Ca Nhập Lễ Con Hân Hoan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130 Chúa Nhật XXXI Thường Niên Năm A Kim Long 03 Câu</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Tk2: Hồn con, con giữ thinh lặng, chẳng hề một khi xốn xang. Như bé ngủ trong tay hiền mẫu, hồn con rày lặng lẽ yên vui.</vt:lpstr>
      <vt:lpstr>Đk: Lạy Chúa, xin gìn giữ linh hồn con trong bình an của Ngài.</vt:lpstr>
      <vt:lpstr>Tk3: Giờ đây cho đến muôn đời, vững lòng, nào hỡi Ích-diên, mà trông cậy kiên trung vào Chúa, vì chỉ Ngài là Chúa ta thờ.</vt:lpstr>
      <vt:lpstr>Đk: Lạy Chúa, xin gìn giữ linh hồn con trong bình an của Ngài.</vt:lpstr>
      <vt:lpstr>PowerPoint Presentation</vt:lpstr>
      <vt:lpstr>Các con chỉ có một Cha là Cha trên trời, chỉ có một người lãnh đạo là Đức Ki-tô.</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Xin dâng lên, xin dâng lên ngàn lời. Chúc tụng Thánh Danh đến muôn đời. Chúc tụng danh Thánh Chúa muôn muôn đời.</vt:lpstr>
      <vt:lpstr>Tk1: lạy Chúa như của lễ dâng chiều xưa Ngài hiến thân cho đời, này trái tim an bình nguyện từ đây sống cho ân tình. </vt:lpstr>
      <vt:lpstr>Đk:  Xin dâng lên, xin dâng lên ngàn lời. Chúc tụng Thánh Danh đến muôn đời. Chúc tụng danh Thánh Chúa muôn muôn đời.</vt:lpstr>
      <vt:lpstr>Tk2: Lạy Chúa như áng hương trầm lan tựa nến cháy hao mòn hợp với muôn tâm hồn một lòng son hiến dâng vuông tròn.</vt:lpstr>
      <vt:lpstr>Đk:  Xin dâng lên, xin dâng lên ngàn lời. Chúc tụng Thánh Danh đến muôn đời. Chúc tụng danh Thánh Chúa muôn muôn đời.</vt:lpstr>
      <vt:lpstr>Tk3: Lạy Chúa bao ước mơ đời con ngời sáng bao đêm ngày nguyện sống cho mọi người cùng dựng xây khắp quê hương này.</vt:lpstr>
      <vt:lpstr>Đk:  Xin dâng lên, xin dâng lên ngàn lời. Chúc tụng Thánh Danh đến muôn đời. Chúc tụng danh Thánh Chúa muôn muôn đời.</vt:lpstr>
      <vt:lpstr>Tk4: Lạy Chúa đây lễ dâng hiệp thông của lễ bao tâm thành nguyện Chúa thương đoái nhận và rộng ban xuống muôn hồng ân.</vt:lpstr>
      <vt:lpstr>PowerPoint Presentation</vt:lpstr>
      <vt:lpstr>PowerPoint Presentation</vt:lpstr>
      <vt:lpstr>PowerPoint Presentation</vt:lpstr>
      <vt:lpstr>Ca Nguyện Hiệp Lễ Tâm Tình Yêu Mến Lm. Thái Nguyên</vt:lpstr>
      <vt:lpstr>Tk1: Xin cho con trở nên bé nhỏ để con dễ nghe tiếng Chúa, để con thấy Chúa hiện diện trong hết mọi biến cố đời con. Xin cho con tình yêu thắm nồng để con sống trong niềm hy vọng, biết âm thầm lặng lẽ hy sinh, phụng sự Chúa với lòng trung trinh.</vt:lpstr>
      <vt:lpstr>Đk: Con an vui sống khiêm nhường dấn thân, trong hân hoan Chúa chính là lẽ sống con suốt đời. Cho con vui theo bước đường Chúa đi con đường thập giá, dù gian nguy con đâu nề sá chi. </vt:lpstr>
      <vt:lpstr>Tk2: Cho con vui vì bao thống khổ để chia sớt cùng với Chúa cảm thông với những đau buồn đang trĩu nặng trong cõi lòng ai. Xin cho con hiệp thông với Ngài bao khốn khó trong đời nhân loại bao u hoài thổn thức khôn vơi để tình yêu sáng đẹp muôn nơi.</vt:lpstr>
      <vt:lpstr>Đk: Con an vui sống khiêm nhường dấn thân, trong hân hoan Chúa chính là lẽ sống con suốt đời. Cho con vui theo bước đường Chúa đi con đường thập giá, dù gian nguy con đâu nề sá chi.</vt:lpstr>
      <vt:lpstr>Tk3: Cho tim con đừng nên cứng cỏi để con sống đời thanh thoát, để như tiếng hát nhẹ nhàng luôn thắm tình yêu mến hòa chan. Xin cho con được nên vững vàng vượt qua những nẻo đường nguy nàn, biết sẵn sàng nhận lấy đau thương một đời không bao giờ tơ vương.</vt:lpstr>
      <vt:lpstr>Đk: Con an vui sống khiêm nhường dấn thân, trong hân hoan Chúa chính là lẽ sống con suốt đời. Cho con vui theo bước đường Chúa đi con đường thập giá, dù gian nguy con đâu nề sá chi. </vt:lpstr>
      <vt:lpstr>PowerPoint Presentation</vt:lpstr>
      <vt:lpstr>PowerPoint Presentation</vt:lpstr>
      <vt:lpstr>Ca Kết Lễ Từ Chốn Tối Tăm Kim Long</vt:lpstr>
      <vt:lpstr>Đk: Maria, Mẹ ơi! Mẹ đoái nghe lời bao người từ chốn tối tăm vương bao u sầu, vẫn vững tin trông lên kêu cầu.</vt:lpstr>
      <vt:lpstr>Tk1: Đây vực sâu thương đau, bao hồn đang khấn cầu Mẹ đến cứu đưa về nơi an vui. Trông vì bao công ân Con Mẹ xưa giáng trần, chịu chết để xóa tội cho muôn dân.</vt:lpstr>
      <vt:lpstr>Đk: Maria, Mẹ ơi! Mẹ đoái nghe lời bao người từ chốn tối tăm vương bao u sầu, vẫn vững tin trông lên kêu cầu.</vt:lpstr>
      <vt:lpstr>Tk2: Cam chịu bao thương đau mong đền muôn lỗi lầm để Chúa dẫn đưa về nơi thiên cung. Nhưng nguyện xin Trinh Vương mau dủ thương chuyển cầu để Chúa rút bớt thời gian thương đau.</vt:lpstr>
      <vt:lpstr>Đk: Maria, Mẹ ơi! Mẹ đoái nghe lời bao người từ chốn tối tăm vương bao u sầu, vẫn vững tin trông lên kêu cầu.</vt:lpstr>
      <vt:lpstr>Tk3: Bao người xưa chung vui, nay còn ai đoái hoài, tình nghĩa thế gian tựa cơn mây bay. Thân phận nay cô đơn chỉ còn trông có Mẹ, Mẹ đến cứu vớt hồn bao đau thương.</vt:lpstr>
      <vt:lpstr>Đk: Maria, Mẹ ơi! Mẹ đoái nghe lời bao người từ chốn tối tăm vương bao u sầu, vẫn vững tin trông lên kêu cầu.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153</cp:revision>
  <dcterms:created xsi:type="dcterms:W3CDTF">2023-05-21T07:25:42Z</dcterms:created>
  <dcterms:modified xsi:type="dcterms:W3CDTF">2023-11-03T08:35:43Z</dcterms:modified>
</cp:coreProperties>
</file>