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60" r:id="rId9"/>
    <p:sldMasterId id="2147484372" r:id="rId10"/>
    <p:sldMasterId id="2147484384" r:id="rId11"/>
    <p:sldMasterId id="2147484396" r:id="rId12"/>
    <p:sldMasterId id="2147484408" r:id="rId13"/>
  </p:sldMasterIdLst>
  <p:notesMasterIdLst>
    <p:notesMasterId r:id="rId91"/>
  </p:notesMasterIdLst>
  <p:sldIdLst>
    <p:sldId id="507" r:id="rId14"/>
    <p:sldId id="376" r:id="rId15"/>
    <p:sldId id="824" r:id="rId16"/>
    <p:sldId id="825" r:id="rId17"/>
    <p:sldId id="826" r:id="rId18"/>
    <p:sldId id="827" r:id="rId19"/>
    <p:sldId id="553" r:id="rId20"/>
    <p:sldId id="746" r:id="rId21"/>
    <p:sldId id="585" r:id="rId22"/>
    <p:sldId id="838" r:id="rId23"/>
    <p:sldId id="676" r:id="rId24"/>
    <p:sldId id="839" r:id="rId25"/>
    <p:sldId id="828" r:id="rId26"/>
    <p:sldId id="392" r:id="rId27"/>
    <p:sldId id="393" r:id="rId28"/>
    <p:sldId id="394" r:id="rId29"/>
    <p:sldId id="395" r:id="rId30"/>
    <p:sldId id="396" r:id="rId31"/>
    <p:sldId id="397" r:id="rId32"/>
    <p:sldId id="398" r:id="rId33"/>
    <p:sldId id="399" r:id="rId34"/>
    <p:sldId id="647" r:id="rId35"/>
    <p:sldId id="649" r:id="rId36"/>
    <p:sldId id="811" r:id="rId37"/>
    <p:sldId id="812" r:id="rId38"/>
    <p:sldId id="813" r:id="rId39"/>
    <p:sldId id="820" r:id="rId40"/>
    <p:sldId id="814" r:id="rId41"/>
    <p:sldId id="821" r:id="rId42"/>
    <p:sldId id="815" r:id="rId43"/>
    <p:sldId id="822" r:id="rId44"/>
    <p:sldId id="816" r:id="rId45"/>
    <p:sldId id="823" r:id="rId46"/>
    <p:sldId id="830" r:id="rId47"/>
    <p:sldId id="653" r:id="rId48"/>
    <p:sldId id="819" r:id="rId49"/>
    <p:sldId id="728"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550" r:id="rId65"/>
    <p:sldId id="558" r:id="rId66"/>
    <p:sldId id="561" r:id="rId67"/>
    <p:sldId id="559" r:id="rId68"/>
    <p:sldId id="614" r:id="rId69"/>
    <p:sldId id="840" r:id="rId70"/>
    <p:sldId id="835" r:id="rId71"/>
    <p:sldId id="841" r:id="rId72"/>
    <p:sldId id="276" r:id="rId73"/>
    <p:sldId id="810" r:id="rId74"/>
    <p:sldId id="729" r:id="rId75"/>
    <p:sldId id="277" r:id="rId76"/>
    <p:sldId id="278" r:id="rId77"/>
    <p:sldId id="279" r:id="rId78"/>
    <p:sldId id="290" r:id="rId79"/>
    <p:sldId id="842" r:id="rId80"/>
    <p:sldId id="291" r:id="rId81"/>
    <p:sldId id="843" r:id="rId82"/>
    <p:sldId id="292" r:id="rId83"/>
    <p:sldId id="698" r:id="rId84"/>
    <p:sldId id="293" r:id="rId85"/>
    <p:sldId id="564" r:id="rId86"/>
    <p:sldId id="563" r:id="rId87"/>
    <p:sldId id="751" r:id="rId88"/>
    <p:sldId id="844" r:id="rId89"/>
    <p:sldId id="845"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s2saiVFO7kUpQW0ityYtw==" hashData="6Au7M69boZmK99OCpeQAI13Q3F8="/>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19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76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63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761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885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29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394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5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45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05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44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02301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Ai mong tìm Chúa, hãy vững tâm và mừng vui trong Ngài. Ai mến yêu ơn giải thoát, nào cùng nói Chúa vĩ đại nhường bao.</a:t>
            </a:r>
          </a:p>
        </p:txBody>
      </p:sp>
    </p:spTree>
    <p:extLst>
      <p:ext uri="{BB962C8B-B14F-4D97-AF65-F5344CB8AC3E}">
        <p14:creationId xmlns:p14="http://schemas.microsoft.com/office/powerpoint/2010/main" val="31132532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a:solidFill>
                  <a:srgbClr val="FFFF00"/>
                </a:solidFill>
                <a:effectLst/>
                <a:latin typeface="+mj-lt"/>
              </a:rPr>
              <a:t>Tk2</a:t>
            </a:r>
            <a:r>
              <a:rPr lang="vi-VN" sz="5500" b="0" u="sng" dirty="0">
                <a:solidFill>
                  <a:srgbClr val="FFFF00"/>
                </a:solidFill>
                <a:effectLst/>
                <a:latin typeface="+mj-lt"/>
              </a:rPr>
              <a:t>:</a:t>
            </a:r>
            <a:r>
              <a:rPr lang="en-US" sz="5500" dirty="0">
                <a:solidFill>
                  <a:schemeClr val="bg1"/>
                </a:solidFill>
                <a:latin typeface="+mj-lt"/>
              </a:rPr>
              <a:t> </a:t>
            </a:r>
            <a:r>
              <a:rPr lang="vi-VN" sz="5500" dirty="0">
                <a:solidFill>
                  <a:schemeClr val="bg1"/>
                </a:solidFill>
                <a:latin typeface="+mj-lt"/>
              </a:rPr>
              <a:t>Trong lúc con khốn cùng, bọn chúng sướng vui, van lạy Chúa xin cho chúng chạy lui, xin cho những ngừoi nói cười hả hê, bị tuôn ngã, bị nhạo chê.</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Ai mong tìm Chúa, hãy vững tâm và mừng vui trong Ngài. Ai mến yêu ơn giải thoát, nào cùng nói Chúa vĩ đại nhường bao.</a:t>
            </a:r>
          </a:p>
        </p:txBody>
      </p:sp>
    </p:spTree>
    <p:extLst>
      <p:ext uri="{BB962C8B-B14F-4D97-AF65-F5344CB8AC3E}">
        <p14:creationId xmlns:p14="http://schemas.microsoft.com/office/powerpoint/2010/main" val="39058756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5500" b="0">
              <a:solidFill>
                <a:srgbClr val="FFFF00"/>
              </a:solidFill>
              <a:effectLst/>
              <a:latin typeface="+mj-lt"/>
              <a:cs typeface="Times New Roman" panose="02020603050405020304" pitchFamily="18" charset="0"/>
            </a:endParaRPr>
          </a:p>
          <a:p>
            <a:pPr eaLnBrk="1" hangingPunct="1">
              <a:lnSpc>
                <a:spcPct val="150000"/>
              </a:lnSpc>
            </a:pPr>
            <a:r>
              <a:rPr lang="en-US" sz="5500" b="0">
                <a:solidFill>
                  <a:srgbClr val="FFFF00"/>
                </a:solidFill>
                <a:effectLst/>
                <a:latin typeface="+mj-lt"/>
                <a:cs typeface="Times New Roman" panose="02020603050405020304" pitchFamily="18" charset="0"/>
              </a:rPr>
              <a:t>KINH VINH DANH</a:t>
            </a:r>
            <a:endParaRPr lang="vi-VN" sz="55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500" b="0" u="sng">
                <a:solidFill>
                  <a:srgbClr val="FFFF00"/>
                </a:solidFill>
                <a:effectLst/>
                <a:latin typeface="+mj-lt"/>
                <a:cs typeface="Times New Roman" panose="02020603050405020304" pitchFamily="18" charset="0"/>
              </a:rPr>
              <a:t>Chủ tế:</a:t>
            </a:r>
            <a:r>
              <a:rPr lang="en-US" sz="5500" b="0">
                <a:solidFill>
                  <a:srgbClr val="FFFF00"/>
                </a:solidFill>
                <a:effectLst/>
                <a:latin typeface="+mj-lt"/>
                <a:cs typeface="Times New Roman" panose="02020603050405020304" pitchFamily="18" charset="0"/>
              </a:rPr>
              <a:t> </a:t>
            </a:r>
            <a:r>
              <a:rPr lang="en-US" sz="5500" b="0" i="1">
                <a:solidFill>
                  <a:srgbClr val="FFFF00"/>
                </a:solidFill>
                <a:effectLst/>
                <a:latin typeface="+mj-lt"/>
                <a:cs typeface="Times New Roman" panose="02020603050405020304" pitchFamily="18" charset="0"/>
              </a:rPr>
              <a:t>Vinh danh Thiên Chúa trên các tầng trời.</a:t>
            </a:r>
            <a:br>
              <a:rPr lang="en-US" sz="5500" b="0" i="1">
                <a:solidFill>
                  <a:srgbClr val="FFFF00"/>
                </a:solidFill>
                <a:effectLst/>
                <a:latin typeface="+mj-lt"/>
                <a:cs typeface="Times New Roman" panose="02020603050405020304" pitchFamily="18" charset="0"/>
              </a:rPr>
            </a:br>
            <a:r>
              <a:rPr lang="vi-VN" sz="5500" b="0">
                <a:solidFill>
                  <a:srgbClr val="FFFF00"/>
                </a:solidFill>
                <a:effectLst/>
                <a:latin typeface="+mj-lt"/>
                <a:cs typeface="Times New Roman" panose="02020603050405020304" pitchFamily="18" charset="0"/>
              </a:rPr>
              <a:t>A+B:</a:t>
            </a:r>
            <a:r>
              <a:rPr lang="vi-VN" sz="5500" b="0">
                <a:solidFill>
                  <a:schemeClr val="bg1"/>
                </a:solidFill>
                <a:effectLst/>
                <a:latin typeface="+mj-lt"/>
                <a:cs typeface="Times New Roman" panose="02020603050405020304" pitchFamily="18" charset="0"/>
              </a:rPr>
              <a:t> Và bình an dưới thế cho người thiện tâm</a:t>
            </a:r>
            <a:r>
              <a:rPr lang="en-US" sz="5500" b="0">
                <a:solidFill>
                  <a:schemeClr val="bg1"/>
                </a:solidFill>
                <a:effectLst/>
                <a:latin typeface="+mj-lt"/>
                <a:cs typeface="Times New Roman" panose="02020603050405020304" pitchFamily="18" charset="0"/>
              </a:rPr>
              <a:t>.</a:t>
            </a:r>
            <a:endParaRPr lang="vi-VN" sz="55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500" b="0" u="sng">
                <a:solidFill>
                  <a:srgbClr val="FFFF00"/>
                </a:solidFill>
                <a:effectLst/>
                <a:latin typeface="+mj-lt"/>
                <a:cs typeface="Times New Roman" panose="02020603050405020304" pitchFamily="18" charset="0"/>
              </a:rPr>
              <a:t>A:</a:t>
            </a:r>
            <a:r>
              <a:rPr lang="en-US" sz="55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500" b="0" u="sng">
                <a:solidFill>
                  <a:srgbClr val="FFFF00"/>
                </a:solidFill>
                <a:effectLst/>
                <a:latin typeface="+mj-lt"/>
                <a:cs typeface="Times New Roman" panose="02020603050405020304" pitchFamily="18" charset="0"/>
              </a:rPr>
              <a:t>B:</a:t>
            </a:r>
            <a:r>
              <a:rPr lang="en-US" sz="5500" b="0">
                <a:solidFill>
                  <a:schemeClr val="bg1"/>
                </a:solidFill>
                <a:effectLst/>
                <a:latin typeface="+mj-lt"/>
                <a:cs typeface="Times New Roman" panose="02020603050405020304" pitchFamily="18" charset="0"/>
              </a:rPr>
              <a:t> Chúng con chúc tụng Chúa. </a:t>
            </a:r>
            <a:br>
              <a:rPr lang="en-US" sz="5500" b="0">
                <a:solidFill>
                  <a:schemeClr val="bg1"/>
                </a:solidFill>
                <a:effectLst/>
                <a:latin typeface="+mj-lt"/>
                <a:cs typeface="Times New Roman" panose="02020603050405020304" pitchFamily="18" charset="0"/>
              </a:rPr>
            </a:br>
            <a:r>
              <a:rPr lang="en-US" sz="5500" b="0">
                <a:solidFill>
                  <a:srgbClr val="FFFF00"/>
                </a:solidFill>
                <a:effectLst/>
                <a:latin typeface="+mj-lt"/>
                <a:cs typeface="Times New Roman" panose="02020603050405020304" pitchFamily="18" charset="0"/>
              </a:rPr>
              <a:t>A:</a:t>
            </a:r>
            <a:r>
              <a:rPr lang="en-US" sz="55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500" b="0">
                <a:solidFill>
                  <a:srgbClr val="FFFF00"/>
                </a:solidFill>
                <a:effectLst/>
                <a:latin typeface="+mj-lt"/>
                <a:cs typeface="Times New Roman" panose="02020603050405020304" pitchFamily="18" charset="0"/>
              </a:rPr>
              <a:t>B:</a:t>
            </a:r>
            <a:r>
              <a:rPr lang="en-US" sz="55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5000" b="0">
                <a:solidFill>
                  <a:srgbClr val="FFFF00"/>
                </a:solidFill>
                <a:effectLst/>
                <a:latin typeface="+mj-lt"/>
                <a:cs typeface="Times New Roman" panose="02020603050405020304" pitchFamily="18" charset="0"/>
              </a:rPr>
              <a:t>B:</a:t>
            </a:r>
            <a:r>
              <a:rPr lang="vi-VN" sz="50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500" b="0" u="sng">
                <a:solidFill>
                  <a:srgbClr val="FFFF00"/>
                </a:solidFill>
                <a:effectLst/>
                <a:latin typeface="+mj-lt"/>
                <a:cs typeface="Times New Roman" panose="02020603050405020304" pitchFamily="18" charset="0"/>
              </a:rPr>
              <a:t>A:</a:t>
            </a:r>
            <a:r>
              <a:rPr lang="en-US" sz="55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500" b="0" u="sng">
                <a:solidFill>
                  <a:srgbClr val="FFFF00"/>
                </a:solidFill>
                <a:effectLst/>
                <a:latin typeface="+mj-lt"/>
                <a:cs typeface="Times New Roman" panose="02020603050405020304" pitchFamily="18" charset="0"/>
              </a:rPr>
              <a:t>B:</a:t>
            </a:r>
            <a:r>
              <a:rPr lang="en-US" sz="55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500" b="0">
                <a:solidFill>
                  <a:schemeClr val="bg1"/>
                </a:solidFill>
                <a:effectLst/>
                <a:latin typeface="+mj-lt"/>
              </a:rPr>
              <a:t/>
            </a:r>
            <a:br>
              <a:rPr lang="en-US" sz="5500" b="0">
                <a:solidFill>
                  <a:schemeClr val="bg1"/>
                </a:solidFill>
                <a:effectLst/>
                <a:latin typeface="+mj-lt"/>
              </a:rPr>
            </a:br>
            <a:endParaRPr lang="en-US" sz="55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sz="55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Khôn ngoan.</a:t>
            </a:r>
            <a:r>
              <a:rPr lang="en-US" sz="3200" b="1">
                <a:ln w="1905"/>
                <a:solidFill>
                  <a:srgbClr val="A50021"/>
                </a:solidFill>
                <a:effectLst>
                  <a:innerShdw blurRad="69850" dist="43180" dir="5400000">
                    <a:srgbClr val="000000">
                      <a:alpha val="65000"/>
                    </a:srgbClr>
                  </a:innerShdw>
                </a:effectLst>
              </a:rPr>
              <a:t/>
            </a:r>
            <a:br>
              <a:rPr lang="en-US" sz="3200" b="1">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500">
                <a:solidFill>
                  <a:srgbClr val="FFFF00"/>
                </a:solidFill>
                <a:latin typeface="+mj-lt"/>
              </a:rPr>
              <a:t>Thánh Vịnh 62</a:t>
            </a:r>
            <a:br>
              <a:rPr lang="en-US" sz="5500">
                <a:solidFill>
                  <a:srgbClr val="FFFF00"/>
                </a:solidFill>
                <a:latin typeface="+mj-lt"/>
              </a:rPr>
            </a:br>
            <a:r>
              <a:rPr lang="en-US" sz="4800">
                <a:solidFill>
                  <a:srgbClr val="FFFF00"/>
                </a:solidFill>
                <a:latin typeface="+mj-lt"/>
              </a:rPr>
              <a:t>Chúa Nhật XXXII Thường Niên</a:t>
            </a:r>
            <a:r>
              <a:rPr lang="en-US" sz="5500">
                <a:solidFill>
                  <a:srgbClr val="FFFF00"/>
                </a:solidFill>
                <a:latin typeface="+mj-lt"/>
              </a:rPr>
              <a:t/>
            </a:r>
            <a:br>
              <a:rPr lang="en-US" sz="5500">
                <a:solidFill>
                  <a:srgbClr val="FFFF00"/>
                </a:solidFill>
                <a:latin typeface="+mj-lt"/>
              </a:rPr>
            </a:br>
            <a:r>
              <a:rPr lang="en-US" sz="5500">
                <a:solidFill>
                  <a:srgbClr val="FFFF00"/>
                </a:solidFill>
                <a:latin typeface="+mj-lt"/>
              </a:rPr>
              <a:t>Năm A</a:t>
            </a:r>
            <a:br>
              <a:rPr lang="en-US" sz="5500">
                <a:solidFill>
                  <a:srgbClr val="FFFF00"/>
                </a:solidFill>
                <a:latin typeface="+mj-lt"/>
              </a:rPr>
            </a:br>
            <a:r>
              <a:rPr lang="en-US" sz="5500" b="1" i="1">
                <a:solidFill>
                  <a:schemeClr val="bg1"/>
                </a:solidFill>
                <a:latin typeface="+mj-lt"/>
              </a:rPr>
              <a:t>Lm. Kim Long</a:t>
            </a:r>
            <a:br>
              <a:rPr lang="en-US" sz="5500" b="1" i="1">
                <a:solidFill>
                  <a:schemeClr val="bg1"/>
                </a:solidFill>
                <a:latin typeface="+mj-lt"/>
              </a:rPr>
            </a:br>
            <a:r>
              <a:rPr lang="en-US" sz="5500" b="1" i="1">
                <a:solidFill>
                  <a:schemeClr val="bg1"/>
                </a:solidFill>
                <a:latin typeface="+mj-lt"/>
              </a:rPr>
              <a:t>04 Câu</a:t>
            </a:r>
          </a:p>
        </p:txBody>
      </p:sp>
    </p:spTree>
    <p:extLst>
      <p:ext uri="{BB962C8B-B14F-4D97-AF65-F5344CB8AC3E}">
        <p14:creationId xmlns:p14="http://schemas.microsoft.com/office/powerpoint/2010/main" val="372970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latin typeface="+mj-lt"/>
              </a:rPr>
              <a:t>Tk1:</a:t>
            </a:r>
            <a:r>
              <a:rPr lang="en-US" sz="5400">
                <a:solidFill>
                  <a:schemeClr val="bg1"/>
                </a:solidFill>
                <a:latin typeface="+mj-lt"/>
              </a:rPr>
              <a:t> </a:t>
            </a:r>
            <a:r>
              <a:rPr lang="vi-VN" sz="5400">
                <a:solidFill>
                  <a:schemeClr val="bg1"/>
                </a:solidFill>
                <a:latin typeface="+mj-lt"/>
              </a:rPr>
              <a:t>Thân lạy Chúa, Đấng con tôn thờ, này con nao nao trông tìm Chúa, linh hồn con khát khao, thân xác con hao mòn, như đất khô cằn hằng trông mong nước nguồn.</a:t>
            </a:r>
            <a:endParaRPr lang="en-US" sz="5400">
              <a:solidFill>
                <a:schemeClr val="bg1"/>
              </a:solidFill>
              <a:latin typeface="+mj-lt"/>
            </a:endParaRPr>
          </a:p>
        </p:txBody>
      </p:sp>
    </p:spTree>
    <p:extLst>
      <p:ext uri="{BB962C8B-B14F-4D97-AF65-F5344CB8AC3E}">
        <p14:creationId xmlns:p14="http://schemas.microsoft.com/office/powerpoint/2010/main" val="109639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00" u="sng">
                <a:solidFill>
                  <a:srgbClr val="FFFF00"/>
                </a:solidFill>
                <a:latin typeface="+mj-lt"/>
              </a:rPr>
              <a:t>Tk2:</a:t>
            </a:r>
            <a:r>
              <a:rPr lang="en-US" sz="5500">
                <a:solidFill>
                  <a:schemeClr val="bg1"/>
                </a:solidFill>
                <a:latin typeface="+mj-lt"/>
              </a:rPr>
              <a:t> </a:t>
            </a:r>
            <a:r>
              <a:rPr lang="vi-VN" sz="5500">
                <a:solidFill>
                  <a:schemeClr val="bg1"/>
                </a:solidFill>
                <a:latin typeface="+mj-lt"/>
              </a:rPr>
              <a:t>Mong được tới ngắm tôn nhan Ngài, nhìn xem vinh quang uy lực Chúa. Ân tình của Chúa luôn cao quý hơn sinh mạng, con muốn vang lời mà ca khen suốt đời.</a:t>
            </a:r>
            <a:endParaRPr lang="en-US" sz="5500">
              <a:solidFill>
                <a:schemeClr val="bg1"/>
              </a:solidFill>
              <a:latin typeface="+mj-lt"/>
            </a:endParaRPr>
          </a:p>
        </p:txBody>
      </p:sp>
    </p:spTree>
    <p:extLst>
      <p:ext uri="{BB962C8B-B14F-4D97-AF65-F5344CB8AC3E}">
        <p14:creationId xmlns:p14="http://schemas.microsoft.com/office/powerpoint/2010/main" val="150589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3700814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latin typeface="+mj-lt"/>
              </a:rPr>
              <a:t>Tk3:</a:t>
            </a:r>
            <a:r>
              <a:rPr lang="en-US" sz="5400">
                <a:solidFill>
                  <a:schemeClr val="bg1"/>
                </a:solidFill>
                <a:latin typeface="+mj-lt"/>
              </a:rPr>
              <a:t> </a:t>
            </a:r>
            <a:r>
              <a:rPr lang="vi-VN" sz="5400">
                <a:solidFill>
                  <a:schemeClr val="bg1"/>
                </a:solidFill>
                <a:latin typeface="+mj-lt"/>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latin typeface="+mj-lt"/>
              </a:rPr>
              <a:t>Tk4:</a:t>
            </a:r>
            <a:r>
              <a:rPr lang="en-US" sz="5400">
                <a:solidFill>
                  <a:schemeClr val="bg1"/>
                </a:solidFill>
                <a:latin typeface="+mj-lt"/>
              </a:rPr>
              <a:t> </a:t>
            </a:r>
            <a:r>
              <a:rPr lang="vi-VN" sz="5400">
                <a:solidFill>
                  <a:schemeClr val="bg1"/>
                </a:solidFill>
                <a:latin typeface="+mj-lt"/>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latin typeface="+mj-lt"/>
              </a:rPr>
              <a:t>Đk:</a:t>
            </a:r>
            <a:r>
              <a:rPr lang="en-US" sz="7200">
                <a:solidFill>
                  <a:schemeClr val="bg1"/>
                </a:solidFill>
                <a:latin typeface="+mj-lt"/>
              </a:rPr>
              <a:t> </a:t>
            </a:r>
            <a:r>
              <a:rPr lang="vi-VN" sz="7200">
                <a:solidFill>
                  <a:schemeClr val="bg1"/>
                </a:solidFill>
                <a:latin typeface="+mj-lt"/>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sz="55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thứ nhất của thánh Phaolo tông đồ Gửi tín hữu Thê-sa-lô-ni ca.</a:t>
            </a:r>
            <a:endParaRPr lang="vi-VN" sz="360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latin typeface="+mj-lt"/>
              </a:rPr>
              <a:t>Anh em hãy tỉnh thức và hãy sẵn sàng, vì vào giờ anh em không ngờ Con Người sẽ đến.</a:t>
            </a:r>
            <a:endParaRPr lang="en-US" sz="6600">
              <a:solidFill>
                <a:schemeClr val="bg1"/>
              </a:solidFill>
              <a:latin typeface="+mj-l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sz="550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5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latin typeface="+mj-lt"/>
              </a:rPr>
              <a:t>Tk1:</a:t>
            </a:r>
            <a:r>
              <a:rPr lang="en-US" sz="5400">
                <a:solidFill>
                  <a:schemeClr val="bg1"/>
                </a:solidFill>
                <a:latin typeface="+mj-lt"/>
              </a:rPr>
              <a:t> </a:t>
            </a:r>
            <a:r>
              <a:rPr lang="vi-VN" sz="5400">
                <a:solidFill>
                  <a:schemeClr val="bg1"/>
                </a:solidFill>
                <a:latin typeface="+mj-lt"/>
              </a:rPr>
              <a:t>Thân lạy Chúa, Đấng con tôn thờ, này con nao nao trông tìm Chúa, linh hồn con khát khao, thân xác con hao mòn, như đất khô cằn hằng trông mong nước nguồn.</a:t>
            </a:r>
            <a:endParaRPr lang="en-US" sz="5400">
              <a:solidFill>
                <a:schemeClr val="bg1"/>
              </a:solidFill>
              <a:latin typeface="+mj-lt"/>
            </a:endParaRPr>
          </a:p>
        </p:txBody>
      </p:sp>
    </p:spTree>
    <p:extLst>
      <p:ext uri="{BB962C8B-B14F-4D97-AF65-F5344CB8AC3E}">
        <p14:creationId xmlns:p14="http://schemas.microsoft.com/office/powerpoint/2010/main" val="3261026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5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5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latin typeface="+mj-lt"/>
              </a:rPr>
              <a:t>Anh em hãy tỉnh thức và hãy sẵn sàng, vì vào giờ anh em không ngờ Con Người sẽ đến.</a:t>
            </a:r>
            <a:endParaRPr lang="en-US" sz="6600">
              <a:solidFill>
                <a:schemeClr val="bg1"/>
              </a:solidFill>
              <a:latin typeface="+mj-l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2052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a:t>C</a:t>
            </a:r>
            <a:r>
              <a:rPr lang="vi-VN" sz="2800"/>
              <a:t>húa 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dirty="0">
                <a:solidFill>
                  <a:srgbClr val="FFFF00"/>
                </a:solidFill>
              </a:rPr>
              <a:t>Lễ vật đời con</a:t>
            </a:r>
            <a:endParaRPr lang="en-US" sz="4000" b="1" dirty="0">
              <a:solidFill>
                <a:srgbClr val="FFFF00"/>
              </a:solidFill>
            </a:endParaRPr>
          </a:p>
          <a:p>
            <a:pPr algn="ctr"/>
            <a:r>
              <a:rPr lang="vi-VN" sz="4000" b="1" i="1" dirty="0">
                <a:solidFill>
                  <a:schemeClr val="bg1"/>
                </a:solidFill>
              </a:rPr>
              <a:t>Viễn Xứ</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Tk1:</a:t>
            </a:r>
            <a:r>
              <a:rPr lang="en-US" sz="4800" dirty="0">
                <a:solidFill>
                  <a:schemeClr val="bg1"/>
                </a:solidFill>
                <a:latin typeface="+mj-lt"/>
              </a:rPr>
              <a:t> </a:t>
            </a:r>
            <a:r>
              <a:rPr lang="vi-VN" sz="4800" dirty="0">
                <a:solidFill>
                  <a:schemeClr val="bg1"/>
                </a:solidFill>
                <a:latin typeface="+mj-lt"/>
              </a:rPr>
              <a:t> Dâng lên Chúa này thân con yếu đuối mỏng manh. Từng ngày qua bao tội con xúc phạm tới Ngài. Chúa yêu con xóa mọi lỗi lầm lòng thống hối ăn năn, giờ con đến hiến trao cho Ngài.</a:t>
            </a:r>
            <a:endParaRPr lang="en-US" sz="48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dirty="0">
                <a:solidFill>
                  <a:schemeClr val="bg1"/>
                </a:solidFill>
                <a:latin typeface="+mj-lt"/>
              </a:rPr>
              <a:t> 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Tk2:</a:t>
            </a:r>
            <a:r>
              <a:rPr lang="en-US" sz="4800" b="0" dirty="0">
                <a:solidFill>
                  <a:srgbClr val="FFFF00"/>
                </a:solidFill>
                <a:effectLst/>
                <a:latin typeface="+mj-lt"/>
              </a:rPr>
              <a:t> </a:t>
            </a:r>
            <a:r>
              <a:rPr lang="vi-VN" sz="4800" dirty="0">
                <a:solidFill>
                  <a:schemeClr val="bg1"/>
                </a:solidFill>
                <a:latin typeface="+mj-lt"/>
              </a:rPr>
              <a:t> Dâng lên Chúa mọi âu lo thổn thức đời con. Nặng sầu vương khi chiều buông tái tê tâm hồn. Nép thân nơi suối nguồn nhân lành Ngài sẽ đỡ nâng con, đời con sẽ thảnh thơi yên </a:t>
            </a:r>
            <a:r>
              <a:rPr lang="vi-VN" sz="4800">
                <a:solidFill>
                  <a:schemeClr val="bg1"/>
                </a:solidFill>
                <a:latin typeface="+mj-lt"/>
              </a:rPr>
              <a:t>hàn</a:t>
            </a:r>
            <a:r>
              <a:rPr lang="vi-VN" sz="4800" smtClean="0">
                <a:solidFill>
                  <a:schemeClr val="bg1"/>
                </a:solidFill>
                <a:latin typeface="+mj-lt"/>
              </a:rPr>
              <a:t>.</a:t>
            </a:r>
            <a:endParaRPr lang="vi-VN" sz="4800" dirty="0">
              <a:solidFill>
                <a:schemeClr val="bg1"/>
              </a:solidFill>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dirty="0">
                <a:solidFill>
                  <a:schemeClr val="bg1"/>
                </a:solidFill>
                <a:latin typeface="+mj-lt"/>
              </a:rPr>
              <a:t> 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chemeClr val="bg1"/>
              </a:solidFill>
              <a:effectLst/>
              <a:latin typeface="+mj-lt"/>
            </a:endParaRPr>
          </a:p>
        </p:txBody>
      </p:sp>
    </p:spTree>
    <p:extLst>
      <p:ext uri="{BB962C8B-B14F-4D97-AF65-F5344CB8AC3E}">
        <p14:creationId xmlns:p14="http://schemas.microsoft.com/office/powerpoint/2010/main" val="3688951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Tk3:</a:t>
            </a:r>
            <a:r>
              <a:rPr lang="en-US" sz="4800" b="0" dirty="0">
                <a:solidFill>
                  <a:srgbClr val="FFFF00"/>
                </a:solidFill>
                <a:effectLst/>
                <a:latin typeface="+mj-lt"/>
              </a:rPr>
              <a:t> </a:t>
            </a:r>
            <a:r>
              <a:rPr lang="vi-VN" sz="4800" dirty="0">
                <a:solidFill>
                  <a:schemeClr val="bg1"/>
                </a:solidFill>
                <a:latin typeface="+mj-lt"/>
              </a:rPr>
              <a:t>Dâng lên Chúa mọi tâm tư chan chứa niềm vui. Lòng hân hoan nâng hồn lên hát câu cảm tạ. Chúa yêu thương dắt dìu tháng ngày dù bão táp phong ba, lòng con vẫn an vui trong Ngài.</a:t>
            </a:r>
          </a:p>
        </p:txBody>
      </p:sp>
    </p:spTree>
    <p:extLst>
      <p:ext uri="{BB962C8B-B14F-4D97-AF65-F5344CB8AC3E}">
        <p14:creationId xmlns:p14="http://schemas.microsoft.com/office/powerpoint/2010/main" val="3742916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dirty="0">
                <a:solidFill>
                  <a:schemeClr val="bg1"/>
                </a:solidFill>
                <a:latin typeface="+mj-lt"/>
              </a:rPr>
              <a:t> 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chemeClr val="bg1"/>
              </a:solidFill>
              <a:effectLst/>
              <a:latin typeface="+mj-lt"/>
            </a:endParaRPr>
          </a:p>
        </p:txBody>
      </p:sp>
    </p:spTree>
    <p:extLst>
      <p:ext uri="{BB962C8B-B14F-4D97-AF65-F5344CB8AC3E}">
        <p14:creationId xmlns:p14="http://schemas.microsoft.com/office/powerpoint/2010/main" val="184603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sz="550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b="0" dirty="0">
                <a:solidFill>
                  <a:srgbClr val="FFFF00"/>
                </a:solidFill>
                <a:effectLst/>
                <a:latin typeface="+mj-lt"/>
              </a:rPr>
              <a:t>Đèn canh thức</a:t>
            </a:r>
            <a:r>
              <a:rPr lang="en-US" sz="6600" b="0" dirty="0">
                <a:solidFill>
                  <a:srgbClr val="FFFF00"/>
                </a:solidFill>
                <a:effectLst/>
                <a:latin typeface="+mj-lt"/>
              </a:rPr>
              <a:t/>
            </a:r>
            <a:br>
              <a:rPr lang="en-US" sz="6600" b="0" dirty="0">
                <a:solidFill>
                  <a:srgbClr val="FFFF00"/>
                </a:solidFill>
                <a:effectLst/>
                <a:latin typeface="+mj-lt"/>
              </a:rPr>
            </a:br>
            <a:r>
              <a:rPr lang="vi-VN" sz="6600" b="0" i="1" dirty="0">
                <a:solidFill>
                  <a:schemeClr val="bg1"/>
                </a:solidFill>
                <a:effectLst/>
                <a:latin typeface="+mj-lt"/>
              </a:rPr>
              <a:t>Thiên Lý</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latin typeface="+mj-lt"/>
              </a:rPr>
              <a:t>Tk1:</a:t>
            </a:r>
            <a:r>
              <a:rPr lang="en-US" b="0" dirty="0">
                <a:solidFill>
                  <a:srgbClr val="FFFF00"/>
                </a:solidFill>
                <a:effectLst/>
                <a:latin typeface="+mj-lt"/>
              </a:rPr>
              <a:t> </a:t>
            </a:r>
            <a:r>
              <a:rPr lang="vi-VN" b="0" dirty="0">
                <a:solidFill>
                  <a:schemeClr val="bg1"/>
                </a:solidFill>
                <a:effectLst/>
                <a:latin typeface="+mj-lt"/>
              </a:rPr>
              <a:t>Vào trong lúc không ai ngờ, vào giờ chẳng ai nào biết thì Chúa sẽ đến. Vậy hãy sửa soạn tâm hồn để đón rước chúa với lòng sốt sắng đợi mong. Tựa sự khôn ngoan mẫu mực của năm cô nữ trinh đã mang dầu dự phòng theo rất chu toàn.</a:t>
            </a:r>
            <a:r>
              <a:rPr lang="vi-VN" dirty="0">
                <a:solidFill>
                  <a:schemeClr val="bg1"/>
                </a:solidFill>
                <a:latin typeface="+mj-lt"/>
              </a:rPr>
              <a:t> </a:t>
            </a:r>
            <a:endParaRPr lang="vi-VN" b="0" dirty="0">
              <a:solidFill>
                <a:schemeClr val="bg1"/>
              </a:solidFill>
              <a:effectLst/>
              <a:latin typeface="+mj-l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Hãy luôn tỉnh thức dọn sẵn tinh thần chờ đón. Đón Chúa ngự trị mọi nơi trong đời ta. Hãy chuẩn bị chơ đời sống đức tin hôm nay lòng nhân đức và canh thức trước giờ ly biệt thế gian.</a:t>
            </a:r>
            <a:endParaRPr lang="en-US" sz="4800" b="0" dirty="0">
              <a:solidFill>
                <a:schemeClr val="bg1"/>
              </a:solidFill>
              <a:effectLst/>
              <a:latin typeface="+mj-l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latin typeface="+mj-lt"/>
              </a:rPr>
              <a:t>Tk2:</a:t>
            </a:r>
            <a:r>
              <a:rPr lang="en-US" b="0" dirty="0">
                <a:solidFill>
                  <a:schemeClr val="bg1"/>
                </a:solidFill>
                <a:effectLst/>
                <a:latin typeface="+mj-lt"/>
              </a:rPr>
              <a:t> </a:t>
            </a:r>
            <a:r>
              <a:rPr lang="vi-VN" b="0" dirty="0">
                <a:solidFill>
                  <a:schemeClr val="bg1"/>
                </a:solidFill>
                <a:effectLst/>
                <a:latin typeface="+mj-lt"/>
              </a:rPr>
              <a:t>Cần luôn thiết tha nguyện cầu để hồn mãi luôn tỉnh thức mà đón Chúa đến. Được lãi cả và thế trần nhưng sẽ đánh mất linh hồn đâu ích lợi chi.vì gian mau thoáng qua tựa như trong giấc mơ. Có chi bằng việc tìm kiếm nước thiên đàng.</a:t>
            </a:r>
            <a:endParaRPr lang="en-US"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Hãy luôn tỉnh thức dọn sẵn tinh thần chờ đón. Đón Chúa ngự trị mọi nơi trong đời ta. Hãy chuẩn bị chơ đời sống đức tin hôm nay lòng nhân đức và canh thức trước giờ ly biệt thế gian.</a:t>
            </a:r>
            <a:endParaRPr lang="en-US" sz="4800" b="0" dirty="0">
              <a:solidFill>
                <a:schemeClr val="bg1"/>
              </a:solidFill>
              <a:effectLst/>
              <a:latin typeface="+mj-lt"/>
            </a:endParaRPr>
          </a:p>
        </p:txBody>
      </p:sp>
    </p:spTree>
    <p:extLst>
      <p:ext uri="{BB962C8B-B14F-4D97-AF65-F5344CB8AC3E}">
        <p14:creationId xmlns:p14="http://schemas.microsoft.com/office/powerpoint/2010/main" val="971213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latin typeface="+mj-lt"/>
              </a:rPr>
              <a:t>Tk3:</a:t>
            </a:r>
            <a:r>
              <a:rPr lang="en-US" sz="4000" b="0" dirty="0">
                <a:solidFill>
                  <a:schemeClr val="bg1"/>
                </a:solidFill>
                <a:effectLst/>
                <a:latin typeface="+mj-lt"/>
              </a:rPr>
              <a:t> </a:t>
            </a:r>
            <a:r>
              <a:rPr lang="vi-VN" sz="4000" b="0" dirty="0">
                <a:solidFill>
                  <a:schemeClr val="bg1"/>
                </a:solidFill>
                <a:effectLst/>
                <a:latin typeface="+mj-lt"/>
              </a:rPr>
              <a:t>Phải khôn khéo mang theo dầu cầm đèn đón Con Người đến ngự trong vinh quang. </a:t>
            </a:r>
            <a:r>
              <a:rPr lang="vi-VN" sz="4000" dirty="0">
                <a:solidFill>
                  <a:schemeClr val="bg1"/>
                </a:solidFill>
                <a:latin typeface="+mj-lt"/>
              </a:rPr>
              <a:t>V</a:t>
            </a:r>
            <a:r>
              <a:rPr lang="vi-VN" sz="4000" b="0" dirty="0">
                <a:solidFill>
                  <a:schemeClr val="bg1"/>
                </a:solidFill>
                <a:effectLst/>
                <a:latin typeface="+mj-lt"/>
              </a:rPr>
              <a:t>à hãy giữ dầu trong lòng nung nấu đức mến mỗi ngày yêu Chúa nhiều hơn. Để tình yêu luôn lớn lên bằng hy sinh hãm mình. Vững tâm hồn cậy trông Chúa cách chân thành.</a:t>
            </a:r>
            <a:endParaRPr lang="en-US" sz="40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Hãy luôn tỉnh thức dọn sẵn tinh thần chờ đón. Đón Chúa ngự trị mọi nơi trong đời ta. Hãy chuẩn bị chơ đời sống đức tin hôm nay lòng nhân đức và canh thức trước giờ ly biệt thế gian.</a:t>
            </a:r>
            <a:endParaRPr lang="en-US" sz="4800" b="0" dirty="0">
              <a:solidFill>
                <a:schemeClr val="bg1"/>
              </a:solidFill>
              <a:effectLst/>
              <a:latin typeface="+mj-lt"/>
            </a:endParaRPr>
          </a:p>
        </p:txBody>
      </p:sp>
    </p:spTree>
    <p:extLst>
      <p:ext uri="{BB962C8B-B14F-4D97-AF65-F5344CB8AC3E}">
        <p14:creationId xmlns:p14="http://schemas.microsoft.com/office/powerpoint/2010/main" val="333651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dirty="0">
                <a:solidFill>
                  <a:srgbClr val="FFFF00"/>
                </a:solidFill>
                <a:effectLst/>
                <a:latin typeface="+mj-lt"/>
              </a:rPr>
              <a:t>Ca </a:t>
            </a:r>
            <a:r>
              <a:rPr lang="en-US" sz="5500" b="0" dirty="0" err="1">
                <a:solidFill>
                  <a:srgbClr val="FFFF00"/>
                </a:solidFill>
                <a:effectLst/>
                <a:latin typeface="+mj-lt"/>
              </a:rPr>
              <a:t>Nhập</a:t>
            </a:r>
            <a:r>
              <a:rPr lang="en-US" sz="5500" b="0" dirty="0">
                <a:solidFill>
                  <a:srgbClr val="FFFF00"/>
                </a:solidFill>
                <a:effectLst/>
                <a:latin typeface="+mj-lt"/>
              </a:rPr>
              <a:t> </a:t>
            </a:r>
            <a:r>
              <a:rPr lang="en-US" sz="5500" b="0" dirty="0" err="1">
                <a:solidFill>
                  <a:srgbClr val="FFFF00"/>
                </a:solidFill>
                <a:effectLst/>
                <a:latin typeface="+mj-lt"/>
              </a:rPr>
              <a:t>Lễ</a:t>
            </a:r>
            <a:r>
              <a:rPr lang="en-US" sz="5500" b="0" dirty="0">
                <a:solidFill>
                  <a:srgbClr val="FFFF00"/>
                </a:solidFill>
                <a:effectLst/>
                <a:latin typeface="+mj-lt"/>
              </a:rPr>
              <a:t/>
            </a:r>
            <a:br>
              <a:rPr lang="en-US" sz="5500" b="0" dirty="0">
                <a:solidFill>
                  <a:srgbClr val="FFFF00"/>
                </a:solidFill>
                <a:effectLst/>
                <a:latin typeface="+mj-lt"/>
              </a:rPr>
            </a:br>
            <a:r>
              <a:rPr lang="vi-VN" sz="5500" b="0" dirty="0">
                <a:solidFill>
                  <a:srgbClr val="FFFF00"/>
                </a:solidFill>
                <a:effectLst/>
                <a:latin typeface="+mj-lt"/>
              </a:rPr>
              <a:t>AI mong tìm Chúa</a:t>
            </a:r>
            <a:r>
              <a:rPr lang="en-US" sz="5500" dirty="0">
                <a:solidFill>
                  <a:srgbClr val="FFFF00"/>
                </a:solidFill>
                <a:latin typeface="+mj-lt"/>
              </a:rPr>
              <a:t/>
            </a:r>
            <a:br>
              <a:rPr lang="en-US" sz="5500" dirty="0">
                <a:solidFill>
                  <a:srgbClr val="FFFF00"/>
                </a:solidFill>
                <a:latin typeface="+mj-lt"/>
              </a:rPr>
            </a:br>
            <a:r>
              <a:rPr lang="en-US" sz="5500" i="1" dirty="0">
                <a:solidFill>
                  <a:schemeClr val="bg1"/>
                </a:solidFill>
                <a:latin typeface="+mj-lt"/>
              </a:rPr>
              <a:t>Kim Long</a:t>
            </a:r>
            <a:endParaRPr lang="en-US" sz="55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55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5500" b="0" dirty="0">
                <a:solidFill>
                  <a:srgbClr val="FFFF00"/>
                </a:solidFill>
                <a:effectLst/>
                <a:latin typeface="+mj-lt"/>
              </a:rPr>
              <a:t>Ca </a:t>
            </a:r>
            <a:r>
              <a:rPr lang="en-US" sz="5500" b="0" dirty="0" err="1">
                <a:solidFill>
                  <a:srgbClr val="FFFF00"/>
                </a:solidFill>
                <a:effectLst/>
                <a:latin typeface="+mj-lt"/>
              </a:rPr>
              <a:t>Kết</a:t>
            </a:r>
            <a:r>
              <a:rPr lang="en-US" sz="5500" b="0" dirty="0">
                <a:solidFill>
                  <a:srgbClr val="FFFF00"/>
                </a:solidFill>
                <a:effectLst/>
                <a:latin typeface="+mj-lt"/>
              </a:rPr>
              <a:t> </a:t>
            </a:r>
            <a:r>
              <a:rPr lang="en-US" sz="5500" b="0" dirty="0" err="1">
                <a:solidFill>
                  <a:srgbClr val="FFFF00"/>
                </a:solidFill>
                <a:effectLst/>
                <a:latin typeface="+mj-lt"/>
              </a:rPr>
              <a:t>Lễ</a:t>
            </a:r>
            <a:r>
              <a:rPr lang="en-US" sz="5500" b="0" dirty="0">
                <a:solidFill>
                  <a:srgbClr val="FFFF00"/>
                </a:solidFill>
                <a:effectLst/>
                <a:latin typeface="+mj-lt"/>
              </a:rPr>
              <a:t/>
            </a:r>
            <a:br>
              <a:rPr lang="en-US" sz="5500" b="0" dirty="0">
                <a:solidFill>
                  <a:srgbClr val="FFFF00"/>
                </a:solidFill>
                <a:effectLst/>
                <a:latin typeface="+mj-lt"/>
              </a:rPr>
            </a:br>
            <a:r>
              <a:rPr lang="vi-VN" sz="5500" b="0" dirty="0">
                <a:solidFill>
                  <a:srgbClr val="FFFF00"/>
                </a:solidFill>
                <a:effectLst/>
                <a:latin typeface="+mj-lt"/>
              </a:rPr>
              <a:t>Xin mẹ thương</a:t>
            </a:r>
            <a:r>
              <a:rPr lang="en-US" sz="5500" dirty="0">
                <a:solidFill>
                  <a:srgbClr val="FFFF00"/>
                </a:solidFill>
                <a:latin typeface="+mj-lt"/>
              </a:rPr>
              <a:t/>
            </a:r>
            <a:br>
              <a:rPr lang="en-US" sz="5500" dirty="0">
                <a:solidFill>
                  <a:srgbClr val="FFFF00"/>
                </a:solidFill>
                <a:latin typeface="+mj-lt"/>
              </a:rPr>
            </a:br>
            <a:r>
              <a:rPr lang="vi-VN" sz="5500" i="1" dirty="0">
                <a:solidFill>
                  <a:schemeClr val="bg1"/>
                </a:solidFill>
                <a:latin typeface="+mj-lt"/>
              </a:rPr>
              <a:t>Hương Đan</a:t>
            </a:r>
            <a:endParaRPr lang="en-US" sz="55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FFFF00"/>
                </a:solidFill>
                <a:latin typeface="+mj-lt"/>
              </a:rPr>
              <a:t>Tk</a:t>
            </a:r>
            <a:r>
              <a:rPr lang="en-US" sz="4000" b="0" u="sng" dirty="0">
                <a:solidFill>
                  <a:srgbClr val="FFFF00"/>
                </a:solidFill>
                <a:effectLst/>
                <a:latin typeface="+mj-lt"/>
              </a:rPr>
              <a:t>1:</a:t>
            </a:r>
            <a:r>
              <a:rPr lang="en-US" sz="4000" b="0" dirty="0">
                <a:solidFill>
                  <a:schemeClr val="bg1"/>
                </a:solidFill>
                <a:effectLst/>
                <a:latin typeface="+mj-lt"/>
              </a:rPr>
              <a:t> </a:t>
            </a:r>
            <a:r>
              <a:rPr lang="vi-VN" sz="4000" dirty="0">
                <a:solidFill>
                  <a:schemeClr val="bg1"/>
                </a:solidFill>
                <a:latin typeface="+mj-lt"/>
              </a:rPr>
              <a:t>Mẹ ơi Mẹ có thấu tiếng khóc than của bao linh hồn trong nơi luyện hình.  Từng ngày dài trông ngóng Mẹ hộ phù đỡ nâng đem rời xa khỏi chốn tối tăm.  Mẹ ơi Mẹ có thấu tiếng khấn van con đang khẩn cầu cho bao linh hồn.  Dù một ngày phiêu lãng và chiều về bỗng nghe tâm hồn thống hối bao lỗi lầm.  </a:t>
            </a:r>
            <a:endParaRPr lang="en-US" sz="4000" b="0" dirty="0">
              <a:solidFill>
                <a:schemeClr val="bg1"/>
              </a:solidFill>
              <a:effectLst/>
              <a:latin typeface="+mj-l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dirty="0">
                <a:solidFill>
                  <a:schemeClr val="bg1"/>
                </a:solidFill>
                <a:latin typeface="+mj-lt"/>
              </a:rPr>
              <a:t>Hỡi Mẹ nhân lành nguyện xin thương đến lời con kêu khấn từ nơi thế gian bùn nhơ.  Hỡi Mẹ nhân lành nguyện xin thương đến lời con kêu khấn vì bao tháng năm mong chờ.  </a:t>
            </a:r>
            <a:endParaRPr lang="vi-VN" sz="5400" b="0" dirty="0">
              <a:solidFill>
                <a:schemeClr val="bg1"/>
              </a:solidFill>
              <a:effectLst/>
              <a:latin typeface="+mj-lt"/>
            </a:endParaRP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a:solidFill>
                  <a:srgbClr val="FFFF00"/>
                </a:solidFill>
                <a:latin typeface="+mj-lt"/>
              </a:rPr>
              <a:t>Tk2</a:t>
            </a:r>
            <a:r>
              <a:rPr lang="en-US" sz="4000" b="0" u="sng" dirty="0">
                <a:solidFill>
                  <a:srgbClr val="FFFF00"/>
                </a:solidFill>
                <a:effectLst/>
                <a:latin typeface="+mj-lt"/>
              </a:rPr>
              <a:t>:</a:t>
            </a:r>
            <a:r>
              <a:rPr lang="en-US" sz="4000" b="0" dirty="0">
                <a:solidFill>
                  <a:schemeClr val="bg1"/>
                </a:solidFill>
                <a:effectLst/>
                <a:latin typeface="+mj-lt"/>
              </a:rPr>
              <a:t> </a:t>
            </a:r>
            <a:r>
              <a:rPr lang="vi-VN" sz="4000" dirty="0">
                <a:solidFill>
                  <a:schemeClr val="bg1"/>
                </a:solidFill>
                <a:latin typeface="+mj-lt"/>
              </a:rPr>
              <a:t>Mẹ ơi Mẹ có thấu những đớn đau của bao linh hồn trong nơi luyện hình.  Vì tội tình lầm lỡ mà đành chịu lãng quên trong vực sâu xa cách Thánh Nhan.  Này con xin dâng hết những hy sinh của bao tháng ngày trên nơi dương trần.  Nhờ thập tự Con Chúa đã một lần đóng đinh xin tẩy xoá hết bao tội tình. </a:t>
            </a:r>
            <a:endParaRPr lang="en-US" sz="4000" b="0" dirty="0">
              <a:solidFill>
                <a:schemeClr val="bg1"/>
              </a:solidFill>
              <a:effectLst/>
              <a:latin typeface="+mj-lt"/>
            </a:endParaRPr>
          </a:p>
        </p:txBody>
      </p:sp>
    </p:spTree>
    <p:extLst>
      <p:ext uri="{BB962C8B-B14F-4D97-AF65-F5344CB8AC3E}">
        <p14:creationId xmlns:p14="http://schemas.microsoft.com/office/powerpoint/2010/main" val="1772748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dirty="0">
                <a:solidFill>
                  <a:schemeClr val="bg1"/>
                </a:solidFill>
                <a:latin typeface="+mj-lt"/>
              </a:rPr>
              <a:t>Hỡi Mẹ nhân lành nguyện xin thương đến lời con kêu khấn từ nơi thế gian bùn nhơ.  Hỡi Mẹ nhân lành nguyện xin thương đến lời con kêu khấn vì bao tháng năm mong chờ.  </a:t>
            </a:r>
            <a:endParaRPr lang="vi-VN" sz="5400" b="0" dirty="0">
              <a:solidFill>
                <a:schemeClr val="bg1"/>
              </a:solidFill>
              <a:effectLst/>
              <a:latin typeface="+mj-lt"/>
            </a:endParaRPr>
          </a:p>
        </p:txBody>
      </p:sp>
    </p:spTree>
    <p:extLst>
      <p:ext uri="{BB962C8B-B14F-4D97-AF65-F5344CB8AC3E}">
        <p14:creationId xmlns:p14="http://schemas.microsoft.com/office/powerpoint/2010/main" val="4007578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1122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Ai mong tìm Chúa, hãy vững tâm và mừng vui trong Ngài. Ai mến yêu ơn giải thoát, nào cùng nói Chúa vĩ đại nhường bao.</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500" b="0" u="sng" dirty="0">
                <a:solidFill>
                  <a:srgbClr val="FFFF00"/>
                </a:solidFill>
                <a:effectLst/>
                <a:latin typeface="+mj-lt"/>
              </a:rPr>
              <a:t>Tk1</a:t>
            </a:r>
            <a:r>
              <a:rPr lang="vi-VN" sz="5500" b="0" u="sng" dirty="0">
                <a:solidFill>
                  <a:srgbClr val="FFFF00"/>
                </a:solidFill>
                <a:effectLst/>
                <a:latin typeface="+mj-lt"/>
              </a:rPr>
              <a:t>:</a:t>
            </a:r>
            <a:r>
              <a:rPr lang="vi-VN" sz="5500" b="0" dirty="0">
                <a:solidFill>
                  <a:schemeClr val="bg1"/>
                </a:solidFill>
                <a:effectLst/>
                <a:latin typeface="+mj-lt"/>
              </a:rPr>
              <a:t> </a:t>
            </a:r>
            <a:r>
              <a:rPr lang="vi-VN" sz="5500" dirty="0">
                <a:solidFill>
                  <a:schemeClr val="bg1"/>
                </a:solidFill>
                <a:latin typeface="+mj-lt"/>
              </a:rPr>
              <a:t>Con kính lạy Chúa Trời nguyện đến giúp con, van lạy Chúa xin mau cứu trợ con, xin cho những người muốn hại con, phải điếu đứng và hổ ngươi.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1960</Words>
  <Application>Microsoft Office PowerPoint</Application>
  <PresentationFormat>On-screen Show (16:9)</PresentationFormat>
  <Paragraphs>90</Paragraphs>
  <Slides>77</Slides>
  <Notes>1</Notes>
  <HiddenSlides>0</HiddenSlides>
  <MMClips>0</MMClips>
  <ScaleCrop>false</ScaleCrop>
  <HeadingPairs>
    <vt:vector size="4" baseType="variant">
      <vt:variant>
        <vt:lpstr>Theme</vt:lpstr>
      </vt:variant>
      <vt:variant>
        <vt:i4>13</vt:i4>
      </vt:variant>
      <vt:variant>
        <vt:lpstr>Slide Titles</vt:lpstr>
      </vt:variant>
      <vt:variant>
        <vt:i4>77</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1_Office Theme</vt:lpstr>
      <vt:lpstr>4_Office Theme</vt:lpstr>
      <vt:lpstr>5_Office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Anh em hãy tỉnh thức và hãy sẵn sàng, vì vào giờ anh em không ngờ Con Người sẽ đến.</vt:lpstr>
      <vt:lpstr>PowerPoint Presentation</vt:lpstr>
      <vt:lpstr>Ca Nhập Lễ AI mong tìm Chúa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PowerPoint Presentation</vt:lpstr>
      <vt:lpstr>PowerPoint Presentation</vt:lpstr>
      <vt:lpstr>Ca Nguyện Hiệp Lễ Đèn canh thức Thiên Lý</vt:lpstr>
      <vt:lpstr>Tk1: Vào trong lúc không ai ngờ, vào giờ chẳng ai nào biết thì Chúa sẽ đến. Vậy hãy sửa soạn tâm hồn để đón rước chúa với lòng sốt sắng đợi mong. Tựa sự khôn ngoan mẫu mực của năm cô nữ trinh đã mang dầu dự phòng theo rất chu toàn. </vt:lpstr>
      <vt:lpstr>Đk: Hãy luôn tỉnh thức dọn sẵn tinh thần chờ đón. Đón Chúa ngự trị mọi nơi trong đời ta. Hãy chuẩn bị chơ đời sống đức tin hôm nay lòng nhân đức và canh thức trước giờ ly biệt thế gian.</vt:lpstr>
      <vt:lpstr>Tk2: Cần luôn thiết tha nguyện cầu để hồn mãi luôn tỉnh thức mà đón Chúa đến. Được lãi cả và thế trần nhưng sẽ đánh mất linh hồn đâu ích lợi chi.vì gian mau thoáng qua tựa như trong giấc mơ. Có chi bằng việc tìm kiếm nước thiên đàng.</vt:lpstr>
      <vt:lpstr>Đk: Hãy luôn tỉnh thức dọn sẵn tinh thần chờ đón. Đón Chúa ngự trị mọi nơi trong đời ta. Hãy chuẩn bị chơ đời sống đức tin hôm nay lòng nhân đức và canh thức trước giờ ly biệt thế gian.</vt:lpstr>
      <vt:lpstr>Tk3: Phải khôn khéo mang theo dầu cầm đèn đón Con Người đến ngự trong vinh quang. Và hãy giữ dầu trong lòng nung nấu đức mến mỗi ngày yêu Chúa nhiều hơn. Để tình yêu luôn lớn lên bằng hy sinh hãm mình. Vững tâm hồn cậy trông Chúa cách chân thành.</vt:lpstr>
      <vt:lpstr>Đk: Hãy luôn tỉnh thức dọn sẵn tinh thần chờ đón. Đón Chúa ngự trị mọi nơi trong đời ta. Hãy chuẩn bị chơ đời sống đức tin hôm nay lòng nhân đức và canh thức trước giờ ly biệt thế gian.</vt:lpstr>
      <vt:lpstr>PowerPoint Presentation</vt:lpstr>
      <vt:lpstr>PowerPoint Presentation</vt:lpstr>
      <vt:lpstr>Ca Kết Lễ Xin mẹ thương Hương Đan</vt:lpstr>
      <vt:lpstr>Tk1: Mẹ ơi Mẹ có thấu tiếng khóc than của bao linh hồn trong nơi luyện hình.  Từng ngày dài trông ngóng Mẹ hộ phù đỡ nâng đem rời xa khỏi chốn tối tăm.  Mẹ ơi Mẹ có thấu tiếng khấn van con đang khẩn cầu cho bao linh hồn.  Dù một ngày phiêu lãng và chiều về bỗng nghe tâm hồn thống hối bao lỗi lầm.  </vt:lpstr>
      <vt:lpstr>Đk: Hỡi Mẹ nhân lành nguyện xin thương đến lời con kêu khấn từ nơi thế gian bùn nhơ.  Hỡi Mẹ nhân lành nguyện xin thương đến lời con kêu khấn vì bao tháng năm mong chờ.  </vt:lpstr>
      <vt:lpstr>Tk2: Mẹ ơi Mẹ có thấu những đớn đau của bao linh hồn trong nơi luyện hình.  Vì tội tình lầm lỡ mà đành chịu lãng quên trong vực sâu xa cách Thánh Nhan.  Này con xin dâng hết những hy sinh của bao tháng ngày trên nơi dương trần.  Nhờ thập tự Con Chúa đã một lần đóng đinh xin tẩy xoá hết bao tội tình. </vt:lpstr>
      <vt:lpstr>Đk: Hỡi Mẹ nhân lành nguyện xin thương đến lời con kêu khấn từ nơi thế gian bùn nhơ.  Hỡi Mẹ nhân lành nguyện xin thương đến lời con kêu khấn vì bao tháng năm mong chờ.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154</cp:revision>
  <dcterms:created xsi:type="dcterms:W3CDTF">2023-05-21T07:25:42Z</dcterms:created>
  <dcterms:modified xsi:type="dcterms:W3CDTF">2023-11-09T22:02:16Z</dcterms:modified>
</cp:coreProperties>
</file>