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312" r:id="rId9"/>
    <p:sldMasterId id="2147484360" r:id="rId10"/>
    <p:sldMasterId id="2147484396" r:id="rId11"/>
    <p:sldMasterId id="2147484408" r:id="rId12"/>
    <p:sldMasterId id="2147484420" r:id="rId13"/>
    <p:sldMasterId id="2147484432" r:id="rId14"/>
    <p:sldMasterId id="2147484504" r:id="rId15"/>
    <p:sldMasterId id="2147484516" r:id="rId16"/>
    <p:sldMasterId id="2147484528" r:id="rId17"/>
    <p:sldMasterId id="2147484540" r:id="rId18"/>
    <p:sldMasterId id="2147484552" r:id="rId19"/>
    <p:sldMasterId id="2147484564" r:id="rId20"/>
    <p:sldMasterId id="2147484576" r:id="rId21"/>
    <p:sldMasterId id="2147484588" r:id="rId22"/>
    <p:sldMasterId id="2147484600" r:id="rId23"/>
    <p:sldMasterId id="2147484612" r:id="rId24"/>
    <p:sldMasterId id="2147484624" r:id="rId25"/>
    <p:sldMasterId id="2147484636" r:id="rId26"/>
  </p:sldMasterIdLst>
  <p:notesMasterIdLst>
    <p:notesMasterId r:id="rId124"/>
  </p:notesMasterIdLst>
  <p:sldIdLst>
    <p:sldId id="507" r:id="rId27"/>
    <p:sldId id="376" r:id="rId28"/>
    <p:sldId id="818" r:id="rId29"/>
    <p:sldId id="819" r:id="rId30"/>
    <p:sldId id="820" r:id="rId31"/>
    <p:sldId id="831" r:id="rId32"/>
    <p:sldId id="553" r:id="rId33"/>
    <p:sldId id="585" r:id="rId34"/>
    <p:sldId id="443" r:id="rId35"/>
    <p:sldId id="676" r:id="rId36"/>
    <p:sldId id="834" r:id="rId37"/>
    <p:sldId id="832" r:id="rId38"/>
    <p:sldId id="384" r:id="rId39"/>
    <p:sldId id="385" r:id="rId40"/>
    <p:sldId id="386" r:id="rId41"/>
    <p:sldId id="387" r:id="rId42"/>
    <p:sldId id="388" r:id="rId43"/>
    <p:sldId id="389" r:id="rId44"/>
    <p:sldId id="390" r:id="rId45"/>
    <p:sldId id="391" r:id="rId46"/>
    <p:sldId id="813" r:id="rId47"/>
    <p:sldId id="392" r:id="rId48"/>
    <p:sldId id="393" r:id="rId49"/>
    <p:sldId id="394" r:id="rId50"/>
    <p:sldId id="395" r:id="rId51"/>
    <p:sldId id="396" r:id="rId52"/>
    <p:sldId id="397" r:id="rId53"/>
    <p:sldId id="398" r:id="rId54"/>
    <p:sldId id="399" r:id="rId55"/>
    <p:sldId id="647" r:id="rId56"/>
    <p:sldId id="649" r:id="rId57"/>
    <p:sldId id="794" r:id="rId58"/>
    <p:sldId id="795" r:id="rId59"/>
    <p:sldId id="796" r:id="rId60"/>
    <p:sldId id="801" r:id="rId61"/>
    <p:sldId id="797" r:id="rId62"/>
    <p:sldId id="802" r:id="rId63"/>
    <p:sldId id="798" r:id="rId64"/>
    <p:sldId id="803" r:id="rId65"/>
    <p:sldId id="816" r:id="rId66"/>
    <p:sldId id="817" r:id="rId67"/>
    <p:sldId id="653" r:id="rId68"/>
    <p:sldId id="800" r:id="rId69"/>
    <p:sldId id="728" r:id="rId70"/>
    <p:sldId id="549" r:id="rId71"/>
    <p:sldId id="400" r:id="rId72"/>
    <p:sldId id="401" r:id="rId73"/>
    <p:sldId id="402" r:id="rId74"/>
    <p:sldId id="403" r:id="rId75"/>
    <p:sldId id="404" r:id="rId76"/>
    <p:sldId id="405" r:id="rId77"/>
    <p:sldId id="406" r:id="rId78"/>
    <p:sldId id="407" r:id="rId79"/>
    <p:sldId id="408" r:id="rId80"/>
    <p:sldId id="409" r:id="rId81"/>
    <p:sldId id="410" r:id="rId82"/>
    <p:sldId id="411" r:id="rId83"/>
    <p:sldId id="412" r:id="rId84"/>
    <p:sldId id="550" r:id="rId85"/>
    <p:sldId id="558" r:id="rId86"/>
    <p:sldId id="559" r:id="rId87"/>
    <p:sldId id="835" r:id="rId88"/>
    <p:sldId id="561" r:id="rId89"/>
    <p:sldId id="837" r:id="rId90"/>
    <p:sldId id="838" r:id="rId91"/>
    <p:sldId id="614" r:id="rId92"/>
    <p:sldId id="839" r:id="rId93"/>
    <p:sldId id="840" r:id="rId94"/>
    <p:sldId id="823" r:id="rId95"/>
    <p:sldId id="841" r:id="rId96"/>
    <p:sldId id="842" r:id="rId97"/>
    <p:sldId id="836" r:id="rId98"/>
    <p:sldId id="843" r:id="rId99"/>
    <p:sldId id="844" r:id="rId100"/>
    <p:sldId id="276" r:id="rId101"/>
    <p:sldId id="810" r:id="rId102"/>
    <p:sldId id="729" r:id="rId103"/>
    <p:sldId id="277" r:id="rId104"/>
    <p:sldId id="279" r:id="rId105"/>
    <p:sldId id="845" r:id="rId106"/>
    <p:sldId id="846" r:id="rId107"/>
    <p:sldId id="278" r:id="rId108"/>
    <p:sldId id="847" r:id="rId109"/>
    <p:sldId id="848" r:id="rId110"/>
    <p:sldId id="849" r:id="rId111"/>
    <p:sldId id="290" r:id="rId112"/>
    <p:sldId id="850" r:id="rId113"/>
    <p:sldId id="851" r:id="rId114"/>
    <p:sldId id="852" r:id="rId115"/>
    <p:sldId id="292" r:id="rId116"/>
    <p:sldId id="814" r:id="rId117"/>
    <p:sldId id="293" r:id="rId118"/>
    <p:sldId id="564" r:id="rId119"/>
    <p:sldId id="563" r:id="rId120"/>
    <p:sldId id="751" r:id="rId121"/>
    <p:sldId id="853" r:id="rId122"/>
    <p:sldId id="833" r:id="rId1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U+mOWXLdj6RkF+m+3EJsdA==" hashData="GKouZu+magnDum+5YM+JpO/NBBA="/>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3144" y="-148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91.xml"/><Relationship Id="rId21" Type="http://schemas.openxmlformats.org/officeDocument/2006/relationships/slideMaster" Target="slideMasters/slideMaster21.xml"/><Relationship Id="rId42" Type="http://schemas.openxmlformats.org/officeDocument/2006/relationships/slide" Target="slides/slide16.xml"/><Relationship Id="rId47" Type="http://schemas.openxmlformats.org/officeDocument/2006/relationships/slide" Target="slides/slide21.xml"/><Relationship Id="rId63" Type="http://schemas.openxmlformats.org/officeDocument/2006/relationships/slide" Target="slides/slide37.xml"/><Relationship Id="rId68" Type="http://schemas.openxmlformats.org/officeDocument/2006/relationships/slide" Target="slides/slide42.xml"/><Relationship Id="rId84" Type="http://schemas.openxmlformats.org/officeDocument/2006/relationships/slide" Target="slides/slide58.xml"/><Relationship Id="rId89" Type="http://schemas.openxmlformats.org/officeDocument/2006/relationships/slide" Target="slides/slide63.xml"/><Relationship Id="rId112" Type="http://schemas.openxmlformats.org/officeDocument/2006/relationships/slide" Target="slides/slide86.xml"/><Relationship Id="rId16" Type="http://schemas.openxmlformats.org/officeDocument/2006/relationships/slideMaster" Target="slideMasters/slideMaster16.xml"/><Relationship Id="rId107" Type="http://schemas.openxmlformats.org/officeDocument/2006/relationships/slide" Target="slides/slide81.xml"/><Relationship Id="rId11" Type="http://schemas.openxmlformats.org/officeDocument/2006/relationships/slideMaster" Target="slideMasters/slideMaster11.xml"/><Relationship Id="rId32" Type="http://schemas.openxmlformats.org/officeDocument/2006/relationships/slide" Target="slides/slide6.xml"/><Relationship Id="rId37" Type="http://schemas.openxmlformats.org/officeDocument/2006/relationships/slide" Target="slides/slide11.xml"/><Relationship Id="rId53" Type="http://schemas.openxmlformats.org/officeDocument/2006/relationships/slide" Target="slides/slide27.xml"/><Relationship Id="rId58" Type="http://schemas.openxmlformats.org/officeDocument/2006/relationships/slide" Target="slides/slide32.xml"/><Relationship Id="rId74" Type="http://schemas.openxmlformats.org/officeDocument/2006/relationships/slide" Target="slides/slide48.xml"/><Relationship Id="rId79" Type="http://schemas.openxmlformats.org/officeDocument/2006/relationships/slide" Target="slides/slide53.xml"/><Relationship Id="rId102" Type="http://schemas.openxmlformats.org/officeDocument/2006/relationships/slide" Target="slides/slide76.xml"/><Relationship Id="rId123" Type="http://schemas.openxmlformats.org/officeDocument/2006/relationships/slide" Target="slides/slide97.xml"/><Relationship Id="rId128"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64.xml"/><Relationship Id="rId95" Type="http://schemas.openxmlformats.org/officeDocument/2006/relationships/slide" Target="slides/slide6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64" Type="http://schemas.openxmlformats.org/officeDocument/2006/relationships/slide" Target="slides/slide38.xml"/><Relationship Id="rId69" Type="http://schemas.openxmlformats.org/officeDocument/2006/relationships/slide" Target="slides/slide43.xml"/><Relationship Id="rId77" Type="http://schemas.openxmlformats.org/officeDocument/2006/relationships/slide" Target="slides/slide51.xml"/><Relationship Id="rId100" Type="http://schemas.openxmlformats.org/officeDocument/2006/relationships/slide" Target="slides/slide74.xml"/><Relationship Id="rId105" Type="http://schemas.openxmlformats.org/officeDocument/2006/relationships/slide" Target="slides/slide79.xml"/><Relationship Id="rId113" Type="http://schemas.openxmlformats.org/officeDocument/2006/relationships/slide" Target="slides/slide87.xml"/><Relationship Id="rId118" Type="http://schemas.openxmlformats.org/officeDocument/2006/relationships/slide" Target="slides/slide92.xml"/><Relationship Id="rId12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5.xml"/><Relationship Id="rId72" Type="http://schemas.openxmlformats.org/officeDocument/2006/relationships/slide" Target="slides/slide46.xml"/><Relationship Id="rId80" Type="http://schemas.openxmlformats.org/officeDocument/2006/relationships/slide" Target="slides/slide54.xml"/><Relationship Id="rId85" Type="http://schemas.openxmlformats.org/officeDocument/2006/relationships/slide" Target="slides/slide59.xml"/><Relationship Id="rId93" Type="http://schemas.openxmlformats.org/officeDocument/2006/relationships/slide" Target="slides/slide67.xml"/><Relationship Id="rId98" Type="http://schemas.openxmlformats.org/officeDocument/2006/relationships/slide" Target="slides/slide72.xml"/><Relationship Id="rId121"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slide" Target="slides/slide33.xml"/><Relationship Id="rId67" Type="http://schemas.openxmlformats.org/officeDocument/2006/relationships/slide" Target="slides/slide41.xml"/><Relationship Id="rId103" Type="http://schemas.openxmlformats.org/officeDocument/2006/relationships/slide" Target="slides/slide77.xml"/><Relationship Id="rId108" Type="http://schemas.openxmlformats.org/officeDocument/2006/relationships/slide" Target="slides/slide82.xml"/><Relationship Id="rId116" Type="http://schemas.openxmlformats.org/officeDocument/2006/relationships/slide" Target="slides/slide90.xml"/><Relationship Id="rId124"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slide" Target="slides/slide36.xml"/><Relationship Id="rId70" Type="http://schemas.openxmlformats.org/officeDocument/2006/relationships/slide" Target="slides/slide44.xml"/><Relationship Id="rId75" Type="http://schemas.openxmlformats.org/officeDocument/2006/relationships/slide" Target="slides/slide49.xml"/><Relationship Id="rId83" Type="http://schemas.openxmlformats.org/officeDocument/2006/relationships/slide" Target="slides/slide57.xml"/><Relationship Id="rId88" Type="http://schemas.openxmlformats.org/officeDocument/2006/relationships/slide" Target="slides/slide62.xml"/><Relationship Id="rId91" Type="http://schemas.openxmlformats.org/officeDocument/2006/relationships/slide" Target="slides/slide65.xml"/><Relationship Id="rId96" Type="http://schemas.openxmlformats.org/officeDocument/2006/relationships/slide" Target="slides/slide70.xml"/><Relationship Id="rId111" Type="http://schemas.openxmlformats.org/officeDocument/2006/relationships/slide" Target="slides/slide8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106" Type="http://schemas.openxmlformats.org/officeDocument/2006/relationships/slide" Target="slides/slide80.xml"/><Relationship Id="rId114" Type="http://schemas.openxmlformats.org/officeDocument/2006/relationships/slide" Target="slides/slide88.xml"/><Relationship Id="rId119" Type="http://schemas.openxmlformats.org/officeDocument/2006/relationships/slide" Target="slides/slide93.xml"/><Relationship Id="rId127"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slide" Target="slides/slide39.xml"/><Relationship Id="rId73" Type="http://schemas.openxmlformats.org/officeDocument/2006/relationships/slide" Target="slides/slide47.xml"/><Relationship Id="rId78" Type="http://schemas.openxmlformats.org/officeDocument/2006/relationships/slide" Target="slides/slide52.xml"/><Relationship Id="rId81" Type="http://schemas.openxmlformats.org/officeDocument/2006/relationships/slide" Target="slides/slide55.xml"/><Relationship Id="rId86" Type="http://schemas.openxmlformats.org/officeDocument/2006/relationships/slide" Target="slides/slide60.xml"/><Relationship Id="rId94" Type="http://schemas.openxmlformats.org/officeDocument/2006/relationships/slide" Target="slides/slide68.xml"/><Relationship Id="rId99" Type="http://schemas.openxmlformats.org/officeDocument/2006/relationships/slide" Target="slides/slide73.xml"/><Relationship Id="rId101" Type="http://schemas.openxmlformats.org/officeDocument/2006/relationships/slide" Target="slides/slide75.xml"/><Relationship Id="rId122"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3.xml"/><Relationship Id="rId109" Type="http://schemas.openxmlformats.org/officeDocument/2006/relationships/slide" Target="slides/slide83.xml"/><Relationship Id="rId34" Type="http://schemas.openxmlformats.org/officeDocument/2006/relationships/slide" Target="slides/slide8.xml"/><Relationship Id="rId50" Type="http://schemas.openxmlformats.org/officeDocument/2006/relationships/slide" Target="slides/slide24.xml"/><Relationship Id="rId55" Type="http://schemas.openxmlformats.org/officeDocument/2006/relationships/slide" Target="slides/slide29.xml"/><Relationship Id="rId76" Type="http://schemas.openxmlformats.org/officeDocument/2006/relationships/slide" Target="slides/slide50.xml"/><Relationship Id="rId97" Type="http://schemas.openxmlformats.org/officeDocument/2006/relationships/slide" Target="slides/slide71.xml"/><Relationship Id="rId104" Type="http://schemas.openxmlformats.org/officeDocument/2006/relationships/slide" Target="slides/slide78.xml"/><Relationship Id="rId120" Type="http://schemas.openxmlformats.org/officeDocument/2006/relationships/slide" Target="slides/slide94.xml"/><Relationship Id="rId125"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45.xml"/><Relationship Id="rId92"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3.xml"/><Relationship Id="rId24" Type="http://schemas.openxmlformats.org/officeDocument/2006/relationships/slideMaster" Target="slideMasters/slideMaster24.xml"/><Relationship Id="rId40" Type="http://schemas.openxmlformats.org/officeDocument/2006/relationships/slide" Target="slides/slide14.xml"/><Relationship Id="rId45" Type="http://schemas.openxmlformats.org/officeDocument/2006/relationships/slide" Target="slides/slide19.xml"/><Relationship Id="rId66" Type="http://schemas.openxmlformats.org/officeDocument/2006/relationships/slide" Target="slides/slide40.xml"/><Relationship Id="rId87" Type="http://schemas.openxmlformats.org/officeDocument/2006/relationships/slide" Target="slides/slide61.xml"/><Relationship Id="rId110" Type="http://schemas.openxmlformats.org/officeDocument/2006/relationships/slide" Target="slides/slide84.xml"/><Relationship Id="rId115" Type="http://schemas.openxmlformats.org/officeDocument/2006/relationships/slide" Target="slides/slide89.xml"/><Relationship Id="rId61" Type="http://schemas.openxmlformats.org/officeDocument/2006/relationships/slide" Target="slides/slide35.xml"/><Relationship Id="rId82"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11/16/2023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79</a:t>
            </a:fld>
            <a:endParaRPr lang="en-US"/>
          </a:p>
        </p:txBody>
      </p:sp>
    </p:spTree>
    <p:extLst>
      <p:ext uri="{BB962C8B-B14F-4D97-AF65-F5344CB8AC3E}">
        <p14:creationId xmlns:p14="http://schemas.microsoft.com/office/powerpoint/2010/main" val="33716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33716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33716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33716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33716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33716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33716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88</a:t>
            </a:fld>
            <a:endParaRPr lang="en-US">
              <a:solidFill>
                <a:prstClr val="black"/>
              </a:solidFill>
            </a:endParaRPr>
          </a:p>
        </p:txBody>
      </p:sp>
    </p:spTree>
    <p:extLst>
      <p:ext uri="{BB962C8B-B14F-4D97-AF65-F5344CB8AC3E}">
        <p14:creationId xmlns:p14="http://schemas.microsoft.com/office/powerpoint/2010/main" val="33716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33716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6182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11124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394686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7410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97590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75376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119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93208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148855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71419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3616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00338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90610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636299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8074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17611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8977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40456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69472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8704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72831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5903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77299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0112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4206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871882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638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94217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99760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2590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57008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2646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31431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37188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659547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40947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584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85939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3416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9913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69787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7984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633871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72566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08376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794597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531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49415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70106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260441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302239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38099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17742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32860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083412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08376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7945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53154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49415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70106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260441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302239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38099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17742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32860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083412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326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47930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15360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495318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39573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08305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172037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33412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8551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805697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693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542060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55913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31796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339467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78927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90798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32066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4878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89434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270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73967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542060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55913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31796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339467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78927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90798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32066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4878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894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27065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73967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542060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55913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31796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339467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78927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90798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32066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48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89434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27065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73967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542060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55913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31796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339467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78927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90798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320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4878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89434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27065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73967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85286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0953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06520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834158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2893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406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754674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9144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62502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784883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82778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85286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0953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06520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834158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289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40658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754674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9144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62502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784883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82778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22866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78317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849203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3274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56663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64126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11847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66587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25164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767915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77832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22866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78317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8492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32746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56663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64126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11847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66587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25164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767915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77832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4932854"/>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5703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44193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564831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6896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98679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55467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13223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838128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344444"/>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5889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6842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6063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9824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6425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36881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8504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1942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5950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939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3631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6242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1.jpg"/><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1.jpg"/><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5.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image" Target="../media/image1.jpg"/><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6.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11/16/2023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560229"/>
      </p:ext>
    </p:extLst>
  </p:cSld>
  <p:clrMap bg1="lt1" tx1="dk1" bg2="lt2" tx2="dk2" accent1="accent1" accent2="accent2" accent3="accent3" accent4="accent4" accent5="accent5" accent6="accent6" hlink="hlink" folHlink="folHlink"/>
  <p:sldLayoutIdLst>
    <p:sldLayoutId id="2147484397" r:id="rId1"/>
    <p:sldLayoutId id="2147484398" r:id="rId2"/>
    <p:sldLayoutId id="2147484399" r:id="rId3"/>
    <p:sldLayoutId id="2147484400" r:id="rId4"/>
    <p:sldLayoutId id="2147484401" r:id="rId5"/>
    <p:sldLayoutId id="2147484402" r:id="rId6"/>
    <p:sldLayoutId id="2147484403" r:id="rId7"/>
    <p:sldLayoutId id="2147484404" r:id="rId8"/>
    <p:sldLayoutId id="2147484405" r:id="rId9"/>
    <p:sldLayoutId id="2147484406" r:id="rId10"/>
    <p:sldLayoutId id="21474844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982945"/>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648347"/>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5824414"/>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552765"/>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552765"/>
      </p:ext>
    </p:extLst>
  </p:cSld>
  <p:clrMap bg1="lt1" tx1="dk1" bg2="lt2" tx2="dk2" accent1="accent1" accent2="accent2" accent3="accent3" accent4="accent4" accent5="accent5" accent6="accent6" hlink="hlink" folHlink="folHlink"/>
  <p:sldLayoutIdLst>
    <p:sldLayoutId id="2147484517" r:id="rId1"/>
    <p:sldLayoutId id="2147484518" r:id="rId2"/>
    <p:sldLayoutId id="2147484519" r:id="rId3"/>
    <p:sldLayoutId id="2147484520" r:id="rId4"/>
    <p:sldLayoutId id="2147484521" r:id="rId5"/>
    <p:sldLayoutId id="2147484522" r:id="rId6"/>
    <p:sldLayoutId id="2147484523" r:id="rId7"/>
    <p:sldLayoutId id="2147484524" r:id="rId8"/>
    <p:sldLayoutId id="2147484525" r:id="rId9"/>
    <p:sldLayoutId id="2147484526" r:id="rId10"/>
    <p:sldLayoutId id="21474845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6550753"/>
      </p:ext>
    </p:extLst>
  </p:cSld>
  <p:clrMap bg1="lt1" tx1="dk1" bg2="lt2" tx2="dk2" accent1="accent1" accent2="accent2" accent3="accent3" accent4="accent4" accent5="accent5" accent6="accent6" hlink="hlink" folHlink="folHlink"/>
  <p:sldLayoutIdLst>
    <p:sldLayoutId id="2147484529" r:id="rId1"/>
    <p:sldLayoutId id="2147484530" r:id="rId2"/>
    <p:sldLayoutId id="2147484531" r:id="rId3"/>
    <p:sldLayoutId id="2147484532" r:id="rId4"/>
    <p:sldLayoutId id="2147484533" r:id="rId5"/>
    <p:sldLayoutId id="2147484534" r:id="rId6"/>
    <p:sldLayoutId id="2147484535" r:id="rId7"/>
    <p:sldLayoutId id="2147484536" r:id="rId8"/>
    <p:sldLayoutId id="2147484537" r:id="rId9"/>
    <p:sldLayoutId id="2147484538" r:id="rId10"/>
    <p:sldLayoutId id="21474845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351274"/>
      </p:ext>
    </p:extLst>
  </p:cSld>
  <p:clrMap bg1="lt1" tx1="dk1" bg2="lt2" tx2="dk2" accent1="accent1" accent2="accent2" accent3="accent3" accent4="accent4" accent5="accent5" accent6="accent6" hlink="hlink" folHlink="folHlink"/>
  <p:sldLayoutIdLst>
    <p:sldLayoutId id="2147484541" r:id="rId1"/>
    <p:sldLayoutId id="2147484542" r:id="rId2"/>
    <p:sldLayoutId id="2147484543" r:id="rId3"/>
    <p:sldLayoutId id="2147484544" r:id="rId4"/>
    <p:sldLayoutId id="2147484545" r:id="rId5"/>
    <p:sldLayoutId id="2147484546" r:id="rId6"/>
    <p:sldLayoutId id="2147484547" r:id="rId7"/>
    <p:sldLayoutId id="2147484548" r:id="rId8"/>
    <p:sldLayoutId id="2147484549" r:id="rId9"/>
    <p:sldLayoutId id="2147484550" r:id="rId10"/>
    <p:sldLayoutId id="21474845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351274"/>
      </p:ext>
    </p:extLst>
  </p:cSld>
  <p:clrMap bg1="lt1" tx1="dk1" bg2="lt2" tx2="dk2" accent1="accent1" accent2="accent2" accent3="accent3" accent4="accent4" accent5="accent5" accent6="accent6" hlink="hlink" folHlink="folHlink"/>
  <p:sldLayoutIdLst>
    <p:sldLayoutId id="2147484553" r:id="rId1"/>
    <p:sldLayoutId id="2147484554" r:id="rId2"/>
    <p:sldLayoutId id="2147484555" r:id="rId3"/>
    <p:sldLayoutId id="2147484556" r:id="rId4"/>
    <p:sldLayoutId id="2147484557" r:id="rId5"/>
    <p:sldLayoutId id="2147484558" r:id="rId6"/>
    <p:sldLayoutId id="2147484559" r:id="rId7"/>
    <p:sldLayoutId id="2147484560" r:id="rId8"/>
    <p:sldLayoutId id="2147484561" r:id="rId9"/>
    <p:sldLayoutId id="2147484562" r:id="rId10"/>
    <p:sldLayoutId id="21474845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351274"/>
      </p:ext>
    </p:extLst>
  </p:cSld>
  <p:clrMap bg1="lt1" tx1="dk1" bg2="lt2" tx2="dk2" accent1="accent1" accent2="accent2" accent3="accent3" accent4="accent4" accent5="accent5" accent6="accent6" hlink="hlink" folHlink="folHlink"/>
  <p:sldLayoutIdLst>
    <p:sldLayoutId id="2147484565" r:id="rId1"/>
    <p:sldLayoutId id="2147484566" r:id="rId2"/>
    <p:sldLayoutId id="2147484567" r:id="rId3"/>
    <p:sldLayoutId id="2147484568" r:id="rId4"/>
    <p:sldLayoutId id="2147484569" r:id="rId5"/>
    <p:sldLayoutId id="2147484570" r:id="rId6"/>
    <p:sldLayoutId id="2147484571" r:id="rId7"/>
    <p:sldLayoutId id="2147484572" r:id="rId8"/>
    <p:sldLayoutId id="2147484573" r:id="rId9"/>
    <p:sldLayoutId id="2147484574" r:id="rId10"/>
    <p:sldLayoutId id="21474845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351274"/>
      </p:ext>
    </p:extLst>
  </p:cSld>
  <p:clrMap bg1="lt1" tx1="dk1" bg2="lt2" tx2="dk2" accent1="accent1" accent2="accent2" accent3="accent3" accent4="accent4" accent5="accent5" accent6="accent6" hlink="hlink" folHlink="folHlink"/>
  <p:sldLayoutIdLst>
    <p:sldLayoutId id="2147484577" r:id="rId1"/>
    <p:sldLayoutId id="2147484578" r:id="rId2"/>
    <p:sldLayoutId id="2147484579" r:id="rId3"/>
    <p:sldLayoutId id="2147484580" r:id="rId4"/>
    <p:sldLayoutId id="2147484581" r:id="rId5"/>
    <p:sldLayoutId id="2147484582" r:id="rId6"/>
    <p:sldLayoutId id="2147484583" r:id="rId7"/>
    <p:sldLayoutId id="2147484584" r:id="rId8"/>
    <p:sldLayoutId id="2147484585" r:id="rId9"/>
    <p:sldLayoutId id="2147484586" r:id="rId10"/>
    <p:sldLayoutId id="21474845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809075"/>
      </p:ext>
    </p:extLst>
  </p:cSld>
  <p:clrMap bg1="lt1" tx1="dk1" bg2="lt2" tx2="dk2" accent1="accent1" accent2="accent2" accent3="accent3" accent4="accent4" accent5="accent5" accent6="accent6" hlink="hlink" folHlink="folHlink"/>
  <p:sldLayoutIdLst>
    <p:sldLayoutId id="2147484589" r:id="rId1"/>
    <p:sldLayoutId id="2147484590" r:id="rId2"/>
    <p:sldLayoutId id="2147484591" r:id="rId3"/>
    <p:sldLayoutId id="2147484592" r:id="rId4"/>
    <p:sldLayoutId id="2147484593" r:id="rId5"/>
    <p:sldLayoutId id="2147484594" r:id="rId6"/>
    <p:sldLayoutId id="2147484595" r:id="rId7"/>
    <p:sldLayoutId id="2147484596" r:id="rId8"/>
    <p:sldLayoutId id="2147484597" r:id="rId9"/>
    <p:sldLayoutId id="2147484598" r:id="rId10"/>
    <p:sldLayoutId id="21474845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809075"/>
      </p:ext>
    </p:extLst>
  </p:cSld>
  <p:clrMap bg1="lt1" tx1="dk1" bg2="lt2" tx2="dk2" accent1="accent1" accent2="accent2" accent3="accent3" accent4="accent4" accent5="accent5" accent6="accent6" hlink="hlink" folHlink="folHlink"/>
  <p:sldLayoutIdLst>
    <p:sldLayoutId id="2147484601" r:id="rId1"/>
    <p:sldLayoutId id="2147484602" r:id="rId2"/>
    <p:sldLayoutId id="2147484603" r:id="rId3"/>
    <p:sldLayoutId id="2147484604" r:id="rId4"/>
    <p:sldLayoutId id="2147484605" r:id="rId5"/>
    <p:sldLayoutId id="2147484606" r:id="rId6"/>
    <p:sldLayoutId id="2147484607" r:id="rId7"/>
    <p:sldLayoutId id="2147484608" r:id="rId8"/>
    <p:sldLayoutId id="2147484609" r:id="rId9"/>
    <p:sldLayoutId id="2147484610" r:id="rId10"/>
    <p:sldLayoutId id="21474846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156412"/>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156412"/>
      </p:ext>
    </p:extLst>
  </p:cSld>
  <p:clrMap bg1="lt1" tx1="dk1" bg2="lt2" tx2="dk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242440"/>
      </p:ext>
    </p:extLst>
  </p:cSld>
  <p:clrMap bg1="lt1" tx1="dk1" bg2="lt2" tx2="dk2" accent1="accent1" accent2="accent2" accent3="accent3" accent4="accent4" accent5="accent5" accent6="accent6" hlink="hlink" folHlink="folHlink"/>
  <p:sldLayoutIdLst>
    <p:sldLayoutId id="2147484637"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 id="21474846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75868"/>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58.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47.xml"/></Relationships>
</file>

<file path=ppt/slides/_rels/slide6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9.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0.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1.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2.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3.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7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24.xml"/></Relationships>
</file>

<file path=ppt/slides/_rels/slide8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35.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46.xml"/></Relationships>
</file>

<file path=ppt/slides/_rels/slide8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57.xml"/></Relationships>
</file>

<file path=ppt/slides/_rels/slide8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9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9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68.xml"/></Relationships>
</file>

<file path=ppt/slides/_rels/slide9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Tk2</a:t>
            </a:r>
            <a:r>
              <a:rPr lang="vi-VN" sz="6000" b="0" u="sng" smtClean="0">
                <a:solidFill>
                  <a:srgbClr val="FFFF00"/>
                </a:solidFill>
                <a:effectLst/>
                <a:latin typeface="+mj-lt"/>
              </a:rPr>
              <a:t>:</a:t>
            </a:r>
            <a:r>
              <a:rPr lang="en-US" sz="6000">
                <a:solidFill>
                  <a:schemeClr val="bg1"/>
                </a:solidFill>
                <a:latin typeface="+mj-lt"/>
              </a:rPr>
              <a:t> </a:t>
            </a:r>
            <a:r>
              <a:rPr lang="vi-VN" sz="6000">
                <a:solidFill>
                  <a:schemeClr val="bg1"/>
                </a:solidFill>
                <a:latin typeface="+mj-lt"/>
              </a:rPr>
              <a:t> Xin các Thánh Tử Đạo Việt Nam nơi vinh phúc chiếu soi rỡ ràng. Thương lắng nghe lời con kêu khấn: Ban xuống muôn phúc trên nước Nam.</a:t>
            </a:r>
          </a:p>
        </p:txBody>
      </p:sp>
    </p:spTree>
    <p:extLst>
      <p:ext uri="{BB962C8B-B14F-4D97-AF65-F5344CB8AC3E}">
        <p14:creationId xmlns:p14="http://schemas.microsoft.com/office/powerpoint/2010/main" val="280584533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Đk</a:t>
            </a:r>
            <a:r>
              <a:rPr lang="vi-VN" sz="6000" b="0" u="sng" smtClean="0">
                <a:solidFill>
                  <a:srgbClr val="FFFF00"/>
                </a:solidFill>
                <a:effectLst/>
                <a:latin typeface="+mj-lt"/>
              </a:rPr>
              <a:t>:</a:t>
            </a:r>
            <a:r>
              <a:rPr lang="en-US" sz="6000">
                <a:solidFill>
                  <a:schemeClr val="bg1"/>
                </a:solidFill>
                <a:latin typeface="+mj-lt"/>
              </a:rPr>
              <a:t> </a:t>
            </a:r>
            <a:r>
              <a:rPr lang="vi-VN" sz="6000" smtClean="0">
                <a:solidFill>
                  <a:schemeClr val="bg1"/>
                </a:solidFill>
                <a:latin typeface="+mj-lt"/>
              </a:rPr>
              <a:t>Xin </a:t>
            </a:r>
            <a:r>
              <a:rPr lang="vi-VN" sz="6000">
                <a:solidFill>
                  <a:schemeClr val="bg1"/>
                </a:solidFill>
                <a:latin typeface="+mj-lt"/>
              </a:rPr>
              <a:t>các Thánh Tử Đạo Việt Nam nơi vinh phúc chiếu soi rỡ ràng. Thương lắng nghe lời con kêu khấn: Ban xuống muôn phúc trên nước Nam.</a:t>
            </a:r>
          </a:p>
        </p:txBody>
      </p:sp>
    </p:spTree>
    <p:extLst>
      <p:ext uri="{BB962C8B-B14F-4D97-AF65-F5344CB8AC3E}">
        <p14:creationId xmlns:p14="http://schemas.microsoft.com/office/powerpoint/2010/main" val="149399300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54919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45987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Ai nghẹn ngào ra đi gieo giống, mùa gặt sau khấp khởi mừng.</a:t>
            </a:r>
            <a:endParaRPr lang="vi-VN" sz="6600" smtClean="0">
              <a:solidFill>
                <a:schemeClr val="bg1"/>
              </a:solidFill>
            </a:endParaRPr>
          </a:p>
        </p:txBody>
      </p:sp>
    </p:spTree>
    <p:extLst>
      <p:ext uri="{BB962C8B-B14F-4D97-AF65-F5344CB8AC3E}">
        <p14:creationId xmlns:p14="http://schemas.microsoft.com/office/powerpoint/2010/main" val="41985040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554545"/>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sách Ma-ca-bê quyển thứ hai</a:t>
            </a:r>
            <a:r>
              <a:rPr lang="vi-VN" sz="3200" b="1" smtClean="0">
                <a:ln w="1905"/>
                <a:solidFill>
                  <a:srgbClr val="A50021"/>
                </a:solidFill>
                <a:effectLst>
                  <a:innerShdw blurRad="69850" dist="43180" dir="5400000">
                    <a:srgbClr val="000000">
                      <a:alpha val="65000"/>
                    </a:srgbClr>
                  </a:innerShdw>
                </a:effectLst>
              </a:rPr>
              <a:t>.</a:t>
            </a:r>
            <a:endParaRPr lang="en-US" sz="3200" b="1" smtClean="0">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 mẹ là người đáng khâm phục, vì bà can đảm chịu đựng nhờ niềm trông cậy bà đặt nơi Đức Chúa.</a:t>
            </a:r>
          </a:p>
        </p:txBody>
      </p:sp>
    </p:spTree>
    <p:extLst>
      <p:ext uri="{BB962C8B-B14F-4D97-AF65-F5344CB8AC3E}">
        <p14:creationId xmlns:p14="http://schemas.microsoft.com/office/powerpoint/2010/main" val="3450100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125</a:t>
            </a:r>
            <a:br>
              <a:rPr lang="en-US" smtClean="0">
                <a:solidFill>
                  <a:srgbClr val="FFFF00"/>
                </a:solidFill>
              </a:rPr>
            </a:br>
            <a:r>
              <a:rPr lang="en-US" smtClean="0">
                <a:solidFill>
                  <a:srgbClr val="FFFF00"/>
                </a:solidFill>
              </a:rPr>
              <a:t>Chúa Nhật XXXIII Thường Niên</a:t>
            </a:r>
            <a:br>
              <a:rPr lang="en-US" smtClean="0">
                <a:solidFill>
                  <a:srgbClr val="FFFF00"/>
                </a:solidFill>
              </a:rPr>
            </a:br>
            <a:r>
              <a:rPr lang="en-US" smtClean="0">
                <a:solidFill>
                  <a:srgbClr val="FFFF00"/>
                </a:solidFill>
              </a:rPr>
              <a:t>Năm A</a:t>
            </a:r>
            <a:br>
              <a:rPr lang="en-US" smtClean="0">
                <a:solidFill>
                  <a:srgbClr val="FFFF00"/>
                </a:solidFill>
              </a:rPr>
            </a:br>
            <a:r>
              <a:rPr lang="en-US" smtClean="0">
                <a:solidFill>
                  <a:srgbClr val="FFFF00"/>
                </a:solidFill>
              </a:rPr>
              <a:t>Các Thánh Tử Đạo Việt Nam</a:t>
            </a:r>
            <a:br>
              <a:rPr lang="en-US" smtClean="0">
                <a:solidFill>
                  <a:srgbClr val="FFFF00"/>
                </a:solidFill>
              </a:rPr>
            </a:br>
            <a:r>
              <a:rPr lang="en-US" i="1" smtClean="0">
                <a:solidFill>
                  <a:schemeClr val="bg1"/>
                </a:solidFill>
              </a:rPr>
              <a:t>Lm. Kim Long</a:t>
            </a:r>
            <a:br>
              <a:rPr lang="en-US" i="1" smtClean="0">
                <a:solidFill>
                  <a:schemeClr val="bg1"/>
                </a:solidFill>
              </a:rPr>
            </a:br>
            <a:r>
              <a:rPr lang="en-US" i="1" smtClean="0">
                <a:solidFill>
                  <a:schemeClr val="bg1"/>
                </a:solidFill>
              </a:rPr>
              <a:t>04 Câu</a:t>
            </a:r>
            <a:endParaRPr lang="en-US" i="1">
              <a:solidFill>
                <a:schemeClr val="bg1"/>
              </a:solidFill>
            </a:endParaRPr>
          </a:p>
        </p:txBody>
      </p:sp>
    </p:spTree>
    <p:extLst>
      <p:ext uri="{BB962C8B-B14F-4D97-AF65-F5344CB8AC3E}">
        <p14:creationId xmlns:p14="http://schemas.microsoft.com/office/powerpoint/2010/main" val="1908489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Ai nghẹn ngào ra đi gieo giống, mùa gặt sau khấp khởi mừng.</a:t>
            </a:r>
            <a:endParaRPr lang="vi-VN" sz="6600" smtClean="0">
              <a:solidFill>
                <a:schemeClr val="bg1"/>
              </a:solidFill>
            </a:endParaRPr>
          </a:p>
        </p:txBody>
      </p:sp>
    </p:spTree>
    <p:extLst>
      <p:ext uri="{BB962C8B-B14F-4D97-AF65-F5344CB8AC3E}">
        <p14:creationId xmlns:p14="http://schemas.microsoft.com/office/powerpoint/2010/main" val="31087663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FFFF00"/>
                </a:solidFill>
              </a:rPr>
              <a:t>Tk1:</a:t>
            </a:r>
            <a:r>
              <a:rPr lang="en-US" sz="6000">
                <a:solidFill>
                  <a:schemeClr val="bg1"/>
                </a:solidFill>
              </a:rPr>
              <a:t> </a:t>
            </a:r>
            <a:r>
              <a:rPr lang="vi-VN" sz="6000">
                <a:solidFill>
                  <a:schemeClr val="bg1"/>
                </a:solidFill>
              </a:rPr>
              <a:t>Từ Si-on khi được Chúa dẫn về, ta ngỡ ngàng tựa trong giấc mơ. Tiếng cười rộn rã đôi môi, lời hoan ca vang rền cửa miệng.</a:t>
            </a:r>
            <a:endParaRPr lang="en-US" sz="6000">
              <a:solidFill>
                <a:schemeClr val="bg1"/>
              </a:solidFill>
            </a:endParaRPr>
          </a:p>
        </p:txBody>
      </p:sp>
    </p:spTree>
    <p:extLst>
      <p:ext uri="{BB962C8B-B14F-4D97-AF65-F5344CB8AC3E}">
        <p14:creationId xmlns:p14="http://schemas.microsoft.com/office/powerpoint/2010/main" val="554947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Ai nghẹn ngào ra đi gieo giống, mùa gặt sau khấp khởi mừng.</a:t>
            </a:r>
            <a:endParaRPr lang="vi-VN" sz="6600" smtClean="0">
              <a:solidFill>
                <a:schemeClr val="bg1"/>
              </a:solidFill>
            </a:endParaRPr>
          </a:p>
        </p:txBody>
      </p:sp>
    </p:spTree>
    <p:extLst>
      <p:ext uri="{BB962C8B-B14F-4D97-AF65-F5344CB8AC3E}">
        <p14:creationId xmlns:p14="http://schemas.microsoft.com/office/powerpoint/2010/main" val="19576048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FFFF00"/>
                </a:solidFill>
              </a:rPr>
              <a:t>Tk2:</a:t>
            </a:r>
            <a:r>
              <a:rPr lang="en-US" sz="6000">
                <a:solidFill>
                  <a:schemeClr val="bg1"/>
                </a:solidFill>
              </a:rPr>
              <a:t> </a:t>
            </a:r>
            <a:r>
              <a:rPr lang="vi-VN" sz="6000" smtClean="0">
                <a:solidFill>
                  <a:schemeClr val="bg1"/>
                </a:solidFill>
              </a:rPr>
              <a:t>Này </a:t>
            </a:r>
            <a:r>
              <a:rPr lang="vi-VN" sz="6000">
                <a:solidFill>
                  <a:schemeClr val="bg1"/>
                </a:solidFill>
              </a:rPr>
              <a:t>chư dân to nhỏ với nhau rằng: Ôi Chúa làm việc bao lớn lao. Chúa làm việc lớn lao thay, và ta nay vui mừng đầy tràn.</a:t>
            </a:r>
            <a:endParaRPr lang="en-US" sz="6000">
              <a:solidFill>
                <a:schemeClr val="bg1"/>
              </a:solidFill>
            </a:endParaRPr>
          </a:p>
        </p:txBody>
      </p:sp>
    </p:spTree>
    <p:extLst>
      <p:ext uri="{BB962C8B-B14F-4D97-AF65-F5344CB8AC3E}">
        <p14:creationId xmlns:p14="http://schemas.microsoft.com/office/powerpoint/2010/main" val="14079901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Ai nghẹn ngào ra đi gieo giống, mùa gặt sau khấp khởi mừng.</a:t>
            </a:r>
            <a:endParaRPr lang="vi-VN" sz="6600" smtClean="0">
              <a:solidFill>
                <a:schemeClr val="bg1"/>
              </a:solidFill>
            </a:endParaRPr>
          </a:p>
        </p:txBody>
      </p:sp>
    </p:spTree>
    <p:extLst>
      <p:ext uri="{BB962C8B-B14F-4D97-AF65-F5344CB8AC3E}">
        <p14:creationId xmlns:p14="http://schemas.microsoft.com/office/powerpoint/2010/main" val="19576048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FFFF00"/>
                </a:solidFill>
              </a:rPr>
              <a:t>Tk3:</a:t>
            </a:r>
            <a:r>
              <a:rPr lang="en-US" sz="6000">
                <a:solidFill>
                  <a:schemeClr val="bg1"/>
                </a:solidFill>
              </a:rPr>
              <a:t> </a:t>
            </a:r>
            <a:r>
              <a:rPr lang="vi-VN" sz="6000">
                <a:solidFill>
                  <a:schemeClr val="bg1"/>
                </a:solidFill>
              </a:rPr>
              <a:t>Nguyện anh em lao tù Chúa đưa về, như suối cạn miền Nam đón mưa. Lúc này buồn bã đi gieo, mùa mai sau vui mừng hái gặt.</a:t>
            </a:r>
            <a:endParaRPr lang="vi-VN" sz="6000" smtClean="0">
              <a:solidFill>
                <a:schemeClr val="bg1"/>
              </a:solidFill>
            </a:endParaRPr>
          </a:p>
        </p:txBody>
      </p:sp>
    </p:spTree>
    <p:extLst>
      <p:ext uri="{BB962C8B-B14F-4D97-AF65-F5344CB8AC3E}">
        <p14:creationId xmlns:p14="http://schemas.microsoft.com/office/powerpoint/2010/main" val="29053404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Ai nghẹn ngào ra đi gieo giống, mùa gặt sau khấp khởi mừng.</a:t>
            </a:r>
            <a:endParaRPr lang="vi-VN" sz="6600" smtClean="0">
              <a:solidFill>
                <a:schemeClr val="bg1"/>
              </a:solidFill>
            </a:endParaRPr>
          </a:p>
        </p:txBody>
      </p:sp>
    </p:spTree>
    <p:extLst>
      <p:ext uri="{BB962C8B-B14F-4D97-AF65-F5344CB8AC3E}">
        <p14:creationId xmlns:p14="http://schemas.microsoft.com/office/powerpoint/2010/main" val="1957604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FFFF00"/>
                </a:solidFill>
              </a:rPr>
              <a:t>Tk1:</a:t>
            </a:r>
            <a:r>
              <a:rPr lang="en-US" sz="6000">
                <a:solidFill>
                  <a:schemeClr val="bg1"/>
                </a:solidFill>
              </a:rPr>
              <a:t> </a:t>
            </a:r>
            <a:r>
              <a:rPr lang="vi-VN" sz="6000">
                <a:solidFill>
                  <a:schemeClr val="bg1"/>
                </a:solidFill>
              </a:rPr>
              <a:t>Từ Si-on khi được Chúa dẫn về, ta ngỡ ngàng tựa trong giấc mơ. Tiếng cười rộn rã đôi môi, lời hoan ca vang rền cửa miệng.</a:t>
            </a:r>
            <a:endParaRPr lang="en-US" sz="6000">
              <a:solidFill>
                <a:schemeClr val="bg1"/>
              </a:solidFill>
            </a:endParaRPr>
          </a:p>
        </p:txBody>
      </p:sp>
    </p:spTree>
    <p:extLst>
      <p:ext uri="{BB962C8B-B14F-4D97-AF65-F5344CB8AC3E}">
        <p14:creationId xmlns:p14="http://schemas.microsoft.com/office/powerpoint/2010/main" val="33109512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FFFF00"/>
                </a:solidFill>
              </a:rPr>
              <a:t>Tk4:</a:t>
            </a:r>
            <a:r>
              <a:rPr lang="en-US" sz="6000" smtClean="0">
                <a:solidFill>
                  <a:schemeClr val="bg1"/>
                </a:solidFill>
              </a:rPr>
              <a:t> </a:t>
            </a:r>
            <a:r>
              <a:rPr lang="vi-VN" sz="6000">
                <a:solidFill>
                  <a:schemeClr val="bg1"/>
                </a:solidFill>
              </a:rPr>
              <a:t>Họ ra đi, đi mà đẫm châu lệ, gieo vãi từng hạt ươm giống đây. Lúc về, về sẽ reo vui, và trên vai mang nặng lúa vàng.</a:t>
            </a:r>
            <a:endParaRPr lang="vi-VN" sz="6000" smtClean="0">
              <a:solidFill>
                <a:schemeClr val="bg1"/>
              </a:solidFill>
            </a:endParaRPr>
          </a:p>
        </p:txBody>
      </p:sp>
    </p:spTree>
    <p:extLst>
      <p:ext uri="{BB962C8B-B14F-4D97-AF65-F5344CB8AC3E}">
        <p14:creationId xmlns:p14="http://schemas.microsoft.com/office/powerpoint/2010/main" val="39056927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Ai nghẹn ngào ra đi gieo giống, mùa gặt sau khấp khởi mừng.</a:t>
            </a:r>
            <a:endParaRPr lang="vi-VN" sz="6600" smtClean="0">
              <a:solidFill>
                <a:schemeClr val="bg1"/>
              </a:solidFill>
            </a:endParaRPr>
          </a:p>
        </p:txBody>
      </p:sp>
    </p:spTree>
    <p:extLst>
      <p:ext uri="{BB962C8B-B14F-4D97-AF65-F5344CB8AC3E}">
        <p14:creationId xmlns:p14="http://schemas.microsoft.com/office/powerpoint/2010/main" val="40000118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3416320"/>
          </a:xfrm>
          <a:prstGeom prst="rect">
            <a:avLst/>
          </a:prstGeom>
        </p:spPr>
        <p:txBody>
          <a:bodyPr wrap="square">
            <a:spAutoFit/>
          </a:bodyPr>
          <a:lstStyle/>
          <a:p>
            <a:r>
              <a:rPr lang="vi-VN" sz="3600">
                <a:solidFill>
                  <a:srgbClr val="A50021"/>
                </a:solidFill>
              </a:rPr>
              <a:t>Bài đọc </a:t>
            </a:r>
            <a:r>
              <a:rPr lang="en-US" sz="3600" smtClean="0">
                <a:solidFill>
                  <a:srgbClr val="A50021"/>
                </a:solidFill>
              </a:rPr>
              <a:t>2</a:t>
            </a:r>
            <a:r>
              <a:rPr lang="vi-VN" sz="3600" smtClean="0">
                <a:solidFill>
                  <a:srgbClr val="A50021"/>
                </a:solidFill>
              </a:rPr>
              <a:t>.</a:t>
            </a:r>
            <a:endParaRPr lang="vi-VN" sz="3600">
              <a:solidFill>
                <a:srgbClr val="A50021"/>
              </a:solidFill>
            </a:endParaRPr>
          </a:p>
          <a:p>
            <a:r>
              <a:rPr lang="vi-VN" sz="3600">
                <a:solidFill>
                  <a:srgbClr val="A50021"/>
                </a:solidFill>
              </a:rPr>
              <a:t>Bài trích thư của thánh Phao-lô tông đồ gửi tín hữu Rô-ma</a:t>
            </a:r>
            <a:r>
              <a:rPr lang="vi-VN" sz="3600" smtClean="0">
                <a:solidFill>
                  <a:srgbClr val="A50021"/>
                </a:solidFill>
              </a:rPr>
              <a:t>.</a:t>
            </a:r>
            <a:r>
              <a:rPr lang="en-US" sz="3600" smtClean="0">
                <a:solidFill>
                  <a:srgbClr val="A50021"/>
                </a:solidFill>
              </a:rPr>
              <a:t/>
            </a:r>
            <a:br>
              <a:rPr lang="en-US" sz="3600" smtClean="0">
                <a:solidFill>
                  <a:srgbClr val="A50021"/>
                </a:solidFill>
              </a:rPr>
            </a:br>
            <a:r>
              <a:rPr lang="vi-VN" sz="3600">
                <a:solidFill>
                  <a:srgbClr val="A50021"/>
                </a:solidFill>
              </a:rPr>
              <a:t>Dù sự chết hay sự sống cũng không tách được chúng ta ra khỏi tình yêu của Thiên Chúa.</a:t>
            </a:r>
          </a:p>
        </p:txBody>
      </p:sp>
    </p:spTree>
    <p:extLst>
      <p:ext uri="{BB962C8B-B14F-4D97-AF65-F5344CB8AC3E}">
        <p14:creationId xmlns:p14="http://schemas.microsoft.com/office/powerpoint/2010/main" val="10765862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7200">
                <a:solidFill>
                  <a:schemeClr val="bg1"/>
                </a:solidFill>
              </a:rPr>
              <a:t>Phúc cho ai chịu bách hại vì chính đạo, vì Nước Trời là của họ.</a:t>
            </a:r>
            <a:endParaRPr lang="en-US" sz="72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36331907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7200">
                <a:solidFill>
                  <a:schemeClr val="bg1"/>
                </a:solidFill>
              </a:rPr>
              <a:t>Phúc cho ai chịu bách hại vì chính đạo, vì Nước Trời là của họ.</a:t>
            </a:r>
            <a:endParaRPr lang="en-US" sz="72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20331578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676400" y="133350"/>
            <a:ext cx="6324600" cy="769441"/>
          </a:xfrm>
          <a:prstGeom prst="rect">
            <a:avLst/>
          </a:prstGeom>
          <a:noFill/>
        </p:spPr>
        <p:txBody>
          <a:bodyPr wrap="square" rtlCol="0">
            <a:spAutoFit/>
          </a:bodyPr>
          <a:lstStyle/>
          <a:p>
            <a:pPr algn="ctr"/>
            <a:r>
              <a:rPr lang="en-US" sz="4400" smtClean="0">
                <a:solidFill>
                  <a:schemeClr val="bg1"/>
                </a:solidFill>
              </a:rPr>
              <a:t>LỜI NGUYỆN TÍN HỮU</a:t>
            </a:r>
            <a:endParaRPr lang="en-US" sz="440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2876550"/>
            <a:ext cx="4343400" cy="2234662"/>
          </a:xfrm>
          <a:prstGeom prst="rect">
            <a:avLst/>
          </a:prstGeom>
        </p:spPr>
      </p:pic>
      <p:sp>
        <p:nvSpPr>
          <p:cNvPr id="7" name="Rectangle 6"/>
          <p:cNvSpPr/>
          <p:nvPr/>
        </p:nvSpPr>
        <p:spPr>
          <a:xfrm>
            <a:off x="0" y="971550"/>
            <a:ext cx="9052560" cy="1815882"/>
          </a:xfrm>
          <a:prstGeom prst="rect">
            <a:avLst/>
          </a:prstGeom>
        </p:spPr>
        <p:txBody>
          <a:bodyPr wrap="square">
            <a:spAutoFit/>
          </a:bodyPr>
          <a:lstStyle/>
          <a:p>
            <a:pPr algn="just"/>
            <a:r>
              <a:rPr lang="vi-VN" sz="2800">
                <a:solidFill>
                  <a:schemeClr val="bg1"/>
                </a:solidFill>
              </a:rPr>
              <a:t>Các Thánh tử đạo Việt Nam là những đấng hết lòng tin tưởng và yêu mến Chúa, trung thành với Giáo Hội, sống trọn vẹn niềm tin đã lãnh nhận. Với tâm tình cảm phục và mến yêu các bậc anh hùng tiền bối trong đời sống đức tin,</a:t>
            </a:r>
          </a:p>
        </p:txBody>
      </p:sp>
    </p:spTree>
    <p:extLst>
      <p:ext uri="{BB962C8B-B14F-4D97-AF65-F5344CB8AC3E}">
        <p14:creationId xmlns:p14="http://schemas.microsoft.com/office/powerpoint/2010/main" val="4205098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549193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4419600" y="2571750"/>
            <a:ext cx="4572000" cy="1200329"/>
          </a:xfrm>
          <a:prstGeom prst="rect">
            <a:avLst/>
          </a:prstGeom>
        </p:spPr>
        <p:txBody>
          <a:bodyPr>
            <a:spAutoFit/>
          </a:bodyPr>
          <a:lstStyle/>
          <a:p>
            <a:pPr algn="ctr"/>
            <a:r>
              <a:rPr lang="en-US" sz="3600" smtClean="0">
                <a:solidFill>
                  <a:srgbClr val="FFFF00"/>
                </a:solidFill>
              </a:rPr>
              <a:t>Ca Khúc Trầm Hương</a:t>
            </a:r>
          </a:p>
          <a:p>
            <a:pPr algn="ctr"/>
            <a:r>
              <a:rPr lang="en-US" sz="3600" i="1" smtClean="0">
                <a:solidFill>
                  <a:schemeClr val="bg1"/>
                </a:solidFill>
              </a:rPr>
              <a:t>Hùng Lân-Dao Kim</a:t>
            </a:r>
            <a:endParaRPr lang="en-US" sz="3600" i="1">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067800" cy="5143499"/>
          </a:xfrm>
        </p:spPr>
        <p:txBody>
          <a:bodyPr>
            <a:noAutofit/>
          </a:bodyPr>
          <a:lstStyle/>
          <a:p>
            <a:pPr algn="just"/>
            <a:r>
              <a:rPr lang="en-US" sz="4700" b="0" u="sng" dirty="0" err="1">
                <a:solidFill>
                  <a:srgbClr val="FFFF00"/>
                </a:solidFill>
                <a:effectLst/>
              </a:rPr>
              <a:t>Đk</a:t>
            </a:r>
            <a:r>
              <a:rPr lang="en-US" sz="4700" b="0" u="sng">
                <a:solidFill>
                  <a:srgbClr val="FFFF00"/>
                </a:solidFill>
                <a:effectLst/>
              </a:rPr>
              <a:t>:</a:t>
            </a:r>
            <a:r>
              <a:rPr lang="en-US" sz="4700" b="0">
                <a:solidFill>
                  <a:schemeClr val="bg1"/>
                </a:solidFill>
                <a:effectLst/>
              </a:rPr>
              <a:t> </a:t>
            </a:r>
            <a:r>
              <a:rPr lang="vi-VN" sz="4700">
                <a:solidFill>
                  <a:schemeClr val="bg1"/>
                </a:solidFill>
              </a:rPr>
              <a:t>Lời con như trầm hương, bay lên tới Thiên Đường, bay lên tới Thiên Đường, cho lung linh ánh nhiệm mầu </a:t>
            </a:r>
            <a:r>
              <a:rPr lang="vi-VN" sz="4700" i="1">
                <a:solidFill>
                  <a:srgbClr val="FFFF00"/>
                </a:solidFill>
              </a:rPr>
              <a:t>(Lên tới Thiên Đường nhiệm mầu).</a:t>
            </a:r>
            <a:r>
              <a:rPr lang="vi-VN" sz="4700">
                <a:solidFill>
                  <a:schemeClr val="bg1"/>
                </a:solidFill>
              </a:rPr>
              <a:t> Thiết tha là như cánh vạc kêu sương, Chúa ơi! </a:t>
            </a:r>
            <a:r>
              <a:rPr lang="vi-VN" sz="4700" i="1">
                <a:solidFill>
                  <a:srgbClr val="FFFF00"/>
                </a:solidFill>
              </a:rPr>
              <a:t>(Chúa ơi</a:t>
            </a:r>
            <a:r>
              <a:rPr lang="vi-VN" sz="4700" i="1" smtClean="0">
                <a:solidFill>
                  <a:srgbClr val="FFFF00"/>
                </a:solidFill>
              </a:rPr>
              <a:t>)!</a:t>
            </a:r>
            <a:r>
              <a:rPr lang="en-US" sz="4700" i="1" smtClean="0">
                <a:solidFill>
                  <a:srgbClr val="FFFF00"/>
                </a:solidFill>
              </a:rPr>
              <a:t> ***</a:t>
            </a:r>
            <a:endParaRPr lang="vi-VN" sz="4700">
              <a:solidFill>
                <a:srgbClr val="FFFF00"/>
              </a:solidFill>
            </a:endParaRPr>
          </a:p>
        </p:txBody>
      </p:sp>
    </p:spTree>
    <p:extLst>
      <p:ext uri="{BB962C8B-B14F-4D97-AF65-F5344CB8AC3E}">
        <p14:creationId xmlns:p14="http://schemas.microsoft.com/office/powerpoint/2010/main" val="37593992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smtClean="0">
                <a:solidFill>
                  <a:srgbClr val="FFFF00"/>
                </a:solidFill>
              </a:rPr>
              <a:t>***</a:t>
            </a:r>
            <a:r>
              <a:rPr lang="en-US" sz="4700" b="0" u="sng" smtClean="0">
                <a:solidFill>
                  <a:srgbClr val="FFFF00"/>
                </a:solidFill>
                <a:effectLst/>
              </a:rPr>
              <a:t>:</a:t>
            </a:r>
            <a:r>
              <a:rPr lang="en-US" sz="4700" b="0" smtClean="0">
                <a:solidFill>
                  <a:schemeClr val="bg1"/>
                </a:solidFill>
                <a:effectLst/>
              </a:rPr>
              <a:t> </a:t>
            </a:r>
            <a:r>
              <a:rPr lang="vi-VN" sz="4700" smtClean="0">
                <a:solidFill>
                  <a:schemeClr val="bg1"/>
                </a:solidFill>
              </a:rPr>
              <a:t>Lòng </a:t>
            </a:r>
            <a:r>
              <a:rPr lang="vi-VN" sz="4700">
                <a:solidFill>
                  <a:schemeClr val="bg1"/>
                </a:solidFill>
              </a:rPr>
              <a:t>con chân thành dâng, vinh quang Chúa muôn vàn, không gian mấy tơ vàng, đây cao siêu lễ tôn thờ (Con khấn xin người thương tình). Khấn cầu là Chúa hãy dủ thương, ban muôn hồng ân.</a:t>
            </a:r>
          </a:p>
        </p:txBody>
      </p:sp>
    </p:spTree>
    <p:extLst>
      <p:ext uri="{BB962C8B-B14F-4D97-AF65-F5344CB8AC3E}">
        <p14:creationId xmlns:p14="http://schemas.microsoft.com/office/powerpoint/2010/main" val="17994314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Tk1:</a:t>
            </a:r>
            <a:r>
              <a:rPr lang="en-US" sz="5400">
                <a:solidFill>
                  <a:schemeClr val="bg1"/>
                </a:solidFill>
              </a:rPr>
              <a:t> </a:t>
            </a:r>
            <a:r>
              <a:rPr lang="vi-VN" sz="5400">
                <a:solidFill>
                  <a:schemeClr val="bg1"/>
                </a:solidFill>
              </a:rPr>
              <a:t>Chúa ơi bênh vực con luôn khỏi những quân gian thù hằng mưu ác hại con. Cánh tay con này vươn cao như đất mong mưa rào hồn con mong Chúa dường bao.</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067800" cy="5143499"/>
          </a:xfrm>
        </p:spPr>
        <p:txBody>
          <a:bodyPr>
            <a:noAutofit/>
          </a:bodyPr>
          <a:lstStyle/>
          <a:p>
            <a:pPr algn="just"/>
            <a:r>
              <a:rPr lang="en-US" sz="4700" b="0" u="sng" dirty="0" err="1">
                <a:solidFill>
                  <a:srgbClr val="FFFF00"/>
                </a:solidFill>
                <a:effectLst/>
              </a:rPr>
              <a:t>Đk</a:t>
            </a:r>
            <a:r>
              <a:rPr lang="en-US" sz="4700" b="0" u="sng">
                <a:solidFill>
                  <a:srgbClr val="FFFF00"/>
                </a:solidFill>
                <a:effectLst/>
              </a:rPr>
              <a:t>:</a:t>
            </a:r>
            <a:r>
              <a:rPr lang="en-US" sz="4700" b="0">
                <a:solidFill>
                  <a:schemeClr val="bg1"/>
                </a:solidFill>
                <a:effectLst/>
              </a:rPr>
              <a:t> </a:t>
            </a:r>
            <a:r>
              <a:rPr lang="vi-VN" sz="4700">
                <a:solidFill>
                  <a:schemeClr val="bg1"/>
                </a:solidFill>
              </a:rPr>
              <a:t>Lời con như trầm hương, bay lên tới Thiên Đường, bay lên tới Thiên Đường, cho lung linh ánh nhiệm mầu </a:t>
            </a:r>
            <a:r>
              <a:rPr lang="vi-VN" sz="4700" i="1">
                <a:solidFill>
                  <a:srgbClr val="FFFF00"/>
                </a:solidFill>
              </a:rPr>
              <a:t>(Lên tới Thiên Đường nhiệm mầu).</a:t>
            </a:r>
            <a:r>
              <a:rPr lang="vi-VN" sz="4700">
                <a:solidFill>
                  <a:schemeClr val="bg1"/>
                </a:solidFill>
              </a:rPr>
              <a:t> Thiết tha là như cánh vạc kêu sương, Chúa ơi! </a:t>
            </a:r>
            <a:r>
              <a:rPr lang="vi-VN" sz="4700" i="1">
                <a:solidFill>
                  <a:srgbClr val="FFFF00"/>
                </a:solidFill>
              </a:rPr>
              <a:t>(Chúa ơi</a:t>
            </a:r>
            <a:r>
              <a:rPr lang="vi-VN" sz="4700" i="1" smtClean="0">
                <a:solidFill>
                  <a:srgbClr val="FFFF00"/>
                </a:solidFill>
              </a:rPr>
              <a:t>)!</a:t>
            </a:r>
            <a:r>
              <a:rPr lang="en-US" sz="4700" i="1" smtClean="0">
                <a:solidFill>
                  <a:srgbClr val="FFFF00"/>
                </a:solidFill>
              </a:rPr>
              <a:t> ***</a:t>
            </a:r>
            <a:endParaRPr lang="vi-VN" sz="4700">
              <a:solidFill>
                <a:srgbClr val="FFFF00"/>
              </a:solidFill>
            </a:endParaRPr>
          </a:p>
        </p:txBody>
      </p:sp>
    </p:spTree>
    <p:extLst>
      <p:ext uri="{BB962C8B-B14F-4D97-AF65-F5344CB8AC3E}">
        <p14:creationId xmlns:p14="http://schemas.microsoft.com/office/powerpoint/2010/main" val="40018031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smtClean="0">
                <a:solidFill>
                  <a:srgbClr val="FFFF00"/>
                </a:solidFill>
              </a:rPr>
              <a:t>***</a:t>
            </a:r>
            <a:r>
              <a:rPr lang="en-US" sz="4700" b="0" u="sng" smtClean="0">
                <a:solidFill>
                  <a:srgbClr val="FFFF00"/>
                </a:solidFill>
                <a:effectLst/>
              </a:rPr>
              <a:t>:</a:t>
            </a:r>
            <a:r>
              <a:rPr lang="en-US" sz="4700" b="0" smtClean="0">
                <a:solidFill>
                  <a:schemeClr val="bg1"/>
                </a:solidFill>
                <a:effectLst/>
              </a:rPr>
              <a:t> </a:t>
            </a:r>
            <a:r>
              <a:rPr lang="vi-VN" sz="4700" smtClean="0">
                <a:solidFill>
                  <a:schemeClr val="bg1"/>
                </a:solidFill>
              </a:rPr>
              <a:t>Lòng </a:t>
            </a:r>
            <a:r>
              <a:rPr lang="vi-VN" sz="4700">
                <a:solidFill>
                  <a:schemeClr val="bg1"/>
                </a:solidFill>
              </a:rPr>
              <a:t>con chân thành dâng, vinh quang Chúa muôn vàn, không gian mấy tơ vàng, đây cao siêu lễ tôn thờ (Con khấn xin người thương tình). Khấn cầu là Chúa hãy dủ thương, ban muôn hồng ân.</a:t>
            </a:r>
          </a:p>
        </p:txBody>
      </p:sp>
    </p:spTree>
    <p:extLst>
      <p:ext uri="{BB962C8B-B14F-4D97-AF65-F5344CB8AC3E}">
        <p14:creationId xmlns:p14="http://schemas.microsoft.com/office/powerpoint/2010/main" val="21091432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Tk2</a:t>
            </a:r>
            <a:r>
              <a:rPr lang="en-US" sz="5400" b="0" u="sng">
                <a:solidFill>
                  <a:srgbClr val="FFFF00"/>
                </a:solidFill>
                <a:effectLst/>
              </a:rPr>
              <a:t>:</a:t>
            </a:r>
            <a:r>
              <a:rPr lang="en-US" sz="5400" b="0">
                <a:solidFill>
                  <a:srgbClr val="FFFF00"/>
                </a:solidFill>
                <a:effectLst/>
              </a:rPr>
              <a:t> </a:t>
            </a:r>
            <a:r>
              <a:rPr lang="vi-VN" sz="5400">
                <a:solidFill>
                  <a:schemeClr val="bg1"/>
                </a:solidFill>
              </a:rPr>
              <a:t> Chúc tụng Chúa tình thương yêu chân lý công minh Người vượt xa biếc ngàn mây. Chúa ơi! Như đỉnh Thiên Sơn công lý Chúa cao vời và phán quyết Chúa thẳng ngay.</a:t>
            </a:r>
            <a:endParaRPr lang="vi-VN" sz="54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067800" cy="5143499"/>
          </a:xfrm>
        </p:spPr>
        <p:txBody>
          <a:bodyPr>
            <a:noAutofit/>
          </a:bodyPr>
          <a:lstStyle/>
          <a:p>
            <a:pPr algn="just"/>
            <a:r>
              <a:rPr lang="en-US" sz="4700" b="0" u="sng" dirty="0" err="1">
                <a:solidFill>
                  <a:srgbClr val="FFFF00"/>
                </a:solidFill>
                <a:effectLst/>
              </a:rPr>
              <a:t>Đk</a:t>
            </a:r>
            <a:r>
              <a:rPr lang="en-US" sz="4700" b="0" u="sng">
                <a:solidFill>
                  <a:srgbClr val="FFFF00"/>
                </a:solidFill>
                <a:effectLst/>
              </a:rPr>
              <a:t>:</a:t>
            </a:r>
            <a:r>
              <a:rPr lang="en-US" sz="4700" b="0">
                <a:solidFill>
                  <a:schemeClr val="bg1"/>
                </a:solidFill>
                <a:effectLst/>
              </a:rPr>
              <a:t> </a:t>
            </a:r>
            <a:r>
              <a:rPr lang="vi-VN" sz="4700">
                <a:solidFill>
                  <a:schemeClr val="bg1"/>
                </a:solidFill>
              </a:rPr>
              <a:t>Lời con như trầm hương, bay lên tới Thiên Đường, bay lên tới Thiên Đường, cho lung linh ánh nhiệm mầu </a:t>
            </a:r>
            <a:r>
              <a:rPr lang="vi-VN" sz="4700" i="1">
                <a:solidFill>
                  <a:srgbClr val="FFFF00"/>
                </a:solidFill>
              </a:rPr>
              <a:t>(Lên tới Thiên Đường nhiệm mầu).</a:t>
            </a:r>
            <a:r>
              <a:rPr lang="vi-VN" sz="4700">
                <a:solidFill>
                  <a:schemeClr val="bg1"/>
                </a:solidFill>
              </a:rPr>
              <a:t> Thiết tha là như cánh vạc kêu sương, Chúa ơi! </a:t>
            </a:r>
            <a:r>
              <a:rPr lang="vi-VN" sz="4700" i="1">
                <a:solidFill>
                  <a:srgbClr val="FFFF00"/>
                </a:solidFill>
              </a:rPr>
              <a:t>(Chúa ơi</a:t>
            </a:r>
            <a:r>
              <a:rPr lang="vi-VN" sz="4700" i="1" smtClean="0">
                <a:solidFill>
                  <a:srgbClr val="FFFF00"/>
                </a:solidFill>
              </a:rPr>
              <a:t>)!</a:t>
            </a:r>
            <a:r>
              <a:rPr lang="en-US" sz="4700" i="1" smtClean="0">
                <a:solidFill>
                  <a:srgbClr val="FFFF00"/>
                </a:solidFill>
              </a:rPr>
              <a:t> ***</a:t>
            </a:r>
            <a:endParaRPr lang="vi-VN" sz="4700">
              <a:solidFill>
                <a:srgbClr val="FFFF00"/>
              </a:solidFill>
            </a:endParaRPr>
          </a:p>
        </p:txBody>
      </p:sp>
    </p:spTree>
    <p:extLst>
      <p:ext uri="{BB962C8B-B14F-4D97-AF65-F5344CB8AC3E}">
        <p14:creationId xmlns:p14="http://schemas.microsoft.com/office/powerpoint/2010/main" val="40018031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smtClean="0">
                <a:solidFill>
                  <a:srgbClr val="FFFF00"/>
                </a:solidFill>
              </a:rPr>
              <a:t>***</a:t>
            </a:r>
            <a:r>
              <a:rPr lang="en-US" sz="4700" b="0" u="sng" smtClean="0">
                <a:solidFill>
                  <a:srgbClr val="FFFF00"/>
                </a:solidFill>
                <a:effectLst/>
              </a:rPr>
              <a:t>:</a:t>
            </a:r>
            <a:r>
              <a:rPr lang="en-US" sz="4700" b="0" smtClean="0">
                <a:solidFill>
                  <a:schemeClr val="bg1"/>
                </a:solidFill>
                <a:effectLst/>
              </a:rPr>
              <a:t> </a:t>
            </a:r>
            <a:r>
              <a:rPr lang="vi-VN" sz="4700" smtClean="0">
                <a:solidFill>
                  <a:schemeClr val="bg1"/>
                </a:solidFill>
              </a:rPr>
              <a:t>Lòng </a:t>
            </a:r>
            <a:r>
              <a:rPr lang="vi-VN" sz="4700">
                <a:solidFill>
                  <a:schemeClr val="bg1"/>
                </a:solidFill>
              </a:rPr>
              <a:t>con chân thành dâng, vinh quang Chúa muôn vàn, không gian mấy tơ vàng, đây cao siêu lễ tôn thờ (Con khấn xin người thương tình). Khấn cầu là Chúa hãy dủ thương, ban muôn hồng ân.</a:t>
            </a:r>
          </a:p>
        </p:txBody>
      </p:sp>
    </p:spTree>
    <p:extLst>
      <p:ext uri="{BB962C8B-B14F-4D97-AF65-F5344CB8AC3E}">
        <p14:creationId xmlns:p14="http://schemas.microsoft.com/office/powerpoint/2010/main" val="21091432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Tk3:</a:t>
            </a:r>
            <a:r>
              <a:rPr lang="en-US" sz="5400" b="0" smtClean="0">
                <a:solidFill>
                  <a:srgbClr val="FFFF00"/>
                </a:solidFill>
                <a:effectLst/>
              </a:rPr>
              <a:t> </a:t>
            </a:r>
            <a:r>
              <a:rPr lang="vi-VN" sz="5400">
                <a:solidFill>
                  <a:schemeClr val="bg1"/>
                </a:solidFill>
              </a:rPr>
              <a:t>(Rền vang nhịp trống) Kìa từng hồi chiêng. Pháp trường đến đây rồi, trống dồn tiếng chiêng người ơi. Như Lời Chúa vẫy gọi, vững vàng bước đi thảnh thơi.</a:t>
            </a:r>
            <a:endParaRPr lang="vi-VN" sz="5400" dirty="0">
              <a:solidFill>
                <a:schemeClr val="bg1"/>
              </a:solidFill>
            </a:endParaRPr>
          </a:p>
        </p:txBody>
      </p:sp>
    </p:spTree>
    <p:extLst>
      <p:ext uri="{BB962C8B-B14F-4D97-AF65-F5344CB8AC3E}">
        <p14:creationId xmlns:p14="http://schemas.microsoft.com/office/powerpoint/2010/main" val="2414610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smtClean="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en-US" sz="5400" smtClean="0">
                <a:solidFill>
                  <a:srgbClr val="FFFF00"/>
                </a:solidFill>
              </a:rPr>
              <a:t>Anh Hùng Việt Nam</a:t>
            </a:r>
            <a:br>
              <a:rPr lang="en-US" sz="5400" smtClean="0">
                <a:solidFill>
                  <a:srgbClr val="FFFF00"/>
                </a:solidFill>
              </a:rPr>
            </a:br>
            <a:r>
              <a:rPr lang="en-US" sz="5400" i="1" smtClean="0">
                <a:solidFill>
                  <a:schemeClr val="bg1"/>
                </a:solidFill>
              </a:rPr>
              <a:t>Minh Hương-Hồ Khanh</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067800" cy="5143499"/>
          </a:xfrm>
        </p:spPr>
        <p:txBody>
          <a:bodyPr>
            <a:noAutofit/>
          </a:bodyPr>
          <a:lstStyle/>
          <a:p>
            <a:pPr algn="just"/>
            <a:r>
              <a:rPr lang="en-US" sz="4700" b="0" u="sng" dirty="0" err="1">
                <a:solidFill>
                  <a:srgbClr val="FFFF00"/>
                </a:solidFill>
                <a:effectLst/>
              </a:rPr>
              <a:t>Đk</a:t>
            </a:r>
            <a:r>
              <a:rPr lang="en-US" sz="4700" b="0" u="sng">
                <a:solidFill>
                  <a:srgbClr val="FFFF00"/>
                </a:solidFill>
                <a:effectLst/>
              </a:rPr>
              <a:t>:</a:t>
            </a:r>
            <a:r>
              <a:rPr lang="en-US" sz="4700" b="0">
                <a:solidFill>
                  <a:schemeClr val="bg1"/>
                </a:solidFill>
                <a:effectLst/>
              </a:rPr>
              <a:t> </a:t>
            </a:r>
            <a:r>
              <a:rPr lang="vi-VN" sz="4700">
                <a:solidFill>
                  <a:schemeClr val="bg1"/>
                </a:solidFill>
              </a:rPr>
              <a:t>Lời con như trầm hương, bay lên tới Thiên Đường, bay lên tới Thiên Đường, cho lung linh ánh nhiệm mầu </a:t>
            </a:r>
            <a:r>
              <a:rPr lang="vi-VN" sz="4700" i="1">
                <a:solidFill>
                  <a:srgbClr val="FFFF00"/>
                </a:solidFill>
              </a:rPr>
              <a:t>(Lên tới Thiên Đường nhiệm mầu).</a:t>
            </a:r>
            <a:r>
              <a:rPr lang="vi-VN" sz="4700">
                <a:solidFill>
                  <a:schemeClr val="bg1"/>
                </a:solidFill>
              </a:rPr>
              <a:t> Thiết tha là như cánh vạc kêu sương, Chúa ơi! </a:t>
            </a:r>
            <a:r>
              <a:rPr lang="vi-VN" sz="4700" i="1">
                <a:solidFill>
                  <a:srgbClr val="FFFF00"/>
                </a:solidFill>
              </a:rPr>
              <a:t>(Chúa ơi</a:t>
            </a:r>
            <a:r>
              <a:rPr lang="vi-VN" sz="4700" i="1" smtClean="0">
                <a:solidFill>
                  <a:srgbClr val="FFFF00"/>
                </a:solidFill>
              </a:rPr>
              <a:t>)!</a:t>
            </a:r>
            <a:r>
              <a:rPr lang="en-US" sz="4700" i="1" smtClean="0">
                <a:solidFill>
                  <a:srgbClr val="FFFF00"/>
                </a:solidFill>
              </a:rPr>
              <a:t> ***</a:t>
            </a:r>
            <a:endParaRPr lang="vi-VN" sz="4700">
              <a:solidFill>
                <a:srgbClr val="FFFF00"/>
              </a:solidFill>
            </a:endParaRPr>
          </a:p>
        </p:txBody>
      </p:sp>
    </p:spTree>
    <p:extLst>
      <p:ext uri="{BB962C8B-B14F-4D97-AF65-F5344CB8AC3E}">
        <p14:creationId xmlns:p14="http://schemas.microsoft.com/office/powerpoint/2010/main" val="40018031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smtClean="0">
                <a:solidFill>
                  <a:srgbClr val="FFFF00"/>
                </a:solidFill>
              </a:rPr>
              <a:t>***</a:t>
            </a:r>
            <a:r>
              <a:rPr lang="en-US" sz="4700" b="0" u="sng" smtClean="0">
                <a:solidFill>
                  <a:srgbClr val="FFFF00"/>
                </a:solidFill>
                <a:effectLst/>
              </a:rPr>
              <a:t>:</a:t>
            </a:r>
            <a:r>
              <a:rPr lang="en-US" sz="4700" b="0" smtClean="0">
                <a:solidFill>
                  <a:schemeClr val="bg1"/>
                </a:solidFill>
                <a:effectLst/>
              </a:rPr>
              <a:t> </a:t>
            </a:r>
            <a:r>
              <a:rPr lang="vi-VN" sz="4700" smtClean="0">
                <a:solidFill>
                  <a:schemeClr val="bg1"/>
                </a:solidFill>
              </a:rPr>
              <a:t>Lòng </a:t>
            </a:r>
            <a:r>
              <a:rPr lang="vi-VN" sz="4700">
                <a:solidFill>
                  <a:schemeClr val="bg1"/>
                </a:solidFill>
              </a:rPr>
              <a:t>con chân thành dâng, vinh quang Chúa muôn vàn, không gian mấy tơ vàng, đây cao siêu lễ tôn thờ (Con khấn xin người thương tình). Khấn cầu là Chúa hãy dủ thương, ban muôn hồng ân.</a:t>
            </a:r>
          </a:p>
        </p:txBody>
      </p:sp>
    </p:spTree>
    <p:extLst>
      <p:ext uri="{BB962C8B-B14F-4D97-AF65-F5344CB8AC3E}">
        <p14:creationId xmlns:p14="http://schemas.microsoft.com/office/powerpoint/2010/main" val="21091432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Tk4:</a:t>
            </a:r>
            <a:r>
              <a:rPr lang="en-US" sz="5400">
                <a:solidFill>
                  <a:srgbClr val="FFFF00"/>
                </a:solidFill>
              </a:rPr>
              <a:t> </a:t>
            </a:r>
            <a:r>
              <a:rPr lang="vi-VN" sz="5400" smtClean="0">
                <a:solidFill>
                  <a:schemeClr val="bg1"/>
                </a:solidFill>
              </a:rPr>
              <a:t>Kính </a:t>
            </a:r>
            <a:r>
              <a:rPr lang="vi-VN" sz="5400">
                <a:solidFill>
                  <a:schemeClr val="bg1"/>
                </a:solidFill>
              </a:rPr>
              <a:t>mừng Chúa Trời Ngôi Cha cùng với Con Một Người là Đấng Cứu Chuộc ta. Thánh Thần chính là Ngôi Ba Đấng thánh hóa linh hồn ngợi khen Danh Chúa tình thương.</a:t>
            </a:r>
            <a:endParaRPr lang="vi-VN" sz="5400" dirty="0">
              <a:solidFill>
                <a:schemeClr val="bg1"/>
              </a:solidFill>
            </a:endParaRPr>
          </a:p>
        </p:txBody>
      </p:sp>
    </p:spTree>
    <p:extLst>
      <p:ext uri="{BB962C8B-B14F-4D97-AF65-F5344CB8AC3E}">
        <p14:creationId xmlns:p14="http://schemas.microsoft.com/office/powerpoint/2010/main" val="558715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067800" cy="5143499"/>
          </a:xfrm>
        </p:spPr>
        <p:txBody>
          <a:bodyPr>
            <a:noAutofit/>
          </a:bodyPr>
          <a:lstStyle/>
          <a:p>
            <a:pPr algn="just"/>
            <a:r>
              <a:rPr lang="en-US" sz="4700" b="0" u="sng" dirty="0" err="1">
                <a:solidFill>
                  <a:srgbClr val="FFFF00"/>
                </a:solidFill>
                <a:effectLst/>
              </a:rPr>
              <a:t>Đk</a:t>
            </a:r>
            <a:r>
              <a:rPr lang="en-US" sz="4700" b="0" u="sng">
                <a:solidFill>
                  <a:srgbClr val="FFFF00"/>
                </a:solidFill>
                <a:effectLst/>
              </a:rPr>
              <a:t>:</a:t>
            </a:r>
            <a:r>
              <a:rPr lang="en-US" sz="4700" b="0">
                <a:solidFill>
                  <a:schemeClr val="bg1"/>
                </a:solidFill>
                <a:effectLst/>
              </a:rPr>
              <a:t> </a:t>
            </a:r>
            <a:r>
              <a:rPr lang="vi-VN" sz="4700">
                <a:solidFill>
                  <a:schemeClr val="bg1"/>
                </a:solidFill>
              </a:rPr>
              <a:t>Lời con như trầm hương, bay lên tới Thiên Đường, bay lên tới Thiên Đường, cho lung linh ánh nhiệm mầu </a:t>
            </a:r>
            <a:r>
              <a:rPr lang="vi-VN" sz="4700" i="1">
                <a:solidFill>
                  <a:srgbClr val="FFFF00"/>
                </a:solidFill>
              </a:rPr>
              <a:t>(Lên tới Thiên Đường nhiệm mầu).</a:t>
            </a:r>
            <a:r>
              <a:rPr lang="vi-VN" sz="4700">
                <a:solidFill>
                  <a:schemeClr val="bg1"/>
                </a:solidFill>
              </a:rPr>
              <a:t> Thiết tha là như cánh vạc kêu sương, Chúa ơi! </a:t>
            </a:r>
            <a:r>
              <a:rPr lang="vi-VN" sz="4700" i="1">
                <a:solidFill>
                  <a:srgbClr val="FFFF00"/>
                </a:solidFill>
              </a:rPr>
              <a:t>(Chúa ơi</a:t>
            </a:r>
            <a:r>
              <a:rPr lang="vi-VN" sz="4700" i="1" smtClean="0">
                <a:solidFill>
                  <a:srgbClr val="FFFF00"/>
                </a:solidFill>
              </a:rPr>
              <a:t>)!</a:t>
            </a:r>
            <a:r>
              <a:rPr lang="en-US" sz="4700" i="1" smtClean="0">
                <a:solidFill>
                  <a:srgbClr val="FFFF00"/>
                </a:solidFill>
              </a:rPr>
              <a:t> ***</a:t>
            </a:r>
            <a:endParaRPr lang="vi-VN" sz="4700">
              <a:solidFill>
                <a:srgbClr val="FFFF00"/>
              </a:solidFill>
            </a:endParaRPr>
          </a:p>
        </p:txBody>
      </p:sp>
    </p:spTree>
    <p:extLst>
      <p:ext uri="{BB962C8B-B14F-4D97-AF65-F5344CB8AC3E}">
        <p14:creationId xmlns:p14="http://schemas.microsoft.com/office/powerpoint/2010/main" val="40018031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smtClean="0">
                <a:solidFill>
                  <a:srgbClr val="FFFF00"/>
                </a:solidFill>
              </a:rPr>
              <a:t>***</a:t>
            </a:r>
            <a:r>
              <a:rPr lang="en-US" sz="4700" b="0" u="sng" smtClean="0">
                <a:solidFill>
                  <a:srgbClr val="FFFF00"/>
                </a:solidFill>
                <a:effectLst/>
              </a:rPr>
              <a:t>:</a:t>
            </a:r>
            <a:r>
              <a:rPr lang="en-US" sz="4700" b="0" smtClean="0">
                <a:solidFill>
                  <a:schemeClr val="bg1"/>
                </a:solidFill>
                <a:effectLst/>
              </a:rPr>
              <a:t> </a:t>
            </a:r>
            <a:r>
              <a:rPr lang="vi-VN" sz="4700" smtClean="0">
                <a:solidFill>
                  <a:schemeClr val="bg1"/>
                </a:solidFill>
              </a:rPr>
              <a:t>Lòng </a:t>
            </a:r>
            <a:r>
              <a:rPr lang="vi-VN" sz="4700">
                <a:solidFill>
                  <a:schemeClr val="bg1"/>
                </a:solidFill>
              </a:rPr>
              <a:t>con chân thành dâng, vinh quang Chúa muôn vàn, không gian mấy tơ vàng, đây cao siêu lễ tôn thờ (Con khấn xin người thương tình). Khấn cầu là Chúa hãy dủ thương, ban muôn hồng ân.</a:t>
            </a:r>
          </a:p>
        </p:txBody>
      </p:sp>
    </p:spTree>
    <p:extLst>
      <p:ext uri="{BB962C8B-B14F-4D97-AF65-F5344CB8AC3E}">
        <p14:creationId xmlns:p14="http://schemas.microsoft.com/office/powerpoint/2010/main" val="21091432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a:solidFill>
                  <a:srgbClr val="FFFF00"/>
                </a:solidFill>
                <a:effectLst/>
                <a:latin typeface="+mj-lt"/>
              </a:rPr>
              <a:t/>
            </a:r>
            <a:br>
              <a:rPr lang="en-US" sz="6600" b="0">
                <a:solidFill>
                  <a:srgbClr val="FFFF00"/>
                </a:solidFill>
                <a:effectLst/>
                <a:latin typeface="+mj-lt"/>
              </a:rPr>
            </a:br>
            <a:r>
              <a:rPr lang="en-US" sz="8000" smtClean="0">
                <a:solidFill>
                  <a:srgbClr val="FFFF00"/>
                </a:solidFill>
              </a:rPr>
              <a:t>Khải Hoàn Ca</a:t>
            </a:r>
            <a:br>
              <a:rPr lang="en-US" sz="8000" smtClean="0">
                <a:solidFill>
                  <a:srgbClr val="FFFF00"/>
                </a:solidFill>
              </a:rPr>
            </a:br>
            <a:r>
              <a:rPr lang="en-US" sz="6000" i="1" smtClean="0">
                <a:solidFill>
                  <a:schemeClr val="bg1"/>
                </a:solidFill>
              </a:rPr>
              <a:t>Hải Linh</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Tiếng nhạc oai hùng.Vang trên khắp cõi trời Việt </a:t>
            </a:r>
            <a:r>
              <a:rPr lang="vi-VN" sz="4800" smtClean="0">
                <a:solidFill>
                  <a:schemeClr val="bg1"/>
                </a:solidFill>
              </a:rPr>
              <a:t>Nam</a:t>
            </a:r>
            <a:r>
              <a:rPr lang="en-US" sz="4800" smtClean="0">
                <a:solidFill>
                  <a:schemeClr val="bg1"/>
                </a:solidFill>
              </a:rPr>
              <a:t> </a:t>
            </a:r>
            <a:r>
              <a:rPr lang="vi-VN" sz="4800" smtClean="0">
                <a:solidFill>
                  <a:schemeClr val="bg1"/>
                </a:solidFill>
              </a:rPr>
              <a:t>Tấm </a:t>
            </a:r>
            <a:r>
              <a:rPr lang="vi-VN" sz="4800">
                <a:solidFill>
                  <a:schemeClr val="bg1"/>
                </a:solidFill>
              </a:rPr>
              <a:t>lòng yêu mến con thiết tha hòa khúc khải hoàn ca</a:t>
            </a:r>
            <a:r>
              <a:rPr lang="vi-VN" sz="4800" smtClean="0">
                <a:solidFill>
                  <a:schemeClr val="bg1"/>
                </a:solidFill>
              </a:rPr>
              <a:t>.</a:t>
            </a:r>
            <a:r>
              <a:rPr lang="en-US" sz="4800" smtClean="0">
                <a:solidFill>
                  <a:schemeClr val="bg1"/>
                </a:solidFill>
              </a:rPr>
              <a:t> </a:t>
            </a:r>
            <a:r>
              <a:rPr lang="vi-VN" sz="4800" smtClean="0">
                <a:solidFill>
                  <a:schemeClr val="bg1"/>
                </a:solidFill>
              </a:rPr>
              <a:t>Đồng thanh</a:t>
            </a:r>
            <a:r>
              <a:rPr lang="en-US" sz="4800" smtClean="0">
                <a:solidFill>
                  <a:schemeClr val="bg1"/>
                </a:solidFill>
              </a:rPr>
              <a:t> </a:t>
            </a:r>
            <a:r>
              <a:rPr lang="vi-VN" sz="4800" smtClean="0">
                <a:solidFill>
                  <a:schemeClr val="bg1"/>
                </a:solidFill>
              </a:rPr>
              <a:t>ta hát</a:t>
            </a:r>
            <a:r>
              <a:rPr lang="en-US" sz="4800" smtClean="0">
                <a:solidFill>
                  <a:schemeClr val="bg1"/>
                </a:solidFill>
              </a:rPr>
              <a:t> </a:t>
            </a:r>
            <a:r>
              <a:rPr lang="vi-VN" sz="4800" smtClean="0">
                <a:solidFill>
                  <a:schemeClr val="bg1"/>
                </a:solidFill>
              </a:rPr>
              <a:t>khen </a:t>
            </a:r>
            <a:r>
              <a:rPr lang="vi-VN" sz="4800">
                <a:solidFill>
                  <a:schemeClr val="bg1"/>
                </a:solidFill>
              </a:rPr>
              <a:t>mừng bao Đấng </a:t>
            </a:r>
            <a:r>
              <a:rPr lang="vi-VN" sz="4800" smtClean="0">
                <a:solidFill>
                  <a:schemeClr val="bg1"/>
                </a:solidFill>
              </a:rPr>
              <a:t>Anh</a:t>
            </a:r>
            <a:r>
              <a:rPr lang="en-US" sz="4800">
                <a:solidFill>
                  <a:schemeClr val="bg1"/>
                </a:solidFill>
              </a:rPr>
              <a:t> </a:t>
            </a:r>
            <a:r>
              <a:rPr lang="vi-VN" sz="4800" smtClean="0">
                <a:solidFill>
                  <a:schemeClr val="bg1"/>
                </a:solidFill>
              </a:rPr>
              <a:t>Hùng.</a:t>
            </a:r>
            <a:r>
              <a:rPr lang="en-US" sz="4800" smtClean="0">
                <a:solidFill>
                  <a:schemeClr val="bg1"/>
                </a:solidFill>
              </a:rPr>
              <a:t> </a:t>
            </a:r>
            <a:r>
              <a:rPr lang="vi-VN" sz="4800" smtClean="0">
                <a:solidFill>
                  <a:schemeClr val="bg1"/>
                </a:solidFill>
              </a:rPr>
              <a:t>Xưa </a:t>
            </a:r>
            <a:r>
              <a:rPr lang="vi-VN" sz="4800">
                <a:solidFill>
                  <a:schemeClr val="bg1"/>
                </a:solidFill>
              </a:rPr>
              <a:t>đã thắng gian lao </a:t>
            </a:r>
            <a:r>
              <a:rPr lang="vi-VN" sz="4800" smtClean="0">
                <a:solidFill>
                  <a:schemeClr val="bg1"/>
                </a:solidFill>
              </a:rPr>
              <a:t>tòa</a:t>
            </a:r>
            <a:r>
              <a:rPr lang="en-US" sz="4800" smtClean="0">
                <a:solidFill>
                  <a:schemeClr val="bg1"/>
                </a:solidFill>
              </a:rPr>
              <a:t> </a:t>
            </a:r>
            <a:r>
              <a:rPr lang="vi-VN" sz="4800" smtClean="0">
                <a:solidFill>
                  <a:schemeClr val="bg1"/>
                </a:solidFill>
              </a:rPr>
              <a:t>cao </a:t>
            </a:r>
            <a:r>
              <a:rPr lang="vi-VN" sz="4800">
                <a:solidFill>
                  <a:schemeClr val="bg1"/>
                </a:solidFill>
              </a:rPr>
              <a:t>chói lói trên trời </a:t>
            </a:r>
            <a:r>
              <a:rPr lang="en-US" sz="4800" smtClean="0">
                <a:solidFill>
                  <a:srgbClr val="FFFF00"/>
                </a:solidFill>
              </a:rPr>
              <a:t>***</a:t>
            </a:r>
            <a:endParaRPr lang="en-US" sz="4800" b="0" dirty="0">
              <a:solidFill>
                <a:srgbClr val="FFFF00"/>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smtClean="0">
                <a:solidFill>
                  <a:srgbClr val="FFFF00"/>
                </a:solidFill>
                <a:effectLst/>
                <a:latin typeface="+mj-lt"/>
              </a:rPr>
              <a:t>Tk1</a:t>
            </a:r>
            <a:r>
              <a:rPr lang="vi-VN" sz="4800" b="0" u="sng">
                <a:solidFill>
                  <a:srgbClr val="FFFF00"/>
                </a:solidFill>
                <a:effectLst/>
                <a:latin typeface="+mj-lt"/>
              </a:rPr>
              <a:t>:</a:t>
            </a:r>
            <a:r>
              <a:rPr lang="vi-VN" sz="4800" b="0">
                <a:solidFill>
                  <a:schemeClr val="bg1"/>
                </a:solidFill>
                <a:effectLst/>
                <a:latin typeface="+mj-lt"/>
              </a:rPr>
              <a:t> </a:t>
            </a:r>
            <a:r>
              <a:rPr lang="vi-VN" sz="4800">
                <a:solidFill>
                  <a:schemeClr val="bg1"/>
                </a:solidFill>
                <a:latin typeface="+mj-lt"/>
              </a:rPr>
              <a:t>Đây chốn huy hoàng chan hoà muôn ánh quang! Bao tiếng hát vang lừng tung hô ngày vinh thắng. Đây tấm bia vàng ghi ngàn năm chiến công. Cờ phất phới oai hùng, tiếng hát ca lừng bốn phương.</a:t>
            </a:r>
          </a:p>
        </p:txBody>
      </p:sp>
    </p:spTree>
    <p:extLst>
      <p:ext uri="{BB962C8B-B14F-4D97-AF65-F5344CB8AC3E}">
        <p14:creationId xmlns:p14="http://schemas.microsoft.com/office/powerpoint/2010/main" val="1519906175"/>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a:t>
            </a:r>
            <a:r>
              <a:rPr lang="en-US" sz="5400" b="0" smtClean="0">
                <a:solidFill>
                  <a:schemeClr val="bg1"/>
                </a:solidFill>
                <a:effectLst/>
              </a:rPr>
              <a:t> </a:t>
            </a:r>
            <a:r>
              <a:rPr lang="vi-VN" sz="5400">
                <a:solidFill>
                  <a:schemeClr val="bg1"/>
                </a:solidFill>
              </a:rPr>
              <a:t>hiển vinh muôn đời.Đồng thanh ta hát khen mừng. Bao Đấng Anh Hùng nay chiến thắng khải </a:t>
            </a:r>
            <a:r>
              <a:rPr lang="vi-VN" sz="5400" smtClean="0">
                <a:solidFill>
                  <a:schemeClr val="bg1"/>
                </a:solidFill>
              </a:rPr>
              <a:t>hoàn</a:t>
            </a:r>
            <a:r>
              <a:rPr lang="en-US" sz="5400" smtClean="0">
                <a:solidFill>
                  <a:schemeClr val="bg1"/>
                </a:solidFill>
              </a:rPr>
              <a:t> </a:t>
            </a:r>
            <a:r>
              <a:rPr lang="vi-VN" sz="5400" smtClean="0">
                <a:solidFill>
                  <a:schemeClr val="bg1"/>
                </a:solidFill>
              </a:rPr>
              <a:t>trên </a:t>
            </a:r>
            <a:r>
              <a:rPr lang="vi-VN" sz="5400">
                <a:solidFill>
                  <a:schemeClr val="bg1"/>
                </a:solidFill>
              </a:rPr>
              <a:t>chốn phúc vinh sáng ngời. </a:t>
            </a:r>
            <a:r>
              <a:rPr lang="en-US" sz="5400" smtClean="0">
                <a:solidFill>
                  <a:srgbClr val="FFFF00"/>
                </a:solidFill>
              </a:rPr>
              <a:t>***</a:t>
            </a:r>
            <a:endParaRPr lang="en-US" sz="5400" b="0" dirty="0">
              <a:solidFill>
                <a:srgbClr val="FFFF00"/>
              </a:solidFill>
              <a:effectLst/>
            </a:endParaRPr>
          </a:p>
        </p:txBody>
      </p:sp>
    </p:spTree>
    <p:extLst>
      <p:ext uri="{BB962C8B-B14F-4D97-AF65-F5344CB8AC3E}">
        <p14:creationId xmlns:p14="http://schemas.microsoft.com/office/powerpoint/2010/main" val="8511538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smtClean="0">
                <a:solidFill>
                  <a:srgbClr val="FFFF00"/>
                </a:solidFill>
                <a:effectLst/>
              </a:rPr>
              <a:t>***:</a:t>
            </a:r>
            <a:r>
              <a:rPr lang="en-US" sz="4800" b="0" smtClean="0">
                <a:solidFill>
                  <a:schemeClr val="bg1"/>
                </a:solidFill>
                <a:effectLst/>
              </a:rPr>
              <a:t> </a:t>
            </a:r>
            <a:r>
              <a:rPr lang="vi-VN" sz="4800">
                <a:solidFill>
                  <a:schemeClr val="bg1"/>
                </a:solidFill>
              </a:rPr>
              <a:t>Hãy lắng nghe tiếng con nài xin</a:t>
            </a:r>
            <a:r>
              <a:rPr lang="vi-VN" sz="4800" smtClean="0">
                <a:solidFill>
                  <a:schemeClr val="bg1"/>
                </a:solidFill>
              </a:rPr>
              <a:t>:</a:t>
            </a:r>
            <a:r>
              <a:rPr lang="en-US" sz="4800" smtClean="0">
                <a:solidFill>
                  <a:schemeClr val="bg1"/>
                </a:solidFill>
              </a:rPr>
              <a:t> </a:t>
            </a:r>
            <a:r>
              <a:rPr lang="vi-VN" sz="4800" smtClean="0">
                <a:solidFill>
                  <a:schemeClr val="bg1"/>
                </a:solidFill>
              </a:rPr>
              <a:t>Cho </a:t>
            </a:r>
            <a:r>
              <a:rPr lang="vi-VN" sz="4800">
                <a:solidFill>
                  <a:schemeClr val="bg1"/>
                </a:solidFill>
              </a:rPr>
              <a:t>Quê Hương thoát cơn đau thương tới ngày bình an tươi </a:t>
            </a:r>
            <a:r>
              <a:rPr lang="vi-VN" sz="4800" smtClean="0">
                <a:solidFill>
                  <a:schemeClr val="bg1"/>
                </a:solidFill>
              </a:rPr>
              <a:t>sáng</a:t>
            </a:r>
            <a:r>
              <a:rPr lang="en-US" sz="4800" smtClean="0">
                <a:solidFill>
                  <a:schemeClr val="bg1"/>
                </a:solidFill>
              </a:rPr>
              <a:t> </a:t>
            </a:r>
            <a:r>
              <a:rPr lang="vi-VN" sz="4800" smtClean="0">
                <a:solidFill>
                  <a:schemeClr val="bg1"/>
                </a:solidFill>
              </a:rPr>
              <a:t>Hãy </a:t>
            </a:r>
            <a:r>
              <a:rPr lang="vi-VN" sz="4800">
                <a:solidFill>
                  <a:schemeClr val="bg1"/>
                </a:solidFill>
              </a:rPr>
              <a:t>lắng nghe tiếng con nài xin: Qua gian nan Giáo Hội vinh quang tới ngày hạnh phúc thanh </a:t>
            </a:r>
            <a:r>
              <a:rPr lang="vi-VN" sz="4800" smtClean="0">
                <a:solidFill>
                  <a:schemeClr val="bg1"/>
                </a:solidFill>
              </a:rPr>
              <a:t>nhàn</a:t>
            </a:r>
            <a:r>
              <a:rPr lang="en-US" sz="4800" smtClean="0">
                <a:solidFill>
                  <a:schemeClr val="bg1"/>
                </a:solidFill>
              </a:rPr>
              <a:t>.</a:t>
            </a:r>
            <a:endParaRPr lang="en-US" sz="4800" b="0" dirty="0">
              <a:solidFill>
                <a:schemeClr val="bg1"/>
              </a:solidFill>
              <a:effectLst/>
            </a:endParaRPr>
          </a:p>
        </p:txBody>
      </p:sp>
    </p:spTree>
    <p:extLst>
      <p:ext uri="{BB962C8B-B14F-4D97-AF65-F5344CB8AC3E}">
        <p14:creationId xmlns:p14="http://schemas.microsoft.com/office/powerpoint/2010/main" val="8511538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600" b="0" u="sng" dirty="0">
                <a:solidFill>
                  <a:srgbClr val="FFFF00"/>
                </a:solidFill>
                <a:effectLst/>
              </a:rPr>
              <a:t>Tk1</a:t>
            </a:r>
            <a:r>
              <a:rPr lang="en-US" sz="4600" b="0" u="sng">
                <a:solidFill>
                  <a:srgbClr val="FFFF00"/>
                </a:solidFill>
                <a:effectLst/>
              </a:rPr>
              <a:t>:</a:t>
            </a:r>
            <a:r>
              <a:rPr lang="en-US" sz="4600" b="0">
                <a:solidFill>
                  <a:srgbClr val="FFFF00"/>
                </a:solidFill>
                <a:effectLst/>
              </a:rPr>
              <a:t> </a:t>
            </a:r>
            <a:r>
              <a:rPr lang="vi-VN" sz="4600">
                <a:solidFill>
                  <a:schemeClr val="bg1"/>
                </a:solidFill>
              </a:rPr>
              <a:t>Kìa gương hiếu trung xưa đã nêu cao tinh thần chiến đấu.Đau đớn gian nan không thở than qua một lời.Ngày nay hiển vinh khắp trời Việt Nam ngàn thu lưu dấu.Muôn giới hỉ hoan mừng hát vang khắp </a:t>
            </a:r>
            <a:r>
              <a:rPr lang="vi-VN" sz="4600" smtClean="0">
                <a:solidFill>
                  <a:schemeClr val="bg1"/>
                </a:solidFill>
              </a:rPr>
              <a:t>trời</a:t>
            </a:r>
            <a:r>
              <a:rPr lang="en-US" sz="4600" smtClean="0">
                <a:solidFill>
                  <a:schemeClr val="bg1"/>
                </a:solidFill>
              </a:rPr>
              <a:t>.</a:t>
            </a:r>
            <a:r>
              <a:rPr lang="vi-VN" sz="4600" smtClean="0">
                <a:solidFill>
                  <a:schemeClr val="bg1"/>
                </a:solidFill>
              </a:rPr>
              <a:t> </a:t>
            </a:r>
            <a:endParaRPr lang="vi-VN" sz="46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Tiếng nhạc oai hùng.Vang trên khắp cõi trời Việt </a:t>
            </a:r>
            <a:r>
              <a:rPr lang="vi-VN" sz="4800" smtClean="0">
                <a:solidFill>
                  <a:schemeClr val="bg1"/>
                </a:solidFill>
              </a:rPr>
              <a:t>Nam</a:t>
            </a:r>
            <a:r>
              <a:rPr lang="en-US" sz="4800" smtClean="0">
                <a:solidFill>
                  <a:schemeClr val="bg1"/>
                </a:solidFill>
              </a:rPr>
              <a:t> </a:t>
            </a:r>
            <a:r>
              <a:rPr lang="vi-VN" sz="4800" smtClean="0">
                <a:solidFill>
                  <a:schemeClr val="bg1"/>
                </a:solidFill>
              </a:rPr>
              <a:t>Tấm </a:t>
            </a:r>
            <a:r>
              <a:rPr lang="vi-VN" sz="4800">
                <a:solidFill>
                  <a:schemeClr val="bg1"/>
                </a:solidFill>
              </a:rPr>
              <a:t>lòng yêu mến con thiết tha hòa khúc khải hoàn ca</a:t>
            </a:r>
            <a:r>
              <a:rPr lang="vi-VN" sz="4800" smtClean="0">
                <a:solidFill>
                  <a:schemeClr val="bg1"/>
                </a:solidFill>
              </a:rPr>
              <a:t>.</a:t>
            </a:r>
            <a:r>
              <a:rPr lang="en-US" sz="4800" smtClean="0">
                <a:solidFill>
                  <a:schemeClr val="bg1"/>
                </a:solidFill>
              </a:rPr>
              <a:t> </a:t>
            </a:r>
            <a:r>
              <a:rPr lang="vi-VN" sz="4800" smtClean="0">
                <a:solidFill>
                  <a:schemeClr val="bg1"/>
                </a:solidFill>
              </a:rPr>
              <a:t>Đồng thanh</a:t>
            </a:r>
            <a:r>
              <a:rPr lang="en-US" sz="4800" smtClean="0">
                <a:solidFill>
                  <a:schemeClr val="bg1"/>
                </a:solidFill>
              </a:rPr>
              <a:t> </a:t>
            </a:r>
            <a:r>
              <a:rPr lang="vi-VN" sz="4800" smtClean="0">
                <a:solidFill>
                  <a:schemeClr val="bg1"/>
                </a:solidFill>
              </a:rPr>
              <a:t>ta hát</a:t>
            </a:r>
            <a:r>
              <a:rPr lang="en-US" sz="4800" smtClean="0">
                <a:solidFill>
                  <a:schemeClr val="bg1"/>
                </a:solidFill>
              </a:rPr>
              <a:t> </a:t>
            </a:r>
            <a:r>
              <a:rPr lang="vi-VN" sz="4800" smtClean="0">
                <a:solidFill>
                  <a:schemeClr val="bg1"/>
                </a:solidFill>
              </a:rPr>
              <a:t>khen </a:t>
            </a:r>
            <a:r>
              <a:rPr lang="vi-VN" sz="4800">
                <a:solidFill>
                  <a:schemeClr val="bg1"/>
                </a:solidFill>
              </a:rPr>
              <a:t>mừng bao Đấng </a:t>
            </a:r>
            <a:r>
              <a:rPr lang="vi-VN" sz="4800" smtClean="0">
                <a:solidFill>
                  <a:schemeClr val="bg1"/>
                </a:solidFill>
              </a:rPr>
              <a:t>Anh</a:t>
            </a:r>
            <a:r>
              <a:rPr lang="en-US" sz="4800">
                <a:solidFill>
                  <a:schemeClr val="bg1"/>
                </a:solidFill>
              </a:rPr>
              <a:t> </a:t>
            </a:r>
            <a:r>
              <a:rPr lang="vi-VN" sz="4800" smtClean="0">
                <a:solidFill>
                  <a:schemeClr val="bg1"/>
                </a:solidFill>
              </a:rPr>
              <a:t>Hùng.</a:t>
            </a:r>
            <a:r>
              <a:rPr lang="en-US" sz="4800" smtClean="0">
                <a:solidFill>
                  <a:schemeClr val="bg1"/>
                </a:solidFill>
              </a:rPr>
              <a:t> </a:t>
            </a:r>
            <a:r>
              <a:rPr lang="vi-VN" sz="4800" smtClean="0">
                <a:solidFill>
                  <a:schemeClr val="bg1"/>
                </a:solidFill>
              </a:rPr>
              <a:t>Xưa </a:t>
            </a:r>
            <a:r>
              <a:rPr lang="vi-VN" sz="4800">
                <a:solidFill>
                  <a:schemeClr val="bg1"/>
                </a:solidFill>
              </a:rPr>
              <a:t>đã thắng gian lao </a:t>
            </a:r>
            <a:r>
              <a:rPr lang="vi-VN" sz="4800" smtClean="0">
                <a:solidFill>
                  <a:schemeClr val="bg1"/>
                </a:solidFill>
              </a:rPr>
              <a:t>tòa</a:t>
            </a:r>
            <a:r>
              <a:rPr lang="en-US" sz="4800" smtClean="0">
                <a:solidFill>
                  <a:schemeClr val="bg1"/>
                </a:solidFill>
              </a:rPr>
              <a:t> </a:t>
            </a:r>
            <a:r>
              <a:rPr lang="vi-VN" sz="4800" smtClean="0">
                <a:solidFill>
                  <a:schemeClr val="bg1"/>
                </a:solidFill>
              </a:rPr>
              <a:t>cao </a:t>
            </a:r>
            <a:r>
              <a:rPr lang="vi-VN" sz="4800">
                <a:solidFill>
                  <a:schemeClr val="bg1"/>
                </a:solidFill>
              </a:rPr>
              <a:t>chói lói trên trời </a:t>
            </a:r>
            <a:r>
              <a:rPr lang="en-US" sz="4800" smtClean="0">
                <a:solidFill>
                  <a:srgbClr val="FFFF00"/>
                </a:solidFill>
              </a:rPr>
              <a:t>***</a:t>
            </a:r>
            <a:endParaRPr lang="en-US" sz="4800" b="0" dirty="0">
              <a:solidFill>
                <a:srgbClr val="FFFF00"/>
              </a:solidFill>
              <a:effectLst/>
            </a:endParaRPr>
          </a:p>
        </p:txBody>
      </p:sp>
    </p:spTree>
    <p:extLst>
      <p:ext uri="{BB962C8B-B14F-4D97-AF65-F5344CB8AC3E}">
        <p14:creationId xmlns:p14="http://schemas.microsoft.com/office/powerpoint/2010/main" val="15739992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a:t>
            </a:r>
            <a:r>
              <a:rPr lang="en-US" sz="5400" b="0" smtClean="0">
                <a:solidFill>
                  <a:schemeClr val="bg1"/>
                </a:solidFill>
                <a:effectLst/>
              </a:rPr>
              <a:t> </a:t>
            </a:r>
            <a:r>
              <a:rPr lang="vi-VN" sz="5400">
                <a:solidFill>
                  <a:schemeClr val="bg1"/>
                </a:solidFill>
              </a:rPr>
              <a:t>hiển vinh muôn đời.Đồng thanh ta hát khen mừng. Bao Đấng Anh Hùng nay chiến thắng khải </a:t>
            </a:r>
            <a:r>
              <a:rPr lang="vi-VN" sz="5400" smtClean="0">
                <a:solidFill>
                  <a:schemeClr val="bg1"/>
                </a:solidFill>
              </a:rPr>
              <a:t>hoàn</a:t>
            </a:r>
            <a:r>
              <a:rPr lang="en-US" sz="5400" smtClean="0">
                <a:solidFill>
                  <a:schemeClr val="bg1"/>
                </a:solidFill>
              </a:rPr>
              <a:t> </a:t>
            </a:r>
            <a:r>
              <a:rPr lang="vi-VN" sz="5400" smtClean="0">
                <a:solidFill>
                  <a:schemeClr val="bg1"/>
                </a:solidFill>
              </a:rPr>
              <a:t>trên </a:t>
            </a:r>
            <a:r>
              <a:rPr lang="vi-VN" sz="5400">
                <a:solidFill>
                  <a:schemeClr val="bg1"/>
                </a:solidFill>
              </a:rPr>
              <a:t>chốn phúc vinh sáng ngời. </a:t>
            </a:r>
            <a:r>
              <a:rPr lang="en-US" sz="5400" smtClean="0">
                <a:solidFill>
                  <a:srgbClr val="FFFF00"/>
                </a:solidFill>
              </a:rPr>
              <a:t>***</a:t>
            </a:r>
            <a:endParaRPr lang="en-US" sz="5400" b="0" dirty="0">
              <a:solidFill>
                <a:srgbClr val="FFFF00"/>
              </a:solidFill>
              <a:effectLst/>
            </a:endParaRPr>
          </a:p>
        </p:txBody>
      </p:sp>
    </p:spTree>
    <p:extLst>
      <p:ext uri="{BB962C8B-B14F-4D97-AF65-F5344CB8AC3E}">
        <p14:creationId xmlns:p14="http://schemas.microsoft.com/office/powerpoint/2010/main" val="11760669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smtClean="0">
                <a:solidFill>
                  <a:srgbClr val="FFFF00"/>
                </a:solidFill>
                <a:effectLst/>
              </a:rPr>
              <a:t>***:</a:t>
            </a:r>
            <a:r>
              <a:rPr lang="en-US" sz="4800" b="0" smtClean="0">
                <a:solidFill>
                  <a:schemeClr val="bg1"/>
                </a:solidFill>
                <a:effectLst/>
              </a:rPr>
              <a:t> </a:t>
            </a:r>
            <a:r>
              <a:rPr lang="vi-VN" sz="4800">
                <a:solidFill>
                  <a:schemeClr val="bg1"/>
                </a:solidFill>
              </a:rPr>
              <a:t>Hãy lắng nghe tiếng con nài xin</a:t>
            </a:r>
            <a:r>
              <a:rPr lang="vi-VN" sz="4800" smtClean="0">
                <a:solidFill>
                  <a:schemeClr val="bg1"/>
                </a:solidFill>
              </a:rPr>
              <a:t>:</a:t>
            </a:r>
            <a:r>
              <a:rPr lang="en-US" sz="4800" smtClean="0">
                <a:solidFill>
                  <a:schemeClr val="bg1"/>
                </a:solidFill>
              </a:rPr>
              <a:t> </a:t>
            </a:r>
            <a:r>
              <a:rPr lang="vi-VN" sz="4800" smtClean="0">
                <a:solidFill>
                  <a:schemeClr val="bg1"/>
                </a:solidFill>
              </a:rPr>
              <a:t>Cho </a:t>
            </a:r>
            <a:r>
              <a:rPr lang="vi-VN" sz="4800">
                <a:solidFill>
                  <a:schemeClr val="bg1"/>
                </a:solidFill>
              </a:rPr>
              <a:t>Quê Hương thoát cơn đau thương tới ngày bình an tươi </a:t>
            </a:r>
            <a:r>
              <a:rPr lang="vi-VN" sz="4800" smtClean="0">
                <a:solidFill>
                  <a:schemeClr val="bg1"/>
                </a:solidFill>
              </a:rPr>
              <a:t>sáng</a:t>
            </a:r>
            <a:r>
              <a:rPr lang="en-US" sz="4800" smtClean="0">
                <a:solidFill>
                  <a:schemeClr val="bg1"/>
                </a:solidFill>
              </a:rPr>
              <a:t> </a:t>
            </a:r>
            <a:r>
              <a:rPr lang="vi-VN" sz="4800" smtClean="0">
                <a:solidFill>
                  <a:schemeClr val="bg1"/>
                </a:solidFill>
              </a:rPr>
              <a:t>Hãy </a:t>
            </a:r>
            <a:r>
              <a:rPr lang="vi-VN" sz="4800">
                <a:solidFill>
                  <a:schemeClr val="bg1"/>
                </a:solidFill>
              </a:rPr>
              <a:t>lắng nghe tiếng con nài xin: Qua gian nan Giáo Hội vinh quang tới ngày hạnh phúc thanh </a:t>
            </a:r>
            <a:r>
              <a:rPr lang="vi-VN" sz="4800" smtClean="0">
                <a:solidFill>
                  <a:schemeClr val="bg1"/>
                </a:solidFill>
              </a:rPr>
              <a:t>nhàn</a:t>
            </a:r>
            <a:r>
              <a:rPr lang="en-US" sz="4800" smtClean="0">
                <a:solidFill>
                  <a:schemeClr val="bg1"/>
                </a:solidFill>
              </a:rPr>
              <a:t>.</a:t>
            </a:r>
            <a:endParaRPr lang="en-US" sz="4800" b="0" dirty="0">
              <a:solidFill>
                <a:schemeClr val="bg1"/>
              </a:solidFill>
              <a:effectLst/>
            </a:endParaRPr>
          </a:p>
        </p:txBody>
      </p:sp>
    </p:spTree>
    <p:extLst>
      <p:ext uri="{BB962C8B-B14F-4D97-AF65-F5344CB8AC3E}">
        <p14:creationId xmlns:p14="http://schemas.microsoft.com/office/powerpoint/2010/main" val="3277403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700" b="0" u="sng" dirty="0">
                <a:solidFill>
                  <a:srgbClr val="FFFF00"/>
                </a:solidFill>
                <a:effectLst/>
              </a:rPr>
              <a:t>Tk2</a:t>
            </a:r>
            <a:r>
              <a:rPr lang="en-US" sz="4700" b="0" u="sng">
                <a:solidFill>
                  <a:srgbClr val="FFFF00"/>
                </a:solidFill>
                <a:effectLst/>
              </a:rPr>
              <a:t>:</a:t>
            </a:r>
            <a:r>
              <a:rPr lang="en-US" sz="4700" b="0">
                <a:solidFill>
                  <a:schemeClr val="bg1"/>
                </a:solidFill>
                <a:effectLst/>
              </a:rPr>
              <a:t> </a:t>
            </a:r>
            <a:r>
              <a:rPr lang="vi-VN" sz="4700">
                <a:solidFill>
                  <a:schemeClr val="bg1"/>
                </a:solidFill>
              </a:rPr>
              <a:t>Một lòng sắt son xưa chịu gươm đao gông cùm trăng trói.Lướt thắng gian lao ghi chiến công để muôn đời</a:t>
            </a:r>
            <a:r>
              <a:rPr lang="vi-VN" sz="4700" smtClean="0">
                <a:solidFill>
                  <a:schemeClr val="bg1"/>
                </a:solidFill>
              </a:rPr>
              <a:t>.</a:t>
            </a:r>
            <a:r>
              <a:rPr lang="en-US" sz="4700" smtClean="0">
                <a:solidFill>
                  <a:schemeClr val="bg1"/>
                </a:solidFill>
              </a:rPr>
              <a:t> </a:t>
            </a:r>
            <a:r>
              <a:rPr lang="vi-VN" sz="4700" smtClean="0">
                <a:solidFill>
                  <a:schemeClr val="bg1"/>
                </a:solidFill>
              </a:rPr>
              <a:t>Ngày </a:t>
            </a:r>
            <a:r>
              <a:rPr lang="vi-VN" sz="4700">
                <a:solidFill>
                  <a:schemeClr val="bg1"/>
                </a:solidFill>
              </a:rPr>
              <a:t>nay hiển vinh trên trời mừng vui triền thiên chói lói</a:t>
            </a:r>
            <a:r>
              <a:rPr lang="vi-VN" sz="4700" smtClean="0">
                <a:solidFill>
                  <a:schemeClr val="bg1"/>
                </a:solidFill>
              </a:rPr>
              <a:t>.</a:t>
            </a:r>
            <a:r>
              <a:rPr lang="en-US" sz="4700" smtClean="0">
                <a:solidFill>
                  <a:schemeClr val="bg1"/>
                </a:solidFill>
              </a:rPr>
              <a:t> </a:t>
            </a:r>
            <a:r>
              <a:rPr lang="vi-VN" sz="4700" smtClean="0">
                <a:solidFill>
                  <a:schemeClr val="bg1"/>
                </a:solidFill>
              </a:rPr>
              <a:t>Muôn </a:t>
            </a:r>
            <a:r>
              <a:rPr lang="vi-VN" sz="4700">
                <a:solidFill>
                  <a:schemeClr val="bg1"/>
                </a:solidFill>
              </a:rPr>
              <a:t>kiếp vẻ vang hạnh phúc trên cõi trời. </a:t>
            </a:r>
            <a:endParaRPr lang="en-US" sz="47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Tiếng nhạc oai hùng.Vang trên khắp cõi trời Việt </a:t>
            </a:r>
            <a:r>
              <a:rPr lang="vi-VN" sz="4800" smtClean="0">
                <a:solidFill>
                  <a:schemeClr val="bg1"/>
                </a:solidFill>
              </a:rPr>
              <a:t>Nam</a:t>
            </a:r>
            <a:r>
              <a:rPr lang="en-US" sz="4800" smtClean="0">
                <a:solidFill>
                  <a:schemeClr val="bg1"/>
                </a:solidFill>
              </a:rPr>
              <a:t> </a:t>
            </a:r>
            <a:r>
              <a:rPr lang="vi-VN" sz="4800" smtClean="0">
                <a:solidFill>
                  <a:schemeClr val="bg1"/>
                </a:solidFill>
              </a:rPr>
              <a:t>Tấm </a:t>
            </a:r>
            <a:r>
              <a:rPr lang="vi-VN" sz="4800">
                <a:solidFill>
                  <a:schemeClr val="bg1"/>
                </a:solidFill>
              </a:rPr>
              <a:t>lòng yêu mến con thiết tha hòa khúc khải hoàn ca</a:t>
            </a:r>
            <a:r>
              <a:rPr lang="vi-VN" sz="4800" smtClean="0">
                <a:solidFill>
                  <a:schemeClr val="bg1"/>
                </a:solidFill>
              </a:rPr>
              <a:t>.</a:t>
            </a:r>
            <a:r>
              <a:rPr lang="en-US" sz="4800" smtClean="0">
                <a:solidFill>
                  <a:schemeClr val="bg1"/>
                </a:solidFill>
              </a:rPr>
              <a:t> </a:t>
            </a:r>
            <a:r>
              <a:rPr lang="vi-VN" sz="4800" smtClean="0">
                <a:solidFill>
                  <a:schemeClr val="bg1"/>
                </a:solidFill>
              </a:rPr>
              <a:t>Đồng thanh</a:t>
            </a:r>
            <a:r>
              <a:rPr lang="en-US" sz="4800" smtClean="0">
                <a:solidFill>
                  <a:schemeClr val="bg1"/>
                </a:solidFill>
              </a:rPr>
              <a:t> </a:t>
            </a:r>
            <a:r>
              <a:rPr lang="vi-VN" sz="4800" smtClean="0">
                <a:solidFill>
                  <a:schemeClr val="bg1"/>
                </a:solidFill>
              </a:rPr>
              <a:t>ta hát</a:t>
            </a:r>
            <a:r>
              <a:rPr lang="en-US" sz="4800" smtClean="0">
                <a:solidFill>
                  <a:schemeClr val="bg1"/>
                </a:solidFill>
              </a:rPr>
              <a:t> </a:t>
            </a:r>
            <a:r>
              <a:rPr lang="vi-VN" sz="4800" smtClean="0">
                <a:solidFill>
                  <a:schemeClr val="bg1"/>
                </a:solidFill>
              </a:rPr>
              <a:t>khen </a:t>
            </a:r>
            <a:r>
              <a:rPr lang="vi-VN" sz="4800">
                <a:solidFill>
                  <a:schemeClr val="bg1"/>
                </a:solidFill>
              </a:rPr>
              <a:t>mừng bao Đấng </a:t>
            </a:r>
            <a:r>
              <a:rPr lang="vi-VN" sz="4800" smtClean="0">
                <a:solidFill>
                  <a:schemeClr val="bg1"/>
                </a:solidFill>
              </a:rPr>
              <a:t>Anh</a:t>
            </a:r>
            <a:r>
              <a:rPr lang="en-US" sz="4800">
                <a:solidFill>
                  <a:schemeClr val="bg1"/>
                </a:solidFill>
              </a:rPr>
              <a:t> </a:t>
            </a:r>
            <a:r>
              <a:rPr lang="vi-VN" sz="4800" smtClean="0">
                <a:solidFill>
                  <a:schemeClr val="bg1"/>
                </a:solidFill>
              </a:rPr>
              <a:t>Hùng.</a:t>
            </a:r>
            <a:r>
              <a:rPr lang="en-US" sz="4800" smtClean="0">
                <a:solidFill>
                  <a:schemeClr val="bg1"/>
                </a:solidFill>
              </a:rPr>
              <a:t> </a:t>
            </a:r>
            <a:r>
              <a:rPr lang="vi-VN" sz="4800" smtClean="0">
                <a:solidFill>
                  <a:schemeClr val="bg1"/>
                </a:solidFill>
              </a:rPr>
              <a:t>Xưa </a:t>
            </a:r>
            <a:r>
              <a:rPr lang="vi-VN" sz="4800">
                <a:solidFill>
                  <a:schemeClr val="bg1"/>
                </a:solidFill>
              </a:rPr>
              <a:t>đã thắng gian lao </a:t>
            </a:r>
            <a:r>
              <a:rPr lang="vi-VN" sz="4800" smtClean="0">
                <a:solidFill>
                  <a:schemeClr val="bg1"/>
                </a:solidFill>
              </a:rPr>
              <a:t>tòa</a:t>
            </a:r>
            <a:r>
              <a:rPr lang="en-US" sz="4800" smtClean="0">
                <a:solidFill>
                  <a:schemeClr val="bg1"/>
                </a:solidFill>
              </a:rPr>
              <a:t> </a:t>
            </a:r>
            <a:r>
              <a:rPr lang="vi-VN" sz="4800" smtClean="0">
                <a:solidFill>
                  <a:schemeClr val="bg1"/>
                </a:solidFill>
              </a:rPr>
              <a:t>cao </a:t>
            </a:r>
            <a:r>
              <a:rPr lang="vi-VN" sz="4800">
                <a:solidFill>
                  <a:schemeClr val="bg1"/>
                </a:solidFill>
              </a:rPr>
              <a:t>chói lói trên trời </a:t>
            </a:r>
            <a:r>
              <a:rPr lang="en-US" sz="4800" smtClean="0">
                <a:solidFill>
                  <a:srgbClr val="FFFF00"/>
                </a:solidFill>
              </a:rPr>
              <a:t>***</a:t>
            </a:r>
            <a:endParaRPr lang="en-US" sz="4800" b="0" dirty="0">
              <a:solidFill>
                <a:srgbClr val="FFFF00"/>
              </a:solidFill>
              <a:effectLst/>
            </a:endParaRPr>
          </a:p>
        </p:txBody>
      </p:sp>
    </p:spTree>
    <p:extLst>
      <p:ext uri="{BB962C8B-B14F-4D97-AF65-F5344CB8AC3E}">
        <p14:creationId xmlns:p14="http://schemas.microsoft.com/office/powerpoint/2010/main" val="15739992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0" u="sng" smtClean="0">
                <a:solidFill>
                  <a:srgbClr val="FFFF00"/>
                </a:solidFill>
                <a:effectLst/>
              </a:rPr>
              <a:t>***:</a:t>
            </a:r>
            <a:r>
              <a:rPr lang="en-US" sz="5600" b="0" smtClean="0">
                <a:solidFill>
                  <a:schemeClr val="bg1"/>
                </a:solidFill>
                <a:effectLst/>
              </a:rPr>
              <a:t> </a:t>
            </a:r>
            <a:r>
              <a:rPr lang="vi-VN" sz="5600">
                <a:solidFill>
                  <a:schemeClr val="bg1"/>
                </a:solidFill>
              </a:rPr>
              <a:t>hiển vinh muôn đời.Đồng thanh ta hát khen mừng. Bao Đấng Anh Hùng nay chiến thắng khải </a:t>
            </a:r>
            <a:r>
              <a:rPr lang="vi-VN" sz="5600" smtClean="0">
                <a:solidFill>
                  <a:schemeClr val="bg1"/>
                </a:solidFill>
              </a:rPr>
              <a:t>hoàn</a:t>
            </a:r>
            <a:r>
              <a:rPr lang="en-US" sz="5600" smtClean="0">
                <a:solidFill>
                  <a:schemeClr val="bg1"/>
                </a:solidFill>
              </a:rPr>
              <a:t> </a:t>
            </a:r>
            <a:r>
              <a:rPr lang="vi-VN" sz="5600" smtClean="0">
                <a:solidFill>
                  <a:schemeClr val="bg1"/>
                </a:solidFill>
              </a:rPr>
              <a:t>trên </a:t>
            </a:r>
            <a:r>
              <a:rPr lang="vi-VN" sz="5600">
                <a:solidFill>
                  <a:schemeClr val="bg1"/>
                </a:solidFill>
              </a:rPr>
              <a:t>chốn phúc vinh sáng ngời. </a:t>
            </a:r>
            <a:r>
              <a:rPr lang="en-US" sz="5600" smtClean="0">
                <a:solidFill>
                  <a:srgbClr val="FFFF00"/>
                </a:solidFill>
              </a:rPr>
              <a:t>***</a:t>
            </a:r>
            <a:endParaRPr lang="en-US" sz="5600" b="0" dirty="0">
              <a:solidFill>
                <a:srgbClr val="FFFF00"/>
              </a:solidFill>
              <a:effectLst/>
            </a:endParaRPr>
          </a:p>
        </p:txBody>
      </p:sp>
    </p:spTree>
    <p:extLst>
      <p:ext uri="{BB962C8B-B14F-4D97-AF65-F5344CB8AC3E}">
        <p14:creationId xmlns:p14="http://schemas.microsoft.com/office/powerpoint/2010/main" val="11760669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smtClean="0">
                <a:solidFill>
                  <a:srgbClr val="FFFF00"/>
                </a:solidFill>
                <a:effectLst/>
              </a:rPr>
              <a:t>***:</a:t>
            </a:r>
            <a:r>
              <a:rPr lang="en-US" sz="4800" b="0" smtClean="0">
                <a:solidFill>
                  <a:schemeClr val="bg1"/>
                </a:solidFill>
                <a:effectLst/>
              </a:rPr>
              <a:t> </a:t>
            </a:r>
            <a:r>
              <a:rPr lang="vi-VN" sz="4800">
                <a:solidFill>
                  <a:schemeClr val="bg1"/>
                </a:solidFill>
              </a:rPr>
              <a:t>Hãy lắng nghe tiếng con nài xin</a:t>
            </a:r>
            <a:r>
              <a:rPr lang="vi-VN" sz="4800" smtClean="0">
                <a:solidFill>
                  <a:schemeClr val="bg1"/>
                </a:solidFill>
              </a:rPr>
              <a:t>:</a:t>
            </a:r>
            <a:r>
              <a:rPr lang="en-US" sz="4800" smtClean="0">
                <a:solidFill>
                  <a:schemeClr val="bg1"/>
                </a:solidFill>
              </a:rPr>
              <a:t> </a:t>
            </a:r>
            <a:r>
              <a:rPr lang="vi-VN" sz="4800" smtClean="0">
                <a:solidFill>
                  <a:schemeClr val="bg1"/>
                </a:solidFill>
              </a:rPr>
              <a:t>Cho </a:t>
            </a:r>
            <a:r>
              <a:rPr lang="vi-VN" sz="4800">
                <a:solidFill>
                  <a:schemeClr val="bg1"/>
                </a:solidFill>
              </a:rPr>
              <a:t>Quê Hương thoát cơn đau thương tới ngày bình an tươi </a:t>
            </a:r>
            <a:r>
              <a:rPr lang="vi-VN" sz="4800" smtClean="0">
                <a:solidFill>
                  <a:schemeClr val="bg1"/>
                </a:solidFill>
              </a:rPr>
              <a:t>sáng</a:t>
            </a:r>
            <a:r>
              <a:rPr lang="en-US" sz="4800" smtClean="0">
                <a:solidFill>
                  <a:schemeClr val="bg1"/>
                </a:solidFill>
              </a:rPr>
              <a:t> </a:t>
            </a:r>
            <a:r>
              <a:rPr lang="vi-VN" sz="4800" smtClean="0">
                <a:solidFill>
                  <a:schemeClr val="bg1"/>
                </a:solidFill>
              </a:rPr>
              <a:t>Hãy </a:t>
            </a:r>
            <a:r>
              <a:rPr lang="vi-VN" sz="4800">
                <a:solidFill>
                  <a:schemeClr val="bg1"/>
                </a:solidFill>
              </a:rPr>
              <a:t>lắng nghe tiếng con nài xin: Qua gian nan Giáo Hội vinh quang tới ngày hạnh phúc thanh </a:t>
            </a:r>
            <a:r>
              <a:rPr lang="vi-VN" sz="4800" smtClean="0">
                <a:solidFill>
                  <a:schemeClr val="bg1"/>
                </a:solidFill>
              </a:rPr>
              <a:t>nhàn</a:t>
            </a:r>
            <a:r>
              <a:rPr lang="en-US" sz="4800" smtClean="0">
                <a:solidFill>
                  <a:schemeClr val="bg1"/>
                </a:solidFill>
              </a:rPr>
              <a:t>.</a:t>
            </a:r>
            <a:endParaRPr lang="en-US" sz="4800" b="0" dirty="0">
              <a:solidFill>
                <a:schemeClr val="bg1"/>
              </a:solidFill>
              <a:effectLst/>
            </a:endParaRPr>
          </a:p>
        </p:txBody>
      </p:sp>
    </p:spTree>
    <p:extLst>
      <p:ext uri="{BB962C8B-B14F-4D97-AF65-F5344CB8AC3E}">
        <p14:creationId xmlns:p14="http://schemas.microsoft.com/office/powerpoint/2010/main" val="327740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Đk</a:t>
            </a:r>
            <a:r>
              <a:rPr lang="vi-VN" sz="6000" b="0" u="sng" smtClean="0">
                <a:solidFill>
                  <a:srgbClr val="FFFF00"/>
                </a:solidFill>
                <a:effectLst/>
                <a:latin typeface="+mj-lt"/>
              </a:rPr>
              <a:t>:</a:t>
            </a:r>
            <a:r>
              <a:rPr lang="en-US" sz="6000">
                <a:solidFill>
                  <a:schemeClr val="bg1"/>
                </a:solidFill>
                <a:latin typeface="+mj-lt"/>
              </a:rPr>
              <a:t> </a:t>
            </a:r>
            <a:r>
              <a:rPr lang="vi-VN" sz="6000" smtClean="0">
                <a:solidFill>
                  <a:schemeClr val="bg1"/>
                </a:solidFill>
                <a:latin typeface="+mj-lt"/>
              </a:rPr>
              <a:t>Xin </a:t>
            </a:r>
            <a:r>
              <a:rPr lang="vi-VN" sz="6000">
                <a:solidFill>
                  <a:schemeClr val="bg1"/>
                </a:solidFill>
                <a:latin typeface="+mj-lt"/>
              </a:rPr>
              <a:t>các Thánh Tử Đạo Việt Nam nơi vinh phúc chiếu soi rỡ ràng. Thương lắng nghe lời con kêu khấn: Ban xuống muôn phúc trên nước Nam.</a:t>
            </a:r>
          </a:p>
        </p:txBody>
      </p:sp>
    </p:spTree>
    <p:extLst>
      <p:ext uri="{BB962C8B-B14F-4D97-AF65-F5344CB8AC3E}">
        <p14:creationId xmlns:p14="http://schemas.microsoft.com/office/powerpoint/2010/main" val="2315032721"/>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9277055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en-US" sz="6600" smtClean="0">
                <a:solidFill>
                  <a:srgbClr val="FFFF00"/>
                </a:solidFill>
              </a:rPr>
              <a:t>Lòng Trung Nghĩa</a:t>
            </a:r>
            <a:br>
              <a:rPr lang="en-US" sz="6600" smtClean="0">
                <a:solidFill>
                  <a:srgbClr val="FFFF00"/>
                </a:solidFill>
              </a:rPr>
            </a:br>
            <a:r>
              <a:rPr lang="en-US" sz="5400" i="1" smtClean="0">
                <a:solidFill>
                  <a:schemeClr val="bg1"/>
                </a:solidFill>
              </a:rPr>
              <a:t>Nguyễn Băng Hanh</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FFFF00"/>
                </a:solidFill>
              </a:rPr>
              <a:t>Tk</a:t>
            </a:r>
            <a:r>
              <a:rPr lang="en-US" sz="4800" b="0" u="sng" smtClean="0">
                <a:solidFill>
                  <a:srgbClr val="FFFF00"/>
                </a:solidFill>
                <a:effectLst/>
              </a:rPr>
              <a:t>1:</a:t>
            </a:r>
            <a:r>
              <a:rPr lang="en-US" sz="4800" b="0" smtClean="0">
                <a:solidFill>
                  <a:schemeClr val="bg1"/>
                </a:solidFill>
                <a:effectLst/>
              </a:rPr>
              <a:t> </a:t>
            </a:r>
            <a:r>
              <a:rPr lang="vi-VN" sz="4800">
                <a:solidFill>
                  <a:schemeClr val="bg1"/>
                </a:solidFill>
              </a:rPr>
              <a:t>Hồi chiêng dứt tiếng đầu rơi chốn pháp trường. Hồn thiêng lâng lâng về thiên quốc xa vời. Từ nay thôi những ngày tân khổ u buồn, về quê phúc vinh hưởng nhan Chúa muôn đời.</a:t>
            </a:r>
            <a:endParaRPr lang="en-US" sz="48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Muôn vàn đau đớn nay đã theo ngày tháng trôi. Hy sinh vì lòng tin son sắt giữ câu đoan nguyền. Hết tình trung tín lao khổ không hề dám phai. Giữ tấm lòng hiếu trung lời thề xưa lẽ nào quên.</a:t>
            </a:r>
            <a:endParaRPr lang="vi-VN" sz="48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FFFF00"/>
                </a:solidFill>
              </a:rPr>
              <a:t>Tk2</a:t>
            </a:r>
            <a:r>
              <a:rPr lang="en-US" sz="4800" b="0" u="sng" smtClean="0">
                <a:solidFill>
                  <a:srgbClr val="FFFF00"/>
                </a:solidFill>
                <a:effectLst/>
              </a:rPr>
              <a:t>:</a:t>
            </a:r>
            <a:r>
              <a:rPr lang="en-US" sz="4800" b="0" smtClean="0">
                <a:solidFill>
                  <a:schemeClr val="bg1"/>
                </a:solidFill>
                <a:effectLst/>
              </a:rPr>
              <a:t> </a:t>
            </a:r>
            <a:r>
              <a:rPr lang="vi-VN" sz="4800">
                <a:solidFill>
                  <a:schemeClr val="bg1"/>
                </a:solidFill>
              </a:rPr>
              <a:t>Nhẹ quên đau thương bền vững tấm can trường. Ngày đêm khấn ước chờ dâng trái tim nồng. Lòng trung nghĩa ấy nghìn thu sáng tưng bừng. Ngàn năm chiếu soi vì in vết huy hoàng.</a:t>
            </a:r>
            <a:endParaRPr lang="en-US" sz="4800" b="0"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Muôn vàn đau đớn nay đã theo ngày tháng trôi. Hy sinh vì lòng tin son sắt giữ câu đoan nguyền. Hết tình trung tín lao khổ không hề dám phai. Giữ tấm lòng hiếu trung lời thề xưa lẽ nào quên.</a:t>
            </a:r>
            <a:endParaRPr lang="vi-VN" sz="4800" b="0" dirty="0">
              <a:solidFill>
                <a:schemeClr val="bg1"/>
              </a:solidFill>
              <a:effectLst/>
            </a:endParaRPr>
          </a:p>
        </p:txBody>
      </p:sp>
    </p:spTree>
    <p:extLst>
      <p:ext uri="{BB962C8B-B14F-4D97-AF65-F5344CB8AC3E}">
        <p14:creationId xmlns:p14="http://schemas.microsoft.com/office/powerpoint/2010/main" val="325884407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91473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1291</TotalTime>
  <Words>2578</Words>
  <Application>Microsoft Office PowerPoint</Application>
  <PresentationFormat>On-screen Show (16:9)</PresentationFormat>
  <Paragraphs>130</Paragraphs>
  <Slides>97</Slides>
  <Notes>9</Notes>
  <HiddenSlides>0</HiddenSlides>
  <MMClips>0</MMClips>
  <ScaleCrop>false</ScaleCrop>
  <HeadingPairs>
    <vt:vector size="4" baseType="variant">
      <vt:variant>
        <vt:lpstr>Theme</vt:lpstr>
      </vt:variant>
      <vt:variant>
        <vt:i4>26</vt:i4>
      </vt:variant>
      <vt:variant>
        <vt:lpstr>Slide Titles</vt:lpstr>
      </vt:variant>
      <vt:variant>
        <vt:i4>97</vt:i4>
      </vt:variant>
    </vt:vector>
  </HeadingPairs>
  <TitlesOfParts>
    <vt:vector size="123" baseType="lpstr">
      <vt:lpstr>Office Theme</vt:lpstr>
      <vt:lpstr>12_Office Theme</vt:lpstr>
      <vt:lpstr>36_Default Design</vt:lpstr>
      <vt:lpstr>10_Office Theme</vt:lpstr>
      <vt:lpstr>37_Default Design</vt:lpstr>
      <vt:lpstr>6_Office Theme</vt:lpstr>
      <vt:lpstr>7_Office Theme</vt:lpstr>
      <vt:lpstr>8_Office Theme</vt:lpstr>
      <vt:lpstr>1_Office Theme</vt:lpstr>
      <vt:lpstr>2_Office Theme</vt:lpstr>
      <vt:lpstr>3_Office Theme</vt:lpstr>
      <vt:lpstr>11_Office Theme</vt:lpstr>
      <vt:lpstr>13_Office Theme</vt:lpstr>
      <vt:lpstr>4_Office Theme</vt:lpstr>
      <vt:lpstr>19_Office Theme</vt:lpstr>
      <vt:lpstr>9_Office Theme</vt:lpstr>
      <vt:lpstr>5_Office Theme</vt:lpstr>
      <vt:lpstr>14_Office Theme</vt:lpstr>
      <vt:lpstr>20_Office Theme</vt:lpstr>
      <vt:lpstr>21_Office Theme</vt:lpstr>
      <vt:lpstr>22_Office Theme</vt:lpstr>
      <vt:lpstr>23_Office Theme</vt:lpstr>
      <vt:lpstr>24_Office Theme</vt:lpstr>
      <vt:lpstr>15_Office Theme</vt:lpstr>
      <vt:lpstr>25_Office Theme</vt:lpstr>
      <vt:lpstr>16_Office Theme</vt:lpstr>
      <vt:lpstr>PowerPoint Presentation</vt:lpstr>
      <vt:lpstr>TẬP HÁT CỘNG ĐOÀN</vt:lpstr>
      <vt:lpstr>Đk: Ai nghẹn ngào ra đi gieo giống, mùa gặt sau khấp khởi mừng.</vt:lpstr>
      <vt:lpstr>Tk1: Từ Si-on khi được Chúa dẫn về, ta ngỡ ngàng tựa trong giấc mơ. Tiếng cười rộn rã đôi môi, lời hoan ca vang rền cửa miệng.</vt:lpstr>
      <vt:lpstr>Phúc cho ai chịu bách hại vì chính đạo, vì Nước Trời là của họ.</vt:lpstr>
      <vt:lpstr>PowerPoint Presentation</vt:lpstr>
      <vt:lpstr>Ca Nhập Lễ Anh Hùng Việt Nam Minh Hương-Hồ Khanh</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125 Chúa Nhật XXXIII Thường Niên Năm A Các Thánh Tử Đạo Việt Nam Lm. Kim Long 04 Câu</vt:lpstr>
      <vt:lpstr>Đk: Ai nghẹn ngào ra đi gieo giống, mùa gặt sau khấp khởi mừng.</vt:lpstr>
      <vt:lpstr>Tk1: Từ Si-on khi được Chúa dẫn về, ta ngỡ ngàng tựa trong giấc mơ. Tiếng cười rộn rã đôi môi, lời hoan ca vang rền cửa miệng.</vt:lpstr>
      <vt:lpstr>Đk: Ai nghẹn ngào ra đi gieo giống, mùa gặt sau khấp khởi mừng.</vt:lpstr>
      <vt:lpstr>Tk2: Này chư dân to nhỏ với nhau rằng: Ôi Chúa làm việc bao lớn lao. Chúa làm việc lớn lao thay, và ta nay vui mừng đầy tràn.</vt:lpstr>
      <vt:lpstr>Đk: Ai nghẹn ngào ra đi gieo giống, mùa gặt sau khấp khởi mừng.</vt:lpstr>
      <vt:lpstr>Tk3: Nguyện anh em lao tù Chúa đưa về, như suối cạn miền Nam đón mưa. Lúc này buồn bã đi gieo, mùa mai sau vui mừng hái gặt.</vt:lpstr>
      <vt:lpstr>Đk: Ai nghẹn ngào ra đi gieo giống, mùa gặt sau khấp khởi mừng.</vt:lpstr>
      <vt:lpstr>Tk4: Họ ra đi, đi mà đẫm châu lệ, gieo vãi từng hạt ươm giống đây. Lúc về, về sẽ reo vui, và trên vai mang nặng lúa vàng.</vt:lpstr>
      <vt:lpstr>Đk: Ai nghẹn ngào ra đi gieo giống, mùa gặt sau khấp khởi mừng.</vt:lpstr>
      <vt:lpstr>PowerPoint Presentation</vt:lpstr>
      <vt:lpstr>Phúc cho ai chịu bách hại vì chính đạo, vì Nước Trời là của họ.</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Lời con như trầm hương, bay lên tới Thiên Đường, bay lên tới Thiên Đường, cho lung linh ánh nhiệm mầu (Lên tới Thiên Đường nhiệm mầu). Thiết tha là như cánh vạc kêu sương, Chúa ơi! (Chúa ơi)! ***</vt:lpstr>
      <vt:lpstr>***: Lòng con chân thành dâng, vinh quang Chúa muôn vàn, không gian mấy tơ vàng, đây cao siêu lễ tôn thờ (Con khấn xin người thương tình). Khấn cầu là Chúa hãy dủ thương, ban muôn hồng ân.</vt:lpstr>
      <vt:lpstr>Tk1: Chúa ơi bênh vực con luôn khỏi những quân gian thù hằng mưu ác hại con. Cánh tay con này vươn cao như đất mong mưa rào hồn con mong Chúa dường bao.</vt:lpstr>
      <vt:lpstr>Đk: Lời con như trầm hương, bay lên tới Thiên Đường, bay lên tới Thiên Đường, cho lung linh ánh nhiệm mầu (Lên tới Thiên Đường nhiệm mầu). Thiết tha là như cánh vạc kêu sương, Chúa ơi! (Chúa ơi)! ***</vt:lpstr>
      <vt:lpstr>***: Lòng con chân thành dâng, vinh quang Chúa muôn vàn, không gian mấy tơ vàng, đây cao siêu lễ tôn thờ (Con khấn xin người thương tình). Khấn cầu là Chúa hãy dủ thương, ban muôn hồng ân.</vt:lpstr>
      <vt:lpstr>Tk2:  Chúc tụng Chúa tình thương yêu chân lý công minh Người vượt xa biếc ngàn mây. Chúa ơi! Như đỉnh Thiên Sơn công lý Chúa cao vời và phán quyết Chúa thẳng ngay.</vt:lpstr>
      <vt:lpstr>Đk: Lời con như trầm hương, bay lên tới Thiên Đường, bay lên tới Thiên Đường, cho lung linh ánh nhiệm mầu (Lên tới Thiên Đường nhiệm mầu). Thiết tha là như cánh vạc kêu sương, Chúa ơi! (Chúa ơi)! ***</vt:lpstr>
      <vt:lpstr>***: Lòng con chân thành dâng, vinh quang Chúa muôn vàn, không gian mấy tơ vàng, đây cao siêu lễ tôn thờ (Con khấn xin người thương tình). Khấn cầu là Chúa hãy dủ thương, ban muôn hồng ân.</vt:lpstr>
      <vt:lpstr>Tk3: (Rền vang nhịp trống) Kìa từng hồi chiêng. Pháp trường đến đây rồi, trống dồn tiếng chiêng người ơi. Như Lời Chúa vẫy gọi, vững vàng bước đi thảnh thơi.</vt:lpstr>
      <vt:lpstr>Đk: Lời con như trầm hương, bay lên tới Thiên Đường, bay lên tới Thiên Đường, cho lung linh ánh nhiệm mầu (Lên tới Thiên Đường nhiệm mầu). Thiết tha là như cánh vạc kêu sương, Chúa ơi! (Chúa ơi)! ***</vt:lpstr>
      <vt:lpstr>***: Lòng con chân thành dâng, vinh quang Chúa muôn vàn, không gian mấy tơ vàng, đây cao siêu lễ tôn thờ (Con khấn xin người thương tình). Khấn cầu là Chúa hãy dủ thương, ban muôn hồng ân.</vt:lpstr>
      <vt:lpstr>Tk4: Kính mừng Chúa Trời Ngôi Cha cùng với Con Một Người là Đấng Cứu Chuộc ta. Thánh Thần chính là Ngôi Ba Đấng thánh hóa linh hồn ngợi khen Danh Chúa tình thương.</vt:lpstr>
      <vt:lpstr>Đk: Lời con như trầm hương, bay lên tới Thiên Đường, bay lên tới Thiên Đường, cho lung linh ánh nhiệm mầu (Lên tới Thiên Đường nhiệm mầu). Thiết tha là như cánh vạc kêu sương, Chúa ơi! (Chúa ơi)! ***</vt:lpstr>
      <vt:lpstr>***: Lòng con chân thành dâng, vinh quang Chúa muôn vàn, không gian mấy tơ vàng, đây cao siêu lễ tôn thờ (Con khấn xin người thương tình). Khấn cầu là Chúa hãy dủ thương, ban muôn hồng ân.</vt:lpstr>
      <vt:lpstr>PowerPoint Presentation</vt:lpstr>
      <vt:lpstr>PowerPoint Presentation</vt:lpstr>
      <vt:lpstr>PowerPoint Presentation</vt:lpstr>
      <vt:lpstr>Ca Nguyện Hiệp Lễ Khải Hoàn Ca Hải Linh</vt:lpstr>
      <vt:lpstr>Đk: Tiếng nhạc oai hùng.Vang trên khắp cõi trời Việt Nam Tấm lòng yêu mến con thiết tha hòa khúc khải hoàn ca. Đồng thanh ta hát khen mừng bao Đấng Anh Hùng. Xưa đã thắng gian lao tòa cao chói lói trên trời ***</vt:lpstr>
      <vt:lpstr>***: hiển vinh muôn đời.Đồng thanh ta hát khen mừng. Bao Đấng Anh Hùng nay chiến thắng khải hoàn trên chốn phúc vinh sáng ngời. ***</vt:lpstr>
      <vt:lpstr>***: Hãy lắng nghe tiếng con nài xin: Cho Quê Hương thoát cơn đau thương tới ngày bình an tươi sáng Hãy lắng nghe tiếng con nài xin: Qua gian nan Giáo Hội vinh quang tới ngày hạnh phúc thanh nhàn.</vt:lpstr>
      <vt:lpstr>Tk1: Kìa gương hiếu trung xưa đã nêu cao tinh thần chiến đấu.Đau đớn gian nan không thở than qua một lời.Ngày nay hiển vinh khắp trời Việt Nam ngàn thu lưu dấu.Muôn giới hỉ hoan mừng hát vang khắp trời. </vt:lpstr>
      <vt:lpstr>Đk: Tiếng nhạc oai hùng.Vang trên khắp cõi trời Việt Nam Tấm lòng yêu mến con thiết tha hòa khúc khải hoàn ca. Đồng thanh ta hát khen mừng bao Đấng Anh Hùng. Xưa đã thắng gian lao tòa cao chói lói trên trời ***</vt:lpstr>
      <vt:lpstr>***: hiển vinh muôn đời.Đồng thanh ta hát khen mừng. Bao Đấng Anh Hùng nay chiến thắng khải hoàn trên chốn phúc vinh sáng ngời. ***</vt:lpstr>
      <vt:lpstr>***: Hãy lắng nghe tiếng con nài xin: Cho Quê Hương thoát cơn đau thương tới ngày bình an tươi sáng Hãy lắng nghe tiếng con nài xin: Qua gian nan Giáo Hội vinh quang tới ngày hạnh phúc thanh nhàn.</vt:lpstr>
      <vt:lpstr>Tk2: Một lòng sắt son xưa chịu gươm đao gông cùm trăng trói.Lướt thắng gian lao ghi chiến công để muôn đời. Ngày nay hiển vinh trên trời mừng vui triền thiên chói lói. Muôn kiếp vẻ vang hạnh phúc trên cõi trời. </vt:lpstr>
      <vt:lpstr>Đk: Tiếng nhạc oai hùng.Vang trên khắp cõi trời Việt Nam Tấm lòng yêu mến con thiết tha hòa khúc khải hoàn ca. Đồng thanh ta hát khen mừng bao Đấng Anh Hùng. Xưa đã thắng gian lao tòa cao chói lói trên trời ***</vt:lpstr>
      <vt:lpstr>***: hiển vinh muôn đời.Đồng thanh ta hát khen mừng. Bao Đấng Anh Hùng nay chiến thắng khải hoàn trên chốn phúc vinh sáng ngời. ***</vt:lpstr>
      <vt:lpstr>***: Hãy lắng nghe tiếng con nài xin: Cho Quê Hương thoát cơn đau thương tới ngày bình an tươi sáng Hãy lắng nghe tiếng con nài xin: Qua gian nan Giáo Hội vinh quang tới ngày hạnh phúc thanh nhàn.</vt:lpstr>
      <vt:lpstr>PowerPoint Presentation</vt:lpstr>
      <vt:lpstr>PowerPoint Presentation</vt:lpstr>
      <vt:lpstr>Ca Kết Lễ Lòng Trung Nghĩa Nguyễn Băng Hanh</vt:lpstr>
      <vt:lpstr>Tk1: Hồi chiêng dứt tiếng đầu rơi chốn pháp trường. Hồn thiêng lâng lâng về thiên quốc xa vời. Từ nay thôi những ngày tân khổ u buồn, về quê phúc vinh hưởng nhan Chúa muôn đời.</vt:lpstr>
      <vt:lpstr>Đk: Muôn vàn đau đớn nay đã theo ngày tháng trôi. Hy sinh vì lòng tin son sắt giữ câu đoan nguyền. Hết tình trung tín lao khổ không hề dám phai. Giữ tấm lòng hiếu trung lời thề xưa lẽ nào quên.</vt:lpstr>
      <vt:lpstr>Tk2: Nhẹ quên đau thương bền vững tấm can trường. Ngày đêm khấn ước chờ dâng trái tim nồng. Lòng trung nghĩa ấy nghìn thu sáng tưng bừng. Ngàn năm chiếu soi vì in vết huy hoàng.</vt:lpstr>
      <vt:lpstr>Đk: Muôn vàn đau đớn nay đã theo ngày tháng trôi. Hy sinh vì lòng tin son sắt giữ câu đoan nguyền. Hết tình trung tín lao khổ không hề dám phai. Giữ tấm lòng hiếu trung lời thề xưa lẽ nào quên.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156</cp:revision>
  <dcterms:created xsi:type="dcterms:W3CDTF">2023-05-21T07:25:42Z</dcterms:created>
  <dcterms:modified xsi:type="dcterms:W3CDTF">2023-11-16T12:03:16Z</dcterms:modified>
</cp:coreProperties>
</file>