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624" r:id="rId7"/>
    <p:sldMasterId id="2147484636" r:id="rId8"/>
    <p:sldMasterId id="2147484648" r:id="rId9"/>
    <p:sldMasterId id="2147484660" r:id="rId10"/>
    <p:sldMasterId id="2147484672" r:id="rId11"/>
    <p:sldMasterId id="2147484684" r:id="rId12"/>
    <p:sldMasterId id="2147484708" r:id="rId13"/>
    <p:sldMasterId id="2147484720" r:id="rId14"/>
    <p:sldMasterId id="2147484732" r:id="rId15"/>
    <p:sldMasterId id="2147484744" r:id="rId16"/>
    <p:sldMasterId id="2147484756" r:id="rId17"/>
    <p:sldMasterId id="2147484768" r:id="rId18"/>
  </p:sldMasterIdLst>
  <p:notesMasterIdLst>
    <p:notesMasterId r:id="rId93"/>
  </p:notesMasterIdLst>
  <p:sldIdLst>
    <p:sldId id="507" r:id="rId19"/>
    <p:sldId id="376" r:id="rId20"/>
    <p:sldId id="882" r:id="rId21"/>
    <p:sldId id="883" r:id="rId22"/>
    <p:sldId id="884" r:id="rId23"/>
    <p:sldId id="868" r:id="rId24"/>
    <p:sldId id="553" r:id="rId25"/>
    <p:sldId id="443" r:id="rId26"/>
    <p:sldId id="585" r:id="rId27"/>
    <p:sldId id="893" r:id="rId28"/>
    <p:sldId id="676" r:id="rId29"/>
    <p:sldId id="894" r:id="rId30"/>
    <p:sldId id="869" r:id="rId31"/>
    <p:sldId id="384" r:id="rId32"/>
    <p:sldId id="385" r:id="rId33"/>
    <p:sldId id="386" r:id="rId34"/>
    <p:sldId id="387" r:id="rId35"/>
    <p:sldId id="388" r:id="rId36"/>
    <p:sldId id="389" r:id="rId37"/>
    <p:sldId id="390" r:id="rId38"/>
    <p:sldId id="391" r:id="rId39"/>
    <p:sldId id="870" r:id="rId40"/>
    <p:sldId id="871" r:id="rId41"/>
    <p:sldId id="856" r:id="rId42"/>
    <p:sldId id="857" r:id="rId43"/>
    <p:sldId id="858" r:id="rId44"/>
    <p:sldId id="859" r:id="rId45"/>
    <p:sldId id="865" r:id="rId46"/>
    <p:sldId id="860" r:id="rId47"/>
    <p:sldId id="861" r:id="rId48"/>
    <p:sldId id="866" r:id="rId49"/>
    <p:sldId id="862" r:id="rId50"/>
    <p:sldId id="878" r:id="rId51"/>
    <p:sldId id="872" r:id="rId52"/>
    <p:sldId id="867" r:id="rId53"/>
    <p:sldId id="892" r:id="rId54"/>
    <p:sldId id="549" r:id="rId55"/>
    <p:sldId id="400" r:id="rId56"/>
    <p:sldId id="401" r:id="rId57"/>
    <p:sldId id="402" r:id="rId58"/>
    <p:sldId id="403" r:id="rId59"/>
    <p:sldId id="404" r:id="rId60"/>
    <p:sldId id="405" r:id="rId61"/>
    <p:sldId id="406" r:id="rId62"/>
    <p:sldId id="407" r:id="rId63"/>
    <p:sldId id="408" r:id="rId64"/>
    <p:sldId id="409" r:id="rId65"/>
    <p:sldId id="410" r:id="rId66"/>
    <p:sldId id="411" r:id="rId67"/>
    <p:sldId id="412" r:id="rId68"/>
    <p:sldId id="874" r:id="rId69"/>
    <p:sldId id="550" r:id="rId70"/>
    <p:sldId id="558" r:id="rId71"/>
    <p:sldId id="559" r:id="rId72"/>
    <p:sldId id="561" r:id="rId73"/>
    <p:sldId id="895" r:id="rId74"/>
    <p:sldId id="614" r:id="rId75"/>
    <p:sldId id="896" r:id="rId76"/>
    <p:sldId id="276" r:id="rId77"/>
    <p:sldId id="875" r:id="rId78"/>
    <p:sldId id="277" r:id="rId79"/>
    <p:sldId id="279" r:id="rId80"/>
    <p:sldId id="886" r:id="rId81"/>
    <p:sldId id="278" r:id="rId82"/>
    <p:sldId id="885" r:id="rId83"/>
    <p:sldId id="292" r:id="rId84"/>
    <p:sldId id="876" r:id="rId85"/>
    <p:sldId id="293" r:id="rId86"/>
    <p:sldId id="563" r:id="rId87"/>
    <p:sldId id="564" r:id="rId88"/>
    <p:sldId id="897" r:id="rId89"/>
    <p:sldId id="751" r:id="rId90"/>
    <p:sldId id="898" r:id="rId91"/>
    <p:sldId id="877" r:id="rId9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cL7ccujaHVNCFisEJLOVhQ==" hashData="1KJvSzYMcHzKgGOsdG1aaKnVhjI="/>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990000"/>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733" autoAdjust="0"/>
  </p:normalViewPr>
  <p:slideViewPr>
    <p:cSldViewPr>
      <p:cViewPr>
        <p:scale>
          <a:sx n="150" d="100"/>
          <a:sy n="150" d="100"/>
        </p:scale>
        <p:origin x="-2424" y="-1074"/>
      </p:cViewPr>
      <p:guideLst>
        <p:guide orient="horz" pos="1620"/>
        <p:guide pos="2880"/>
      </p:guideLst>
    </p:cSldViewPr>
  </p:slideViewPr>
  <p:outlineViewPr>
    <p:cViewPr>
      <p:scale>
        <a:sx n="33" d="100"/>
        <a:sy n="33" d="100"/>
      </p:scale>
      <p:origin x="0" y="82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slide" Target="slides/slide45.xml"/><Relationship Id="rId68" Type="http://schemas.openxmlformats.org/officeDocument/2006/relationships/slide" Target="slides/slide50.xml"/><Relationship Id="rId76" Type="http://schemas.openxmlformats.org/officeDocument/2006/relationships/slide" Target="slides/slide58.xml"/><Relationship Id="rId84" Type="http://schemas.openxmlformats.org/officeDocument/2006/relationships/slide" Target="slides/slide66.xml"/><Relationship Id="rId89" Type="http://schemas.openxmlformats.org/officeDocument/2006/relationships/slide" Target="slides/slide71.xml"/><Relationship Id="rId97"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3.xml"/><Relationship Id="rId92" Type="http://schemas.openxmlformats.org/officeDocument/2006/relationships/slide" Target="slides/slide7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74" Type="http://schemas.openxmlformats.org/officeDocument/2006/relationships/slide" Target="slides/slide56.xml"/><Relationship Id="rId79" Type="http://schemas.openxmlformats.org/officeDocument/2006/relationships/slide" Target="slides/slide61.xml"/><Relationship Id="rId87" Type="http://schemas.openxmlformats.org/officeDocument/2006/relationships/slide" Target="slides/slide69.xml"/><Relationship Id="rId5" Type="http://schemas.openxmlformats.org/officeDocument/2006/relationships/slideMaster" Target="slideMasters/slideMaster5.xml"/><Relationship Id="rId61" Type="http://schemas.openxmlformats.org/officeDocument/2006/relationships/slide" Target="slides/slide43.xml"/><Relationship Id="rId82" Type="http://schemas.openxmlformats.org/officeDocument/2006/relationships/slide" Target="slides/slide64.xml"/><Relationship Id="rId90" Type="http://schemas.openxmlformats.org/officeDocument/2006/relationships/slide" Target="slides/slide72.xml"/><Relationship Id="rId95" Type="http://schemas.openxmlformats.org/officeDocument/2006/relationships/viewProps" Target="viewProps.xml"/><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77" Type="http://schemas.openxmlformats.org/officeDocument/2006/relationships/slide" Target="slides/slide59.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80" Type="http://schemas.openxmlformats.org/officeDocument/2006/relationships/slide" Target="slides/slide62.xml"/><Relationship Id="rId85" Type="http://schemas.openxmlformats.org/officeDocument/2006/relationships/slide" Target="slides/slide67.xml"/><Relationship Id="rId93"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slide" Target="slides/slide57.xml"/><Relationship Id="rId83" Type="http://schemas.openxmlformats.org/officeDocument/2006/relationships/slide" Target="slides/slide65.xml"/><Relationship Id="rId88" Type="http://schemas.openxmlformats.org/officeDocument/2006/relationships/slide" Target="slides/slide70.xml"/><Relationship Id="rId91" Type="http://schemas.openxmlformats.org/officeDocument/2006/relationships/slide" Target="slides/slide73.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slide" Target="slides/slide63.xml"/><Relationship Id="rId86" Type="http://schemas.openxmlformats.org/officeDocument/2006/relationships/slide" Target="slides/slide68.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11/24/2023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566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480006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48130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162187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85384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18184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61922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65214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00927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190847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6522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54087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289811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0189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911212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307457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895177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38785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46086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63758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065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0932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973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6297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9072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0177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11/24/2023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1849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11/24/2023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5994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11/24/2023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9700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7433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12695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22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077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2.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11/24/2023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661" r:id="rId1"/>
    <p:sldLayoutId id="2147484662" r:id="rId2"/>
    <p:sldLayoutId id="2147484663" r:id="rId3"/>
    <p:sldLayoutId id="2147484664" r:id="rId4"/>
    <p:sldLayoutId id="2147484665" r:id="rId5"/>
    <p:sldLayoutId id="2147484666" r:id="rId6"/>
    <p:sldLayoutId id="2147484667" r:id="rId7"/>
    <p:sldLayoutId id="2147484668" r:id="rId8"/>
    <p:sldLayoutId id="2147484669" r:id="rId9"/>
    <p:sldLayoutId id="2147484670" r:id="rId10"/>
    <p:sldLayoutId id="2147484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673" r:id="rId1"/>
    <p:sldLayoutId id="2147484674" r:id="rId2"/>
    <p:sldLayoutId id="2147484675" r:id="rId3"/>
    <p:sldLayoutId id="2147484676" r:id="rId4"/>
    <p:sldLayoutId id="2147484677" r:id="rId5"/>
    <p:sldLayoutId id="2147484678" r:id="rId6"/>
    <p:sldLayoutId id="2147484679" r:id="rId7"/>
    <p:sldLayoutId id="2147484680" r:id="rId8"/>
    <p:sldLayoutId id="2147484681" r:id="rId9"/>
    <p:sldLayoutId id="2147484682" r:id="rId10"/>
    <p:sldLayoutId id="2147484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685" r:id="rId1"/>
    <p:sldLayoutId id="2147484686" r:id="rId2"/>
    <p:sldLayoutId id="2147484687" r:id="rId3"/>
    <p:sldLayoutId id="2147484688" r:id="rId4"/>
    <p:sldLayoutId id="2147484689" r:id="rId5"/>
    <p:sldLayoutId id="2147484690" r:id="rId6"/>
    <p:sldLayoutId id="2147484691" r:id="rId7"/>
    <p:sldLayoutId id="2147484692" r:id="rId8"/>
    <p:sldLayoutId id="2147484693" r:id="rId9"/>
    <p:sldLayoutId id="2147484694" r:id="rId10"/>
    <p:sldLayoutId id="2147484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709" r:id="rId1"/>
    <p:sldLayoutId id="2147484710" r:id="rId2"/>
    <p:sldLayoutId id="2147484711" r:id="rId3"/>
    <p:sldLayoutId id="2147484712" r:id="rId4"/>
    <p:sldLayoutId id="2147484713" r:id="rId5"/>
    <p:sldLayoutId id="2147484714" r:id="rId6"/>
    <p:sldLayoutId id="2147484715" r:id="rId7"/>
    <p:sldLayoutId id="2147484716" r:id="rId8"/>
    <p:sldLayoutId id="2147484717" r:id="rId9"/>
    <p:sldLayoutId id="2147484718" r:id="rId10"/>
    <p:sldLayoutId id="2147484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721" r:id="rId1"/>
    <p:sldLayoutId id="2147484722" r:id="rId2"/>
    <p:sldLayoutId id="2147484723" r:id="rId3"/>
    <p:sldLayoutId id="2147484724" r:id="rId4"/>
    <p:sldLayoutId id="2147484725" r:id="rId5"/>
    <p:sldLayoutId id="2147484726" r:id="rId6"/>
    <p:sldLayoutId id="2147484727" r:id="rId7"/>
    <p:sldLayoutId id="2147484728" r:id="rId8"/>
    <p:sldLayoutId id="2147484729" r:id="rId9"/>
    <p:sldLayoutId id="2147484730" r:id="rId10"/>
    <p:sldLayoutId id="2147484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733" r:id="rId1"/>
    <p:sldLayoutId id="2147484734" r:id="rId2"/>
    <p:sldLayoutId id="2147484735" r:id="rId3"/>
    <p:sldLayoutId id="2147484736" r:id="rId4"/>
    <p:sldLayoutId id="2147484737" r:id="rId5"/>
    <p:sldLayoutId id="2147484738" r:id="rId6"/>
    <p:sldLayoutId id="2147484739" r:id="rId7"/>
    <p:sldLayoutId id="2147484740" r:id="rId8"/>
    <p:sldLayoutId id="2147484741" r:id="rId9"/>
    <p:sldLayoutId id="2147484742" r:id="rId10"/>
    <p:sldLayoutId id="2147484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745" r:id="rId1"/>
    <p:sldLayoutId id="2147484746" r:id="rId2"/>
    <p:sldLayoutId id="2147484747" r:id="rId3"/>
    <p:sldLayoutId id="2147484748" r:id="rId4"/>
    <p:sldLayoutId id="2147484749" r:id="rId5"/>
    <p:sldLayoutId id="2147484750" r:id="rId6"/>
    <p:sldLayoutId id="2147484751" r:id="rId7"/>
    <p:sldLayoutId id="2147484752" r:id="rId8"/>
    <p:sldLayoutId id="2147484753" r:id="rId9"/>
    <p:sldLayoutId id="2147484754" r:id="rId10"/>
    <p:sldLayoutId id="2147484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4291274"/>
      </p:ext>
    </p:extLst>
  </p:cSld>
  <p:clrMap bg1="lt1" tx1="dk1" bg2="lt2" tx2="dk2" accent1="accent1" accent2="accent2" accent3="accent3" accent4="accent4" accent5="accent5" accent6="accent6" hlink="hlink" folHlink="folHlink"/>
  <p:sldLayoutIdLst>
    <p:sldLayoutId id="2147484757" r:id="rId1"/>
    <p:sldLayoutId id="2147484758" r:id="rId2"/>
    <p:sldLayoutId id="2147484759" r:id="rId3"/>
    <p:sldLayoutId id="2147484760" r:id="rId4"/>
    <p:sldLayoutId id="2147484761" r:id="rId5"/>
    <p:sldLayoutId id="2147484762" r:id="rId6"/>
    <p:sldLayoutId id="2147484763" r:id="rId7"/>
    <p:sldLayoutId id="2147484764" r:id="rId8"/>
    <p:sldLayoutId id="2147484765" r:id="rId9"/>
    <p:sldLayoutId id="2147484766" r:id="rId10"/>
    <p:sldLayoutId id="2147484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686707"/>
      </p:ext>
    </p:extLst>
  </p:cSld>
  <p:clrMap bg1="lt1" tx1="dk1" bg2="lt2" tx2="dk2" accent1="accent1" accent2="accent2" accent3="accent3" accent4="accent4" accent5="accent5" accent6="accent6" hlink="hlink" folHlink="folHlink"/>
  <p:sldLayoutIdLst>
    <p:sldLayoutId id="2147484769" r:id="rId1"/>
    <p:sldLayoutId id="2147484770" r:id="rId2"/>
    <p:sldLayoutId id="2147484771" r:id="rId3"/>
    <p:sldLayoutId id="2147484772" r:id="rId4"/>
    <p:sldLayoutId id="2147484773" r:id="rId5"/>
    <p:sldLayoutId id="2147484774" r:id="rId6"/>
    <p:sldLayoutId id="2147484775" r:id="rId7"/>
    <p:sldLayoutId id="2147484776" r:id="rId8"/>
    <p:sldLayoutId id="2147484777" r:id="rId9"/>
    <p:sldLayoutId id="2147484778" r:id="rId10"/>
    <p:sldLayoutId id="2147484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314154"/>
      </p:ext>
    </p:extLst>
  </p:cSld>
  <p:clrMap bg1="lt1" tx1="dk1" bg2="lt2" tx2="dk2" accent1="accent1" accent2="accent2" accent3="accent3" accent4="accent4" accent5="accent5" accent6="accent6" hlink="hlink" folHlink="folHlink"/>
  <p:sldLayoutIdLst>
    <p:sldLayoutId id="2147484625" r:id="rId1"/>
    <p:sldLayoutId id="2147484626" r:id="rId2"/>
    <p:sldLayoutId id="2147484627" r:id="rId3"/>
    <p:sldLayoutId id="2147484628" r:id="rId4"/>
    <p:sldLayoutId id="2147484629" r:id="rId5"/>
    <p:sldLayoutId id="2147484630" r:id="rId6"/>
    <p:sldLayoutId id="2147484631" r:id="rId7"/>
    <p:sldLayoutId id="2147484632" r:id="rId8"/>
    <p:sldLayoutId id="2147484633" r:id="rId9"/>
    <p:sldLayoutId id="2147484634" r:id="rId10"/>
    <p:sldLayoutId id="21474846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637" r:id="rId1"/>
    <p:sldLayoutId id="2147484638" r:id="rId2"/>
    <p:sldLayoutId id="2147484639" r:id="rId3"/>
    <p:sldLayoutId id="2147484640" r:id="rId4"/>
    <p:sldLayoutId id="2147484641" r:id="rId5"/>
    <p:sldLayoutId id="2147484642" r:id="rId6"/>
    <p:sldLayoutId id="2147484643" r:id="rId7"/>
    <p:sldLayoutId id="2147484644" r:id="rId8"/>
    <p:sldLayoutId id="2147484645" r:id="rId9"/>
    <p:sldLayoutId id="2147484646" r:id="rId10"/>
    <p:sldLayoutId id="21474846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649" r:id="rId1"/>
    <p:sldLayoutId id="2147484650" r:id="rId2"/>
    <p:sldLayoutId id="2147484651" r:id="rId3"/>
    <p:sldLayoutId id="2147484652" r:id="rId4"/>
    <p:sldLayoutId id="2147484653" r:id="rId5"/>
    <p:sldLayoutId id="2147484654" r:id="rId6"/>
    <p:sldLayoutId id="2147484655" r:id="rId7"/>
    <p:sldLayoutId id="2147484656" r:id="rId8"/>
    <p:sldLayoutId id="2147484657" r:id="rId9"/>
    <p:sldLayoutId id="2147484658" r:id="rId10"/>
    <p:sldLayoutId id="2147484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03.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14.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25.xml"/></Relationships>
</file>

<file path=ppt/slides/_rels/slide5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0.xml"/></Relationships>
</file>

<file path=ppt/slides/_rels/slide6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36.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0.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9.xml"/></Relationships>
</file>

<file path=ppt/slides/_rels/slide6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47.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58.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400" b="0" u="sng" dirty="0" err="1">
                <a:solidFill>
                  <a:srgbClr val="002060"/>
                </a:solidFill>
                <a:effectLst/>
                <a:latin typeface="+mj-lt"/>
              </a:rPr>
              <a:t>Đk</a:t>
            </a:r>
            <a:r>
              <a:rPr lang="vi-VN" sz="4400" b="0" u="sng" dirty="0">
                <a:solidFill>
                  <a:srgbClr val="002060"/>
                </a:solidFill>
                <a:effectLst/>
                <a:latin typeface="+mj-lt"/>
              </a:rPr>
              <a:t>:</a:t>
            </a:r>
            <a:r>
              <a:rPr lang="en-US" sz="4400" dirty="0">
                <a:solidFill>
                  <a:srgbClr val="990000"/>
                </a:solidFill>
                <a:latin typeface="+mj-lt"/>
              </a:rPr>
              <a:t> </a:t>
            </a:r>
            <a:r>
              <a:rPr lang="vi-VN" sz="4400" dirty="0">
                <a:solidFill>
                  <a:srgbClr val="990000"/>
                </a:solidFill>
                <a:latin typeface="+mj-lt"/>
              </a:rPr>
              <a:t>Hãy đến trước nhan Ngài. Hồn ơi reo lên ý thơ, đàn ơi vang lên tiếng tơ ca mừng Vua Chí Thánh. Hãy đến trước nhan Ngài. Cùng tôn vinh Thiên Chúa ta là Vua trên muôn các Vua danh Ngài luôn vững bền.</a:t>
            </a:r>
          </a:p>
          <a:p>
            <a:pPr algn="just">
              <a:lnSpc>
                <a:spcPct val="90000"/>
              </a:lnSpc>
              <a:spcBef>
                <a:spcPts val="0"/>
              </a:spcBef>
            </a:pPr>
            <a:endParaRPr lang="vi-VN" sz="4400" dirty="0">
              <a:solidFill>
                <a:srgbClr val="990000"/>
              </a:solidFill>
              <a:latin typeface="+mj-lt"/>
            </a:endParaRPr>
          </a:p>
        </p:txBody>
      </p:sp>
    </p:spTree>
    <p:extLst>
      <p:ext uri="{BB962C8B-B14F-4D97-AF65-F5344CB8AC3E}">
        <p14:creationId xmlns:p14="http://schemas.microsoft.com/office/powerpoint/2010/main" val="361032601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dirty="0">
                <a:solidFill>
                  <a:srgbClr val="002060"/>
                </a:solidFill>
                <a:effectLst/>
                <a:latin typeface="+mj-lt"/>
              </a:rPr>
              <a:t>Tk2</a:t>
            </a:r>
            <a:r>
              <a:rPr lang="vi-VN" sz="5200" b="0" u="sng" dirty="0">
                <a:solidFill>
                  <a:srgbClr val="002060"/>
                </a:solidFill>
                <a:effectLst/>
                <a:latin typeface="+mj-lt"/>
              </a:rPr>
              <a:t>:</a:t>
            </a:r>
            <a:r>
              <a:rPr lang="en-US" sz="5200" dirty="0">
                <a:solidFill>
                  <a:srgbClr val="990000"/>
                </a:solidFill>
                <a:latin typeface="+mj-lt"/>
              </a:rPr>
              <a:t> </a:t>
            </a:r>
            <a:r>
              <a:rPr lang="vi-VN" sz="5200" dirty="0">
                <a:solidFill>
                  <a:srgbClr val="990000"/>
                </a:solidFill>
                <a:latin typeface="+mj-lt"/>
              </a:rPr>
              <a:t>Hỡi muôn tâm hồn đặt vững niềm tin Chúa. Chúa sẽ chẳng bỏ rơi. Chúa sẽ chẳng rời. Ngài mãi một niềm ưu ái chở che.</a:t>
            </a:r>
          </a:p>
        </p:txBody>
      </p:sp>
    </p:spTree>
    <p:extLst>
      <p:ext uri="{BB962C8B-B14F-4D97-AF65-F5344CB8AC3E}">
        <p14:creationId xmlns:p14="http://schemas.microsoft.com/office/powerpoint/2010/main" val="280584533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400" b="0" u="sng" dirty="0" err="1">
                <a:solidFill>
                  <a:srgbClr val="002060"/>
                </a:solidFill>
                <a:effectLst/>
                <a:latin typeface="+mj-lt"/>
              </a:rPr>
              <a:t>Đk</a:t>
            </a:r>
            <a:r>
              <a:rPr lang="vi-VN" sz="4400" b="0" u="sng" dirty="0">
                <a:solidFill>
                  <a:srgbClr val="002060"/>
                </a:solidFill>
                <a:effectLst/>
                <a:latin typeface="+mj-lt"/>
              </a:rPr>
              <a:t>:</a:t>
            </a:r>
            <a:r>
              <a:rPr lang="en-US" sz="4400" dirty="0">
                <a:solidFill>
                  <a:srgbClr val="990000"/>
                </a:solidFill>
                <a:latin typeface="+mj-lt"/>
              </a:rPr>
              <a:t> </a:t>
            </a:r>
            <a:r>
              <a:rPr lang="vi-VN" sz="4400" dirty="0">
                <a:solidFill>
                  <a:srgbClr val="990000"/>
                </a:solidFill>
                <a:latin typeface="+mj-lt"/>
              </a:rPr>
              <a:t>Hãy đến trước nhan Ngài. Hồn ơi reo lên ý thơ, đàn ơi vang lên tiếng tơ ca mừng Vua Chí Thánh. Hãy đến trước nhan Ngài. Cùng tôn vinh Thiên Chúa ta là Vua trên muôn các Vua danh Ngài luôn vững bền.</a:t>
            </a:r>
          </a:p>
          <a:p>
            <a:pPr algn="just">
              <a:lnSpc>
                <a:spcPct val="90000"/>
              </a:lnSpc>
              <a:spcBef>
                <a:spcPts val="0"/>
              </a:spcBef>
            </a:pPr>
            <a:endParaRPr lang="vi-VN" sz="4400" dirty="0">
              <a:solidFill>
                <a:srgbClr val="990000"/>
              </a:solidFill>
              <a:latin typeface="+mj-lt"/>
            </a:endParaRPr>
          </a:p>
        </p:txBody>
      </p:sp>
    </p:spTree>
    <p:extLst>
      <p:ext uri="{BB962C8B-B14F-4D97-AF65-F5344CB8AC3E}">
        <p14:creationId xmlns:p14="http://schemas.microsoft.com/office/powerpoint/2010/main" val="336233562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002060"/>
              </a:solidFill>
              <a:effectLst/>
              <a:latin typeface="+mj-lt"/>
              <a:cs typeface="Times New Roman" panose="02020603050405020304" pitchFamily="18" charset="0"/>
            </a:endParaRPr>
          </a:p>
          <a:p>
            <a:pPr eaLnBrk="1" hangingPunct="1">
              <a:lnSpc>
                <a:spcPct val="150000"/>
              </a:lnSpc>
            </a:pPr>
            <a:r>
              <a:rPr lang="en-US" sz="7200" b="0" i="1">
                <a:solidFill>
                  <a:srgbClr val="002060"/>
                </a:solidFill>
                <a:effectLst/>
                <a:latin typeface="+mj-lt"/>
                <a:cs typeface="Times New Roman" panose="02020603050405020304" pitchFamily="18" charset="0"/>
              </a:rPr>
              <a:t>KINH VINH DANH</a:t>
            </a:r>
          </a:p>
          <a:p>
            <a:pPr eaLnBrk="1" hangingPunct="1">
              <a:lnSpc>
                <a:spcPct val="150000"/>
              </a:lnSpc>
            </a:pPr>
            <a:r>
              <a:rPr lang="en-US" sz="7200" b="0" i="1">
                <a:solidFill>
                  <a:srgbClr val="002060"/>
                </a:solidFill>
                <a:effectLst/>
                <a:latin typeface="+mj-lt"/>
                <a:cs typeface="Times New Roman" panose="02020603050405020304" pitchFamily="18" charset="0"/>
              </a:rPr>
              <a:t>Ca Lên Đi 2</a:t>
            </a:r>
            <a:endParaRPr lang="vi-VN" sz="7200" b="0" i="1">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990000"/>
              </a:solidFill>
              <a:effectLst/>
              <a:latin typeface="+mj-lt"/>
              <a:cs typeface="Times New Roman" panose="02020603050405020304" pitchFamily="18" charset="0"/>
            </a:endParaRPr>
          </a:p>
          <a:p>
            <a:pPr eaLnBrk="1" hangingPunct="1">
              <a:lnSpc>
                <a:spcPct val="150000"/>
              </a:lnSpc>
            </a:pPr>
            <a:r>
              <a:rPr lang="en-US" sz="7200" b="0">
                <a:solidFill>
                  <a:srgbClr val="990000"/>
                </a:solidFill>
                <a:effectLst/>
                <a:latin typeface="+mj-lt"/>
                <a:cs typeface="Times New Roman" panose="02020603050405020304" pitchFamily="18" charset="0"/>
              </a:rPr>
              <a:t>KINH VINH DANH</a:t>
            </a:r>
            <a:endParaRPr lang="vi-VN" sz="7200" b="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002060"/>
                </a:solidFill>
                <a:effectLst/>
                <a:latin typeface="+mj-lt"/>
                <a:cs typeface="Times New Roman" panose="02020603050405020304" pitchFamily="18" charset="0"/>
              </a:rPr>
              <a:t>Chủ tế: </a:t>
            </a:r>
            <a:r>
              <a:rPr lang="vi-VN" sz="5400" b="0" i="1">
                <a:solidFill>
                  <a:srgbClr val="002060"/>
                </a:solidFill>
                <a:effectLst/>
                <a:latin typeface="+mj-lt"/>
                <a:cs typeface="Times New Roman" panose="02020603050405020304" pitchFamily="18" charset="0"/>
              </a:rPr>
              <a:t>Vinh danh Thiên Chúa trên các tầng trời. </a:t>
            </a:r>
            <a:r>
              <a:rPr lang="vi-VN" sz="5400" b="0">
                <a:solidFill>
                  <a:srgbClr val="990000"/>
                </a:solidFill>
                <a:effectLst/>
                <a:latin typeface="+mj-lt"/>
                <a:cs typeface="Times New Roman" panose="02020603050405020304" pitchFamily="18" charset="0"/>
              </a:rPr>
              <a:t>Và bình an dưới thế, bình an dưới thế cho người thiện tâm. </a:t>
            </a:r>
            <a:endParaRPr lang="vi-VN" sz="7200" b="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rgbClr val="990000"/>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rgbClr val="990000"/>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00206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rgbClr val="990000"/>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00206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rgbClr val="990000"/>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rgbClr val="990000"/>
                </a:solidFill>
                <a:effectLst/>
                <a:latin typeface="+mj-lt"/>
                <a:cs typeface="Times New Roman" panose="02020603050405020304" pitchFamily="18" charset="0"/>
              </a:rPr>
              <a:t>Vì lạy </a:t>
            </a:r>
            <a:r>
              <a:rPr lang="en-US" sz="4400" b="0">
                <a:solidFill>
                  <a:srgbClr val="002060"/>
                </a:solidFill>
                <a:effectLst/>
                <a:latin typeface="+mj-lt"/>
                <a:cs typeface="Times New Roman" panose="02020603050405020304" pitchFamily="18" charset="0"/>
              </a:rPr>
              <a:t>Chúa Giê-su Ki-tô, </a:t>
            </a:r>
            <a:r>
              <a:rPr lang="en-US" sz="4400" b="0">
                <a:solidFill>
                  <a:srgbClr val="990000"/>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002060"/>
                </a:solidFill>
                <a:effectLst/>
                <a:latin typeface="+mj-lt"/>
                <a:cs typeface="Times New Roman" panose="02020603050405020304" pitchFamily="18" charset="0"/>
              </a:rPr>
              <a:t>A-men. A-men. </a:t>
            </a:r>
            <a:endParaRPr lang="vi-VN" sz="4400" b="0" u="sng">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a:solidFill>
                  <a:srgbClr val="002060"/>
                </a:solidFill>
              </a:rPr>
              <a:t>Thánh Vịnh 22</a:t>
            </a:r>
            <a:br>
              <a:rPr lang="en-US">
                <a:solidFill>
                  <a:srgbClr val="002060"/>
                </a:solidFill>
              </a:rPr>
            </a:br>
            <a:r>
              <a:rPr lang="en-US">
                <a:solidFill>
                  <a:srgbClr val="002060"/>
                </a:solidFill>
              </a:rPr>
              <a:t>Lễ Chúa Ki-tô Vua Vũ Trụ</a:t>
            </a:r>
            <a:br>
              <a:rPr lang="en-US">
                <a:solidFill>
                  <a:srgbClr val="002060"/>
                </a:solidFill>
              </a:rPr>
            </a:br>
            <a:r>
              <a:rPr lang="en-US">
                <a:solidFill>
                  <a:srgbClr val="002060"/>
                </a:solidFill>
              </a:rPr>
              <a:t>Năm A</a:t>
            </a:r>
          </a:p>
        </p:txBody>
      </p:sp>
    </p:spTree>
    <p:extLst>
      <p:ext uri="{BB962C8B-B14F-4D97-AF65-F5344CB8AC3E}">
        <p14:creationId xmlns:p14="http://schemas.microsoft.com/office/powerpoint/2010/main" val="444711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002060"/>
                </a:solidFill>
              </a:rPr>
              <a:t>Đk:</a:t>
            </a:r>
            <a:r>
              <a:rPr lang="en-US" sz="6600">
                <a:solidFill>
                  <a:srgbClr val="A50021"/>
                </a:solidFill>
              </a:rPr>
              <a:t> </a:t>
            </a:r>
            <a:r>
              <a:rPr lang="vi-VN" sz="6600">
                <a:solidFill>
                  <a:srgbClr val="A50021"/>
                </a:solidFill>
              </a:rPr>
              <a:t>Có Chúa chăn dắt tôi, nên tôi không còn thiếu gì.</a:t>
            </a:r>
          </a:p>
        </p:txBody>
      </p:sp>
    </p:spTree>
    <p:extLst>
      <p:ext uri="{BB962C8B-B14F-4D97-AF65-F5344CB8AC3E}">
        <p14:creationId xmlns:p14="http://schemas.microsoft.com/office/powerpoint/2010/main" val="4266698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a:solidFill>
                  <a:srgbClr val="002060"/>
                </a:solidFill>
              </a:rPr>
              <a:t>Tk1:</a:t>
            </a:r>
            <a:r>
              <a:rPr lang="en-US" sz="6000">
                <a:solidFill>
                  <a:srgbClr val="A50021"/>
                </a:solidFill>
              </a:rPr>
              <a:t> </a:t>
            </a:r>
            <a:r>
              <a:rPr lang="vi-VN" sz="6000">
                <a:solidFill>
                  <a:srgbClr val="A50021"/>
                </a:solidFill>
              </a:rPr>
              <a:t>Có Chúa chăn dắt tôi nên tôi không còn thiếu gì. Trên đồng cỏ xanh tươi Ngài dẫn tôi vào nghỉ ngơi.</a:t>
            </a:r>
            <a:endParaRPr lang="en-US" sz="6000">
              <a:solidFill>
                <a:srgbClr val="A50021"/>
              </a:solidFill>
            </a:endParaRPr>
          </a:p>
        </p:txBody>
      </p:sp>
    </p:spTree>
    <p:extLst>
      <p:ext uri="{BB962C8B-B14F-4D97-AF65-F5344CB8AC3E}">
        <p14:creationId xmlns:p14="http://schemas.microsoft.com/office/powerpoint/2010/main" val="4009122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a:solidFill>
                  <a:srgbClr val="002060"/>
                </a:solidFill>
              </a:rPr>
              <a:t>Tk2:</a:t>
            </a:r>
            <a:r>
              <a:rPr lang="en-US" sz="6000">
                <a:solidFill>
                  <a:srgbClr val="A50021"/>
                </a:solidFill>
              </a:rPr>
              <a:t> </a:t>
            </a:r>
            <a:r>
              <a:rPr lang="vi-VN" sz="6000">
                <a:solidFill>
                  <a:srgbClr val="A50021"/>
                </a:solidFill>
              </a:rPr>
              <a:t>Dẫn tới bên suối trong cho tôi đây bồi dưỡng lại. Theo đường nẻo công minh, Ngài dẫn tôi vì Uy Danh.</a:t>
            </a:r>
            <a:endParaRPr lang="en-US" sz="6000">
              <a:solidFill>
                <a:srgbClr val="A50021"/>
              </a:solidFill>
            </a:endParaRPr>
          </a:p>
        </p:txBody>
      </p:sp>
    </p:spTree>
    <p:extLst>
      <p:ext uri="{BB962C8B-B14F-4D97-AF65-F5344CB8AC3E}">
        <p14:creationId xmlns:p14="http://schemas.microsoft.com/office/powerpoint/2010/main" val="172343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002060"/>
                </a:solidFill>
              </a:rPr>
              <a:t>Đk:</a:t>
            </a:r>
            <a:r>
              <a:rPr lang="en-US" sz="6600">
                <a:solidFill>
                  <a:srgbClr val="A50021"/>
                </a:solidFill>
              </a:rPr>
              <a:t> </a:t>
            </a:r>
            <a:r>
              <a:rPr lang="vi-VN" sz="6600">
                <a:solidFill>
                  <a:srgbClr val="A50021"/>
                </a:solidFill>
              </a:rPr>
              <a:t>Có Chúa chăn dắt tôi, nên tôi không còn thiếu gì.</a:t>
            </a:r>
          </a:p>
        </p:txBody>
      </p:sp>
    </p:spTree>
    <p:extLst>
      <p:ext uri="{BB962C8B-B14F-4D97-AF65-F5344CB8AC3E}">
        <p14:creationId xmlns:p14="http://schemas.microsoft.com/office/powerpoint/2010/main" val="254821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a:solidFill>
                  <a:srgbClr val="002060"/>
                </a:solidFill>
              </a:rPr>
              <a:t>Tk3:</a:t>
            </a:r>
            <a:r>
              <a:rPr lang="en-US" sz="6000">
                <a:solidFill>
                  <a:srgbClr val="A50021"/>
                </a:solidFill>
              </a:rPr>
              <a:t> </a:t>
            </a:r>
            <a:r>
              <a:rPr lang="vi-VN" sz="6000">
                <a:solidFill>
                  <a:srgbClr val="A50021"/>
                </a:solidFill>
              </a:rPr>
              <a:t>Dẫu lúc qua lũng sâu, con đâu lo sợ khốn cùng. Bởi Ngài ở bên con, cầm sẵn côn trượng chở che.</a:t>
            </a:r>
          </a:p>
        </p:txBody>
      </p:sp>
    </p:spTree>
    <p:extLst>
      <p:ext uri="{BB962C8B-B14F-4D97-AF65-F5344CB8AC3E}">
        <p14:creationId xmlns:p14="http://schemas.microsoft.com/office/powerpoint/2010/main" val="346194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002060"/>
                </a:solidFill>
              </a:rPr>
              <a:t>Đk:</a:t>
            </a:r>
            <a:r>
              <a:rPr lang="en-US" sz="6600">
                <a:solidFill>
                  <a:srgbClr val="A50021"/>
                </a:solidFill>
              </a:rPr>
              <a:t> </a:t>
            </a:r>
            <a:r>
              <a:rPr lang="vi-VN" sz="6600">
                <a:solidFill>
                  <a:srgbClr val="A50021"/>
                </a:solidFill>
              </a:rPr>
              <a:t>Có Chúa chăn dắt tôi, nên tôi không còn thiếu gì.</a:t>
            </a:r>
          </a:p>
        </p:txBody>
      </p:sp>
    </p:spTree>
    <p:extLst>
      <p:ext uri="{BB962C8B-B14F-4D97-AF65-F5344CB8AC3E}">
        <p14:creationId xmlns:p14="http://schemas.microsoft.com/office/powerpoint/2010/main" val="18872091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a:solidFill>
                  <a:srgbClr val="002060"/>
                </a:solidFill>
              </a:rPr>
              <a:t>Tk4:</a:t>
            </a:r>
            <a:r>
              <a:rPr lang="en-US" sz="6000">
                <a:solidFill>
                  <a:srgbClr val="A50021"/>
                </a:solidFill>
              </a:rPr>
              <a:t> </a:t>
            </a:r>
            <a:r>
              <a:rPr lang="vi-VN" sz="6000">
                <a:solidFill>
                  <a:srgbClr val="A50021"/>
                </a:solidFill>
              </a:rPr>
              <a:t>Chúa thiết con bữa ăn ngay khi quân thù đối mặt. Xức dầu toả hương thơm và cứ châm rượu đầy ly.</a:t>
            </a:r>
          </a:p>
        </p:txBody>
      </p:sp>
    </p:spTree>
    <p:extLst>
      <p:ext uri="{BB962C8B-B14F-4D97-AF65-F5344CB8AC3E}">
        <p14:creationId xmlns:p14="http://schemas.microsoft.com/office/powerpoint/2010/main" val="3274257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002060"/>
                </a:solidFill>
              </a:rPr>
              <a:t>Đk:</a:t>
            </a:r>
            <a:r>
              <a:rPr lang="en-US" sz="6600">
                <a:solidFill>
                  <a:srgbClr val="A50021"/>
                </a:solidFill>
              </a:rPr>
              <a:t> </a:t>
            </a:r>
            <a:r>
              <a:rPr lang="vi-VN" sz="6600">
                <a:solidFill>
                  <a:srgbClr val="A50021"/>
                </a:solidFill>
              </a:rPr>
              <a:t>Có Chúa chăn dắt tôi, nên tôi không còn thiếu gì.</a:t>
            </a:r>
          </a:p>
        </p:txBody>
      </p:sp>
    </p:spTree>
    <p:extLst>
      <p:ext uri="{BB962C8B-B14F-4D97-AF65-F5344CB8AC3E}">
        <p14:creationId xmlns:p14="http://schemas.microsoft.com/office/powerpoint/2010/main" val="254821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a:solidFill>
                  <a:srgbClr val="002060"/>
                </a:solidFill>
              </a:rPr>
              <a:t>Tk5:</a:t>
            </a:r>
            <a:r>
              <a:rPr lang="en-US" sz="6000">
                <a:solidFill>
                  <a:srgbClr val="A50021"/>
                </a:solidFill>
              </a:rPr>
              <a:t> </a:t>
            </a:r>
            <a:r>
              <a:rPr lang="vi-VN" sz="6000">
                <a:solidFill>
                  <a:srgbClr val="A50021"/>
                </a:solidFill>
              </a:rPr>
              <a:t>Chúa vẫn che chở con trong ân thiêng và nghĩa tình. Con được ở vương cung qua tháng năm dài triền miên.</a:t>
            </a:r>
          </a:p>
        </p:txBody>
      </p:sp>
    </p:spTree>
    <p:extLst>
      <p:ext uri="{BB962C8B-B14F-4D97-AF65-F5344CB8AC3E}">
        <p14:creationId xmlns:p14="http://schemas.microsoft.com/office/powerpoint/2010/main" val="18398547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002060"/>
                </a:solidFill>
              </a:rPr>
              <a:t>Đk:</a:t>
            </a:r>
            <a:r>
              <a:rPr lang="en-US" sz="6600">
                <a:solidFill>
                  <a:srgbClr val="A50021"/>
                </a:solidFill>
              </a:rPr>
              <a:t> </a:t>
            </a:r>
            <a:r>
              <a:rPr lang="vi-VN" sz="6600">
                <a:solidFill>
                  <a:srgbClr val="A50021"/>
                </a:solidFill>
              </a:rPr>
              <a:t>Có Chúa chăn dắt tôi, nên tôi không còn thiếu gì.</a:t>
            </a:r>
          </a:p>
        </p:txBody>
      </p:sp>
    </p:spTree>
    <p:extLst>
      <p:ext uri="{BB962C8B-B14F-4D97-AF65-F5344CB8AC3E}">
        <p14:creationId xmlns:p14="http://schemas.microsoft.com/office/powerpoint/2010/main" val="3619239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5400">
                <a:solidFill>
                  <a:srgbClr val="A50021"/>
                </a:solidFill>
              </a:rPr>
              <a:t>Chúc tụng Đấng ngự đến nhân danh Chúa, chúc tụng triều đại đang đến, triều đại vua Đa-vít tổ phụ chúng tôi.</a:t>
            </a: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00206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002060"/>
                </a:solidFill>
              </a:rPr>
              <a:t>Alleluia …</a:t>
            </a:r>
          </a:p>
        </p:txBody>
      </p:sp>
    </p:spTree>
    <p:extLst>
      <p:ext uri="{BB962C8B-B14F-4D97-AF65-F5344CB8AC3E}">
        <p14:creationId xmlns:p14="http://schemas.microsoft.com/office/powerpoint/2010/main" val="873891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8232015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00206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Tôi tin kính một Thiên Chúa là Cha toàn năng, </a:t>
            </a:r>
            <a:r>
              <a:rPr lang="vi-VN" sz="6600" b="0" dirty="0">
                <a:solidFill>
                  <a:srgbClr val="990000"/>
                </a:solidFill>
                <a:effectLst/>
                <a:latin typeface="+mj-lt"/>
                <a:cs typeface="Times New Roman" pitchFamily="18" charset="0"/>
              </a:rPr>
              <a:t>Đấng tạo thành trời đất, muôn vật hữu hình và vô hình. </a:t>
            </a:r>
            <a:endParaRPr lang="en-US" sz="66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a:solidFill>
                  <a:srgbClr val="002060"/>
                </a:solidFill>
              </a:rPr>
              <a:t>Tk1:</a:t>
            </a:r>
            <a:r>
              <a:rPr lang="en-US" sz="6000">
                <a:solidFill>
                  <a:srgbClr val="A50021"/>
                </a:solidFill>
              </a:rPr>
              <a:t> </a:t>
            </a:r>
            <a:r>
              <a:rPr lang="vi-VN" sz="6000">
                <a:solidFill>
                  <a:srgbClr val="A50021"/>
                </a:solidFill>
              </a:rPr>
              <a:t>Có Chúa chăn dắt tôi nên tôi không còn thiếu gì. Trên đồng cỏ xanh tươi Ngài dẫn tôi vào nghỉ ngơi.</a:t>
            </a:r>
            <a:endParaRPr lang="en-US" sz="6000">
              <a:solidFill>
                <a:srgbClr val="A50021"/>
              </a:solidFill>
            </a:endParaRPr>
          </a:p>
        </p:txBody>
      </p:sp>
    </p:spTree>
    <p:extLst>
      <p:ext uri="{BB962C8B-B14F-4D97-AF65-F5344CB8AC3E}">
        <p14:creationId xmlns:p14="http://schemas.microsoft.com/office/powerpoint/2010/main" val="12491630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990000"/>
                </a:solidFill>
                <a:effectLst/>
                <a:latin typeface="+mj-lt"/>
                <a:cs typeface="Times New Roman" pitchFamily="18" charset="0"/>
              </a:rPr>
              <a:t>Tôi</a:t>
            </a:r>
            <a:r>
              <a:rPr lang="en-US" sz="6600" b="0" dirty="0">
                <a:solidFill>
                  <a:srgbClr val="990000"/>
                </a:solidFill>
                <a:effectLst/>
                <a:latin typeface="+mj-lt"/>
                <a:cs typeface="Times New Roman" pitchFamily="18" charset="0"/>
              </a:rPr>
              <a:t> tin </a:t>
            </a:r>
            <a:r>
              <a:rPr lang="en-US" sz="6600" b="0" dirty="0" err="1">
                <a:solidFill>
                  <a:srgbClr val="990000"/>
                </a:solidFill>
                <a:effectLst/>
                <a:latin typeface="+mj-lt"/>
                <a:cs typeface="Times New Roman" pitchFamily="18" charset="0"/>
              </a:rPr>
              <a:t>kính</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một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Giêsu</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Kitô</a:t>
            </a:r>
            <a:r>
              <a:rPr lang="en-US" sz="6600" b="0" dirty="0">
                <a:solidFill>
                  <a:srgbClr val="990000"/>
                </a:solidFill>
                <a:effectLst/>
                <a:latin typeface="+mj-lt"/>
                <a:cs typeface="Times New Roman" pitchFamily="18" charset="0"/>
              </a:rPr>
              <a:t>, Con </a:t>
            </a:r>
            <a:r>
              <a:rPr lang="en-US" sz="6600" b="0" dirty="0" err="1">
                <a:solidFill>
                  <a:srgbClr val="990000"/>
                </a:solidFill>
                <a:effectLst/>
                <a:latin typeface="+mj-lt"/>
                <a:cs typeface="Times New Roman" pitchFamily="18" charset="0"/>
              </a:rPr>
              <a:t>Một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vi-VN" sz="6600" b="0" dirty="0">
                <a:solidFill>
                  <a:srgbClr val="990000"/>
                </a:solidFill>
                <a:effectLst/>
                <a:latin typeface="+mj-lt"/>
                <a:cs typeface="Times New Roman" pitchFamily="18" charset="0"/>
              </a:rPr>
              <a:t>Sinh bởi Đức Chúa Cha từ trước muôn đời. </a:t>
            </a:r>
            <a:endParaRPr lang="en-US" sz="66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990000"/>
                </a:solidFill>
                <a:effectLst/>
                <a:latin typeface="+mj-lt"/>
                <a:cs typeface="Times New Roman" pitchFamily="18" charset="0"/>
              </a:rPr>
              <a:t>Người là Thiên Chúa bởi Thiên Chúa, Ánh Sáng bởi Ánh Sáng,</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thật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bởi</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thật</a:t>
            </a:r>
            <a:r>
              <a:rPr lang="en-US" sz="6600" b="0" dirty="0">
                <a:solidFill>
                  <a:srgbClr val="990000"/>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990000"/>
                </a:solidFill>
                <a:effectLst/>
                <a:latin typeface="+mj-lt"/>
              </a:rPr>
              <a:t>được sinh ra mà không phải được tạo thành, đồng bản thể với Đức Chúa Cha: nhờ Người mà muôn vật được tạo thành. </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990000"/>
                </a:solidFill>
                <a:effectLst/>
                <a:latin typeface="+mj-lt"/>
              </a:rPr>
              <a:t>Vì loài người chúng ta và để cứu độ chúng ta,</a:t>
            </a:r>
            <a:r>
              <a:rPr lang="en-US" sz="7200" b="0" dirty="0">
                <a:solidFill>
                  <a:srgbClr val="990000"/>
                </a:solidFill>
                <a:effectLst/>
                <a:latin typeface="+mj-lt"/>
              </a:rPr>
              <a:t> </a:t>
            </a:r>
            <a:r>
              <a:rPr lang="vi-VN" sz="7200" b="0" dirty="0">
                <a:solidFill>
                  <a:srgbClr val="990000"/>
                </a:solidFill>
                <a:effectLst/>
                <a:latin typeface="+mj-lt"/>
                <a:cs typeface="Times New Roman" pitchFamily="18" charset="0"/>
              </a:rPr>
              <a:t>Người đã từ trời xuống thế. </a:t>
            </a:r>
            <a:endParaRPr lang="en-US" sz="72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99000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99000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99000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990000"/>
                </a:solidFill>
                <a:effectLst/>
                <a:latin typeface="+mj-lt"/>
              </a:rPr>
              <a:t>Người được phụng thờ và tôn vinh cùng với Đức Chúa Cha và Đức Chúa Con: Người đã dùng các tiên tri mà phán dạy. </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990000"/>
                </a:solidFill>
                <a:effectLst/>
                <a:latin typeface="+mj-lt"/>
              </a:rPr>
              <a:t>Tôi tin Hội Thánh duy nhất thánh thiện công giáo và tông truyền.</a:t>
            </a:r>
            <a:endParaRPr lang="en-US" sz="8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5400">
                <a:solidFill>
                  <a:srgbClr val="A50021"/>
                </a:solidFill>
              </a:rPr>
              <a:t>Chúc tụng Đấng ngự đến nhân danh Chúa, chúc tụng triều đại đang đến, triều đại vua Đa-vít tổ phụ chúng tôi.</a:t>
            </a: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00206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002060"/>
                </a:solidFill>
              </a:rPr>
              <a:t>Alleluia …</a:t>
            </a:r>
          </a:p>
        </p:txBody>
      </p:sp>
    </p:spTree>
    <p:extLst>
      <p:ext uri="{BB962C8B-B14F-4D97-AF65-F5344CB8AC3E}">
        <p14:creationId xmlns:p14="http://schemas.microsoft.com/office/powerpoint/2010/main" val="8775431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990000"/>
                </a:solidFill>
                <a:effectLst/>
                <a:latin typeface="+mj-lt"/>
                <a:cs typeface="Times New Roman" pitchFamily="18" charset="0"/>
              </a:rPr>
              <a:t>Tôi tuyên xưng có một Phép Rửa để tha tội. Tôi trông đợi kẻ chết sống lại và sự</a:t>
            </a:r>
            <a:r>
              <a:rPr lang="en-US" sz="6600" b="0" dirty="0">
                <a:solidFill>
                  <a:srgbClr val="990000"/>
                </a:solidFill>
                <a:effectLst/>
                <a:latin typeface="+mj-lt"/>
                <a:cs typeface="Times New Roman" pitchFamily="18" charset="0"/>
              </a:rPr>
              <a:t> </a:t>
            </a:r>
            <a:r>
              <a:rPr lang="vi-VN" sz="6600" b="0" dirty="0">
                <a:solidFill>
                  <a:srgbClr val="990000"/>
                </a:solidFill>
                <a:effectLst/>
                <a:latin typeface="+mj-lt"/>
                <a:cs typeface="Times New Roman" pitchFamily="18" charset="0"/>
              </a:rPr>
              <a:t>sống đời sau. </a:t>
            </a:r>
            <a:r>
              <a:rPr lang="vi-VN" sz="6600" b="0" dirty="0">
                <a:solidFill>
                  <a:srgbClr val="002060"/>
                </a:solidFill>
                <a:effectLst/>
                <a:latin typeface="+mj-lt"/>
                <a:cs typeface="Times New Roman" pitchFamily="18" charset="0"/>
              </a:rPr>
              <a:t>Amen.</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238750"/>
          </a:xfrm>
          <a:prstGeom prst="rect">
            <a:avLst/>
          </a:prstGeom>
        </p:spPr>
      </p:pic>
      <p:sp>
        <p:nvSpPr>
          <p:cNvPr id="4" name="Rectangle 3"/>
          <p:cNvSpPr/>
          <p:nvPr/>
        </p:nvSpPr>
        <p:spPr>
          <a:xfrm>
            <a:off x="2819400" y="1059180"/>
            <a:ext cx="6056376" cy="1815882"/>
          </a:xfrm>
          <a:prstGeom prst="rect">
            <a:avLst/>
          </a:prstGeom>
        </p:spPr>
        <p:txBody>
          <a:bodyPr wrap="square">
            <a:spAutoFit/>
          </a:bodyPr>
          <a:lstStyle/>
          <a:p>
            <a:pPr algn="ctr"/>
            <a:r>
              <a:rPr lang="en-US" sz="3600">
                <a:solidFill>
                  <a:schemeClr val="accent6">
                    <a:lumMod val="50000"/>
                  </a:schemeClr>
                </a:solidFill>
              </a:rPr>
              <a:t>CHÚA NHẬT 34 THƯỜNG NIÊN NĂM A</a:t>
            </a:r>
          </a:p>
          <a:p>
            <a:pPr algn="ctr"/>
            <a:r>
              <a:rPr lang="en-US" sz="4000">
                <a:solidFill>
                  <a:schemeClr val="accent6">
                    <a:lumMod val="50000"/>
                  </a:schemeClr>
                </a:solidFill>
              </a:rPr>
              <a:t>CHÚA KITO VUA VŨ TRỤ</a:t>
            </a:r>
          </a:p>
        </p:txBody>
      </p:sp>
    </p:spTree>
    <p:extLst>
      <p:ext uri="{BB962C8B-B14F-4D97-AF65-F5344CB8AC3E}">
        <p14:creationId xmlns:p14="http://schemas.microsoft.com/office/powerpoint/2010/main" val="42050980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267200" y="2038350"/>
            <a:ext cx="4751832" cy="1938992"/>
          </a:xfrm>
          <a:prstGeom prst="rect">
            <a:avLst/>
          </a:prstGeom>
        </p:spPr>
        <p:txBody>
          <a:bodyPr wrap="square">
            <a:spAutoFit/>
          </a:bodyPr>
          <a:lstStyle/>
          <a:p>
            <a:pPr algn="ctr"/>
            <a:r>
              <a:rPr lang="en-US" sz="4000" b="1">
                <a:solidFill>
                  <a:srgbClr val="FF0000"/>
                </a:solidFill>
              </a:rPr>
              <a:t>Lạy Chúa </a:t>
            </a:r>
            <a:br>
              <a:rPr lang="en-US" sz="4000" b="1">
                <a:solidFill>
                  <a:srgbClr val="FF0000"/>
                </a:solidFill>
              </a:rPr>
            </a:br>
            <a:r>
              <a:rPr lang="en-US" sz="4000" b="1">
                <a:solidFill>
                  <a:srgbClr val="FF0000"/>
                </a:solidFill>
              </a:rPr>
              <a:t>Xin Cho Lời Con</a:t>
            </a:r>
          </a:p>
          <a:p>
            <a:pPr algn="ctr"/>
            <a:r>
              <a:rPr lang="en-US" sz="4000" b="1" i="1">
                <a:solidFill>
                  <a:srgbClr val="002060"/>
                </a:solidFill>
              </a:rPr>
              <a:t>Vinh Hạnh</a:t>
            </a:r>
            <a:endParaRPr lang="en-US" sz="4000" b="1" i="1" dirty="0">
              <a:solidFill>
                <a:srgbClr val="00206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688" y="285750"/>
            <a:ext cx="4243637" cy="4705350"/>
          </a:xfrm>
          <a:prstGeom prst="rect">
            <a:avLst/>
          </a:prstGeom>
        </p:spPr>
      </p:pic>
      <p:sp>
        <p:nvSpPr>
          <p:cNvPr id="7" name="Rectangle 6"/>
          <p:cNvSpPr/>
          <p:nvPr/>
        </p:nvSpPr>
        <p:spPr>
          <a:xfrm>
            <a:off x="4191000" y="895350"/>
            <a:ext cx="4572000" cy="1015663"/>
          </a:xfrm>
          <a:prstGeom prst="rect">
            <a:avLst/>
          </a:prstGeom>
        </p:spPr>
        <p:txBody>
          <a:bodyPr>
            <a:spAutoFit/>
          </a:bodyPr>
          <a:lstStyle/>
          <a:p>
            <a:pPr algn="ctr"/>
            <a:r>
              <a:rPr lang="en-US" sz="6000">
                <a:solidFill>
                  <a:srgbClr val="002060"/>
                </a:solidFill>
              </a:rPr>
              <a:t>Ca Dâng Lễ</a:t>
            </a:r>
          </a:p>
        </p:txBody>
      </p:sp>
    </p:spTree>
    <p:extLst>
      <p:ext uri="{BB962C8B-B14F-4D97-AF65-F5344CB8AC3E}">
        <p14:creationId xmlns:p14="http://schemas.microsoft.com/office/powerpoint/2010/main" val="12358554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002060"/>
                </a:solidFill>
                <a:effectLst/>
              </a:rPr>
              <a:t>Đk</a:t>
            </a:r>
            <a:r>
              <a:rPr lang="en-US" b="0" u="sng" dirty="0">
                <a:solidFill>
                  <a:srgbClr val="002060"/>
                </a:solidFill>
                <a:effectLst/>
              </a:rPr>
              <a:t>:</a:t>
            </a:r>
            <a:r>
              <a:rPr lang="en-US" b="0" dirty="0">
                <a:solidFill>
                  <a:srgbClr val="990000"/>
                </a:solidFill>
                <a:effectLst/>
              </a:rPr>
              <a:t> </a:t>
            </a:r>
            <a:r>
              <a:rPr lang="vi-VN" dirty="0">
                <a:solidFill>
                  <a:srgbClr val="990000"/>
                </a:solidFill>
              </a:rPr>
              <a:t>Tựa trầm hương ngát bay về tôn nhan Chúa. Con xin dâng lên (Con xin dâng lên) Con xin dâng lên (Con xin dâng lên) Lễ vật tâm thành là đời con trao hiến Chúa thôi. Cùng dâng lên ngàn khúc ca tuyệt vời. Ca khen ca khen tình yêu Chúa qua muôn ngàn đời.  </a:t>
            </a:r>
            <a:endParaRPr lang="en-US" b="0" dirty="0">
              <a:solidFill>
                <a:srgbClr val="990000"/>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002060"/>
                </a:solidFill>
                <a:effectLst/>
              </a:rPr>
              <a:t>Tk1:</a:t>
            </a:r>
            <a:r>
              <a:rPr lang="en-US" sz="4800" dirty="0">
                <a:solidFill>
                  <a:srgbClr val="990000"/>
                </a:solidFill>
              </a:rPr>
              <a:t> </a:t>
            </a:r>
            <a:r>
              <a:rPr lang="vi-VN" sz="4800" dirty="0">
                <a:solidFill>
                  <a:srgbClr val="990000"/>
                </a:solidFill>
              </a:rPr>
              <a:t> Con chắp hai tay khẩn cầu, nguyện xin dâng về Cha này đây xác thân linh hồn, tình yêu vững bền sắt son. Bao hy sinh trong đời đã qua, bao gian nan ngày mai sẽ đến tiến dâng về Cha.  </a:t>
            </a:r>
            <a:endParaRPr lang="en-US" sz="4800" b="0" dirty="0">
              <a:solidFill>
                <a:srgbClr val="990000"/>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002060"/>
                </a:solidFill>
                <a:effectLst/>
              </a:rPr>
              <a:t>Đk</a:t>
            </a:r>
            <a:r>
              <a:rPr lang="en-US" b="0" u="sng" dirty="0">
                <a:solidFill>
                  <a:srgbClr val="002060"/>
                </a:solidFill>
                <a:effectLst/>
              </a:rPr>
              <a:t>:</a:t>
            </a:r>
            <a:r>
              <a:rPr lang="en-US" b="0" dirty="0">
                <a:solidFill>
                  <a:srgbClr val="990000"/>
                </a:solidFill>
                <a:effectLst/>
              </a:rPr>
              <a:t> </a:t>
            </a:r>
            <a:r>
              <a:rPr lang="vi-VN" dirty="0">
                <a:solidFill>
                  <a:srgbClr val="990000"/>
                </a:solidFill>
              </a:rPr>
              <a:t>Tựa trầm hương ngát bay về tôn nhan Chúa. Con xin dâng lên (Con xin dâng lên) Con xin dâng lên (Con xin dâng lên) Lễ vật tâm thành là đời con trao hiến Chúa thôi. Cùng dâng lên ngàn khúc ca tuyệt vời. Ca khen ca khen tình yêu Chúa qua muôn ngàn đời.  </a:t>
            </a:r>
            <a:endParaRPr lang="en-US" b="0" dirty="0">
              <a:solidFill>
                <a:srgbClr val="990000"/>
              </a:solidFill>
              <a:effectLst/>
            </a:endParaRPr>
          </a:p>
        </p:txBody>
      </p:sp>
    </p:spTree>
    <p:extLst>
      <p:ext uri="{BB962C8B-B14F-4D97-AF65-F5344CB8AC3E}">
        <p14:creationId xmlns:p14="http://schemas.microsoft.com/office/powerpoint/2010/main" val="18363821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002060"/>
                </a:solidFill>
                <a:effectLst/>
              </a:rPr>
              <a:t>Tk2:</a:t>
            </a:r>
            <a:r>
              <a:rPr lang="en-US" sz="4800" b="0" dirty="0">
                <a:solidFill>
                  <a:srgbClr val="990000"/>
                </a:solidFill>
                <a:effectLst/>
              </a:rPr>
              <a:t> </a:t>
            </a:r>
            <a:r>
              <a:rPr lang="vi-VN" sz="4800" dirty="0">
                <a:solidFill>
                  <a:srgbClr val="990000"/>
                </a:solidFill>
              </a:rPr>
              <a:t>Như nến lung linh sáng ngời, đời con nên bài ca dệt bao ước mơ nồng nàn, đẹp bao ý tình hiến dâng. Đây tin yêu đoan nguyện thuỷ chung, đây tâm tư buồn vui kiếp sống tiến dâng về Cha.  </a:t>
            </a:r>
          </a:p>
        </p:txBody>
      </p:sp>
    </p:spTree>
    <p:extLst>
      <p:ext uri="{BB962C8B-B14F-4D97-AF65-F5344CB8AC3E}">
        <p14:creationId xmlns:p14="http://schemas.microsoft.com/office/powerpoint/2010/main" val="21997094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002060"/>
                </a:solidFill>
                <a:effectLst/>
              </a:rPr>
              <a:t>Đk</a:t>
            </a:r>
            <a:r>
              <a:rPr lang="en-US" b="0" u="sng" dirty="0">
                <a:solidFill>
                  <a:srgbClr val="002060"/>
                </a:solidFill>
                <a:effectLst/>
              </a:rPr>
              <a:t>:</a:t>
            </a:r>
            <a:r>
              <a:rPr lang="en-US" b="0" dirty="0">
                <a:solidFill>
                  <a:srgbClr val="990000"/>
                </a:solidFill>
                <a:effectLst/>
              </a:rPr>
              <a:t> </a:t>
            </a:r>
            <a:r>
              <a:rPr lang="vi-VN" dirty="0">
                <a:solidFill>
                  <a:srgbClr val="990000"/>
                </a:solidFill>
              </a:rPr>
              <a:t>Tựa trầm hương ngát bay về tôn nhan Chúa. Con xin dâng lên (Con xin dâng lên) Con xin dâng lên (Con xin dâng lên) Lễ vật tâm thành là đời con trao hiến Chúa thôi. Cùng dâng lên ngàn khúc ca tuyệt vời. Ca khen ca khen tình yêu Chúa qua muôn ngàn đời.  </a:t>
            </a:r>
            <a:endParaRPr lang="en-US" b="0" dirty="0">
              <a:solidFill>
                <a:srgbClr val="990000"/>
              </a:solidFill>
              <a:effectLst/>
            </a:endParaRPr>
          </a:p>
        </p:txBody>
      </p:sp>
    </p:spTree>
    <p:extLst>
      <p:ext uri="{BB962C8B-B14F-4D97-AF65-F5344CB8AC3E}">
        <p14:creationId xmlns:p14="http://schemas.microsoft.com/office/powerpoint/2010/main" val="37869667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060658" cy="5143500"/>
          </a:xfrm>
          <a:prstGeom prst="rect">
            <a:avLst/>
          </a:prstGeom>
        </p:spPr>
      </p:pic>
      <p:sp>
        <p:nvSpPr>
          <p:cNvPr id="3" name="Rectangle 2"/>
          <p:cNvSpPr/>
          <p:nvPr/>
        </p:nvSpPr>
        <p:spPr>
          <a:xfrm>
            <a:off x="4343400" y="1276350"/>
            <a:ext cx="4572000" cy="1446550"/>
          </a:xfrm>
          <a:prstGeom prst="rect">
            <a:avLst/>
          </a:prstGeom>
        </p:spPr>
        <p:txBody>
          <a:bodyPr wrap="square">
            <a:spAutoFit/>
          </a:bodyPr>
          <a:lstStyle/>
          <a:p>
            <a:pPr algn="ctr"/>
            <a:r>
              <a:rPr lang="en-US" sz="4400">
                <a:solidFill>
                  <a:srgbClr val="990000"/>
                </a:solidFill>
              </a:rPr>
              <a:t>CHÚA KITÔ </a:t>
            </a:r>
          </a:p>
          <a:p>
            <a:pPr algn="ctr"/>
            <a:r>
              <a:rPr lang="en-US" sz="4400">
                <a:solidFill>
                  <a:srgbClr val="990000"/>
                </a:solidFill>
              </a:rPr>
              <a:t>VUA VŨ TRỤ</a:t>
            </a:r>
          </a:p>
        </p:txBody>
      </p:sp>
    </p:spTree>
    <p:extLst>
      <p:ext uri="{BB962C8B-B14F-4D97-AF65-F5344CB8AC3E}">
        <p14:creationId xmlns:p14="http://schemas.microsoft.com/office/powerpoint/2010/main" val="2281482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990000"/>
                </a:solidFill>
                <a:effectLst/>
                <a:latin typeface="+mj-lt"/>
              </a:rPr>
              <a:t>Ca </a:t>
            </a:r>
            <a:r>
              <a:rPr lang="en-US" sz="5400" b="0" dirty="0" err="1">
                <a:solidFill>
                  <a:srgbClr val="990000"/>
                </a:solidFill>
                <a:effectLst/>
                <a:latin typeface="+mj-lt"/>
              </a:rPr>
              <a:t>Nguyện</a:t>
            </a:r>
            <a:r>
              <a:rPr lang="en-US" sz="5400" b="0" dirty="0">
                <a:solidFill>
                  <a:srgbClr val="990000"/>
                </a:solidFill>
                <a:effectLst/>
                <a:latin typeface="+mj-lt"/>
              </a:rPr>
              <a:t> </a:t>
            </a:r>
            <a:r>
              <a:rPr lang="en-US" sz="5400" b="0" dirty="0" err="1">
                <a:solidFill>
                  <a:srgbClr val="990000"/>
                </a:solidFill>
                <a:effectLst/>
                <a:latin typeface="+mj-lt"/>
              </a:rPr>
              <a:t>Hiệp</a:t>
            </a:r>
            <a:r>
              <a:rPr lang="en-US" sz="5400" b="0" dirty="0">
                <a:solidFill>
                  <a:srgbClr val="990000"/>
                </a:solidFill>
                <a:effectLst/>
                <a:latin typeface="+mj-lt"/>
              </a:rPr>
              <a:t> </a:t>
            </a:r>
            <a:r>
              <a:rPr lang="en-US" sz="5400" b="0" dirty="0" err="1">
                <a:solidFill>
                  <a:srgbClr val="990000"/>
                </a:solidFill>
                <a:effectLst/>
                <a:latin typeface="+mj-lt"/>
              </a:rPr>
              <a:t>Lễ</a:t>
            </a:r>
            <a:r>
              <a:rPr lang="en-US" sz="6600" b="0">
                <a:solidFill>
                  <a:srgbClr val="990000"/>
                </a:solidFill>
                <a:effectLst/>
                <a:latin typeface="+mj-lt"/>
              </a:rPr>
              <a:t/>
            </a:r>
            <a:br>
              <a:rPr lang="en-US" sz="6600" b="0">
                <a:solidFill>
                  <a:srgbClr val="990000"/>
                </a:solidFill>
                <a:effectLst/>
                <a:latin typeface="+mj-lt"/>
              </a:rPr>
            </a:br>
            <a:r>
              <a:rPr lang="en-US" sz="6000">
                <a:solidFill>
                  <a:srgbClr val="990000"/>
                </a:solidFill>
              </a:rPr>
              <a:t>Giêsu Vua Muôn Vua</a:t>
            </a:r>
            <a:r>
              <a:rPr lang="en-US" sz="4800">
                <a:solidFill>
                  <a:srgbClr val="990000"/>
                </a:solidFill>
              </a:rPr>
              <a:t/>
            </a:r>
            <a:br>
              <a:rPr lang="en-US" sz="4800">
                <a:solidFill>
                  <a:srgbClr val="990000"/>
                </a:solidFill>
              </a:rPr>
            </a:br>
            <a:r>
              <a:rPr lang="en-US" sz="4800" i="1">
                <a:solidFill>
                  <a:srgbClr val="002060"/>
                </a:solidFill>
              </a:rPr>
              <a:t>Huyền Linh</a:t>
            </a:r>
            <a:endParaRPr lang="en-US" sz="9600" b="0" i="1" dirty="0">
              <a:solidFill>
                <a:srgbClr val="002060"/>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002060"/>
                </a:solidFill>
                <a:effectLst/>
              </a:rPr>
              <a:t>Đk</a:t>
            </a:r>
            <a:r>
              <a:rPr lang="en-US" sz="4800" b="0" u="sng">
                <a:solidFill>
                  <a:srgbClr val="002060"/>
                </a:solidFill>
                <a:effectLst/>
              </a:rPr>
              <a:t>:</a:t>
            </a:r>
            <a:r>
              <a:rPr lang="en-US" sz="4800" b="0">
                <a:solidFill>
                  <a:srgbClr val="990000"/>
                </a:solidFill>
                <a:effectLst/>
              </a:rPr>
              <a:t> </a:t>
            </a:r>
            <a:r>
              <a:rPr lang="vi-VN" sz="4800">
                <a:solidFill>
                  <a:srgbClr val="990000"/>
                </a:solidFill>
              </a:rPr>
              <a:t>Ôi Giêsu! Chúa Giêsu là Vua, Chúa muôn thuở là Vua. Ôi Giêsu! Khi nghe tên thánh Chúa Giêsu các tầng trời bừng sáng, các tà thần chạy trốn, khắp trái đất khiếp run. Ôi Giêsu!</a:t>
            </a:r>
            <a:r>
              <a:rPr lang="en-US" sz="4800">
                <a:solidFill>
                  <a:srgbClr val="990000"/>
                </a:solidFill>
              </a:rPr>
              <a:t> </a:t>
            </a:r>
            <a:r>
              <a:rPr lang="en-US" sz="4800">
                <a:solidFill>
                  <a:srgbClr val="003300"/>
                </a:solidFill>
              </a:rPr>
              <a:t>. . .</a:t>
            </a:r>
            <a:endParaRPr lang="en-US" sz="4800" b="0" dirty="0">
              <a:solidFill>
                <a:srgbClr val="003300"/>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a:solidFill>
                  <a:srgbClr val="002060"/>
                </a:solidFill>
              </a:rPr>
              <a:t>…</a:t>
            </a:r>
            <a:r>
              <a:rPr lang="en-US" sz="4800" b="0">
                <a:solidFill>
                  <a:srgbClr val="990000"/>
                </a:solidFill>
                <a:effectLst/>
              </a:rPr>
              <a:t> </a:t>
            </a:r>
            <a:r>
              <a:rPr lang="vi-VN" sz="4800">
                <a:solidFill>
                  <a:srgbClr val="990000"/>
                </a:solidFill>
              </a:rPr>
              <a:t>Nơi thiên cung tiếng hát vang hô, nơi dương gian gối uốn lạy thờ: thờ lạy Chúa Giêsu, Người là Chúa các chúa. Ôi Giêsu! Chúa Giêsu là Vua, Chúa muôn thuở là Vua muôn vua.</a:t>
            </a:r>
            <a:endParaRPr lang="en-US" sz="4800" b="0" dirty="0">
              <a:solidFill>
                <a:srgbClr val="990000"/>
              </a:solidFill>
              <a:effectLst/>
            </a:endParaRPr>
          </a:p>
        </p:txBody>
      </p:sp>
    </p:spTree>
    <p:extLst>
      <p:ext uri="{BB962C8B-B14F-4D97-AF65-F5344CB8AC3E}">
        <p14:creationId xmlns:p14="http://schemas.microsoft.com/office/powerpoint/2010/main" val="20688054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a:solidFill>
                  <a:srgbClr val="002060"/>
                </a:solidFill>
                <a:effectLst/>
              </a:rPr>
              <a:t>Tk:</a:t>
            </a:r>
            <a:r>
              <a:rPr lang="en-US" sz="5400" b="0">
                <a:solidFill>
                  <a:srgbClr val="990000"/>
                </a:solidFill>
                <a:effectLst/>
              </a:rPr>
              <a:t> </a:t>
            </a:r>
            <a:r>
              <a:rPr lang="vi-VN" sz="5400">
                <a:solidFill>
                  <a:srgbClr val="990000"/>
                </a:solidFill>
              </a:rPr>
              <a:t>Nhìn về phía thánh cung nến đèn lênh láng sáng, hương trầm nghi ngút bay, đàn ca vang réo rắt. Chúa Giêsu ngự đây, trái tim tôi bừng say</a:t>
            </a:r>
            <a:r>
              <a:rPr lang="en-US" sz="5400">
                <a:solidFill>
                  <a:srgbClr val="003300"/>
                </a:solidFill>
              </a:rPr>
              <a:t>…</a:t>
            </a:r>
            <a:endParaRPr lang="vi-VN" sz="5400" b="0" dirty="0">
              <a:solidFill>
                <a:srgbClr val="003300"/>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u="sng">
                <a:solidFill>
                  <a:srgbClr val="002060"/>
                </a:solidFill>
              </a:rPr>
              <a:t>…</a:t>
            </a:r>
            <a:r>
              <a:rPr lang="en-US" sz="5400" b="0">
                <a:solidFill>
                  <a:srgbClr val="990000"/>
                </a:solidFill>
                <a:effectLst/>
              </a:rPr>
              <a:t> </a:t>
            </a:r>
            <a:r>
              <a:rPr lang="vi-VN" sz="5400">
                <a:solidFill>
                  <a:srgbClr val="990000"/>
                </a:solidFill>
              </a:rPr>
              <a:t>tôi thờ lạy Chúa muôn loài, tôi thờ lạy Chúa các chúa. Chúa Giêsu là Vua, Chúa muôn thuở là Vua, nhưng lòng Chúa không bến bờ, tự hiến thân trên bàn thờ.</a:t>
            </a:r>
            <a:endParaRPr lang="vi-VN" sz="5400" b="0" dirty="0">
              <a:solidFill>
                <a:srgbClr val="990000"/>
              </a:solidFill>
              <a:effectLst/>
            </a:endParaRPr>
          </a:p>
        </p:txBody>
      </p:sp>
    </p:spTree>
    <p:extLst>
      <p:ext uri="{BB962C8B-B14F-4D97-AF65-F5344CB8AC3E}">
        <p14:creationId xmlns:p14="http://schemas.microsoft.com/office/powerpoint/2010/main" val="11780761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990000"/>
                </a:solidFill>
                <a:effectLst/>
                <a:latin typeface="+mj-lt"/>
              </a:rPr>
              <a:t>Ca </a:t>
            </a:r>
            <a:r>
              <a:rPr lang="en-US" sz="8000" b="0" dirty="0" err="1">
                <a:solidFill>
                  <a:srgbClr val="990000"/>
                </a:solidFill>
                <a:effectLst/>
                <a:latin typeface="+mj-lt"/>
              </a:rPr>
              <a:t>Kết</a:t>
            </a:r>
            <a:r>
              <a:rPr lang="en-US" sz="8000" b="0" dirty="0">
                <a:solidFill>
                  <a:srgbClr val="990000"/>
                </a:solidFill>
                <a:effectLst/>
                <a:latin typeface="+mj-lt"/>
              </a:rPr>
              <a:t> </a:t>
            </a:r>
            <a:r>
              <a:rPr lang="en-US" sz="8000" b="0" dirty="0" err="1">
                <a:solidFill>
                  <a:srgbClr val="990000"/>
                </a:solidFill>
                <a:effectLst/>
                <a:latin typeface="+mj-lt"/>
              </a:rPr>
              <a:t>Lễ</a:t>
            </a:r>
            <a:r>
              <a:rPr lang="en-US" sz="8000" b="0" dirty="0">
                <a:solidFill>
                  <a:srgbClr val="990000"/>
                </a:solidFill>
                <a:effectLst/>
                <a:latin typeface="+mj-lt"/>
              </a:rPr>
              <a:t/>
            </a:r>
            <a:br>
              <a:rPr lang="en-US" sz="8000" b="0" dirty="0">
                <a:solidFill>
                  <a:srgbClr val="990000"/>
                </a:solidFill>
                <a:effectLst/>
                <a:latin typeface="+mj-lt"/>
              </a:rPr>
            </a:br>
            <a:r>
              <a:rPr lang="vi-VN" sz="6600" b="0" dirty="0">
                <a:solidFill>
                  <a:srgbClr val="990000"/>
                </a:solidFill>
                <a:effectLst/>
                <a:latin typeface="+mj-lt"/>
              </a:rPr>
              <a:t>Đến muôn đời</a:t>
            </a:r>
            <a:r>
              <a:rPr lang="en-US" sz="6600" b="0" dirty="0">
                <a:solidFill>
                  <a:srgbClr val="990000"/>
                </a:solidFill>
                <a:effectLst/>
                <a:latin typeface="+mj-lt"/>
              </a:rPr>
              <a:t/>
            </a:r>
            <a:br>
              <a:rPr lang="en-US" sz="6600" b="0" dirty="0">
                <a:solidFill>
                  <a:srgbClr val="990000"/>
                </a:solidFill>
                <a:effectLst/>
                <a:latin typeface="+mj-lt"/>
              </a:rPr>
            </a:br>
            <a:r>
              <a:rPr lang="vi-VN" sz="5400" b="0" i="1" dirty="0">
                <a:solidFill>
                  <a:srgbClr val="002060"/>
                </a:solidFill>
                <a:effectLst/>
                <a:latin typeface="+mj-lt"/>
              </a:rPr>
              <a:t>Đàm Ninh Hoa</a:t>
            </a:r>
            <a:endParaRPr lang="en-US" sz="6000" b="0" i="1" dirty="0">
              <a:solidFill>
                <a:srgbClr val="002060"/>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002060"/>
                </a:solidFill>
                <a:effectLst/>
              </a:rPr>
              <a:t>Đk</a:t>
            </a:r>
            <a:r>
              <a:rPr lang="en-US" sz="4800" b="0" u="sng" dirty="0">
                <a:solidFill>
                  <a:srgbClr val="002060"/>
                </a:solidFill>
                <a:effectLst/>
              </a:rPr>
              <a:t>:</a:t>
            </a:r>
            <a:r>
              <a:rPr lang="en-US" sz="4800" b="0" dirty="0">
                <a:solidFill>
                  <a:srgbClr val="990000"/>
                </a:solidFill>
                <a:effectLst/>
              </a:rPr>
              <a:t> </a:t>
            </a:r>
            <a:r>
              <a:rPr lang="vi-VN" sz="4800" dirty="0">
                <a:solidFill>
                  <a:srgbClr val="990000"/>
                </a:solidFill>
              </a:rPr>
              <a:t>Đến muôn đời con cảm tạ ơn Chúa. Đến muôn đời con ngợi khen danh Chúa. Đến muôn đời, muôn muôn đời con ca vang tình thương Chúa. Và mãi mãi con nhớ công ơn Người.</a:t>
            </a:r>
            <a:endParaRPr lang="vi-VN" sz="4800" b="0" dirty="0">
              <a:solidFill>
                <a:srgbClr val="990000"/>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a:solidFill>
                  <a:srgbClr val="990000"/>
                </a:solidFill>
                <a:effectLst/>
                <a:latin typeface="+mj-lt"/>
              </a:rPr>
              <a:t>Ca </a:t>
            </a:r>
            <a:r>
              <a:rPr lang="en-US" sz="8000" b="0" dirty="0" err="1">
                <a:solidFill>
                  <a:srgbClr val="990000"/>
                </a:solidFill>
                <a:effectLst/>
                <a:latin typeface="+mj-lt"/>
              </a:rPr>
              <a:t>Nhập</a:t>
            </a:r>
            <a:r>
              <a:rPr lang="en-US" sz="8000" b="0" dirty="0">
                <a:solidFill>
                  <a:srgbClr val="990000"/>
                </a:solidFill>
                <a:effectLst/>
                <a:latin typeface="+mj-lt"/>
              </a:rPr>
              <a:t> </a:t>
            </a:r>
            <a:r>
              <a:rPr lang="en-US" sz="8000" b="0" dirty="0" err="1">
                <a:solidFill>
                  <a:srgbClr val="990000"/>
                </a:solidFill>
                <a:effectLst/>
                <a:latin typeface="+mj-lt"/>
              </a:rPr>
              <a:t>Lễ</a:t>
            </a:r>
            <a:r>
              <a:rPr lang="en-US" sz="8000" b="0">
                <a:solidFill>
                  <a:srgbClr val="990000"/>
                </a:solidFill>
                <a:effectLst/>
                <a:latin typeface="+mj-lt"/>
              </a:rPr>
              <a:t/>
            </a:r>
            <a:br>
              <a:rPr lang="en-US" sz="8000" b="0">
                <a:solidFill>
                  <a:srgbClr val="990000"/>
                </a:solidFill>
                <a:effectLst/>
                <a:latin typeface="+mj-lt"/>
              </a:rPr>
            </a:br>
            <a:r>
              <a:rPr lang="en-US" sz="6600">
                <a:solidFill>
                  <a:srgbClr val="990000"/>
                </a:solidFill>
              </a:rPr>
              <a:t>Hoan Hô Vua Giêsu</a:t>
            </a:r>
            <a:br>
              <a:rPr lang="en-US" sz="6600">
                <a:solidFill>
                  <a:srgbClr val="990000"/>
                </a:solidFill>
              </a:rPr>
            </a:br>
            <a:r>
              <a:rPr lang="en-US" sz="5400" i="1">
                <a:solidFill>
                  <a:srgbClr val="002060"/>
                </a:solidFill>
              </a:rPr>
              <a:t>Phạm Liên Hùng</a:t>
            </a:r>
            <a:endParaRPr lang="en-US" sz="6000" b="0" i="1" dirty="0">
              <a:solidFill>
                <a:srgbClr val="002060"/>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002060"/>
                </a:solidFill>
              </a:rPr>
              <a:t>Tk</a:t>
            </a:r>
            <a:r>
              <a:rPr lang="en-US" sz="5400" b="0" u="sng" dirty="0">
                <a:solidFill>
                  <a:srgbClr val="002060"/>
                </a:solidFill>
                <a:effectLst/>
              </a:rPr>
              <a:t>1:</a:t>
            </a:r>
            <a:r>
              <a:rPr lang="en-US" sz="5400" b="0" dirty="0">
                <a:solidFill>
                  <a:srgbClr val="990000"/>
                </a:solidFill>
                <a:effectLst/>
              </a:rPr>
              <a:t> </a:t>
            </a:r>
            <a:r>
              <a:rPr lang="vi-VN" sz="5400" dirty="0">
                <a:solidFill>
                  <a:srgbClr val="990000"/>
                </a:solidFill>
              </a:rPr>
              <a:t>Vì tình yêu bao la Chúa nâng đỡ con như phượng hoàng tung đôi cánh. Chúa dắt dìu con đi trong ánh sáng Người, hạnh phúc nào hơn.</a:t>
            </a:r>
            <a:endParaRPr lang="en-US" sz="5400" b="0" dirty="0">
              <a:solidFill>
                <a:srgbClr val="990000"/>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002060"/>
                </a:solidFill>
                <a:effectLst/>
              </a:rPr>
              <a:t>Đk</a:t>
            </a:r>
            <a:r>
              <a:rPr lang="en-US" sz="4800" b="0" u="sng" dirty="0">
                <a:solidFill>
                  <a:srgbClr val="002060"/>
                </a:solidFill>
                <a:effectLst/>
              </a:rPr>
              <a:t>:</a:t>
            </a:r>
            <a:r>
              <a:rPr lang="en-US" sz="4800" b="0" dirty="0">
                <a:solidFill>
                  <a:srgbClr val="990000"/>
                </a:solidFill>
                <a:effectLst/>
              </a:rPr>
              <a:t> </a:t>
            </a:r>
            <a:r>
              <a:rPr lang="vi-VN" sz="4800" dirty="0">
                <a:solidFill>
                  <a:srgbClr val="990000"/>
                </a:solidFill>
              </a:rPr>
              <a:t>Đến muôn đời con cảm tạ ơn Chúa. Đến muôn đời con ngợi khen danh Chúa. Đến muôn đời, muôn muôn đời con ca vang tình thương Chúa. Và mãi mãi con nhớ công ơn Người.</a:t>
            </a:r>
            <a:endParaRPr lang="vi-VN" sz="4800" b="0" dirty="0">
              <a:solidFill>
                <a:srgbClr val="990000"/>
              </a:solidFill>
              <a:effectLst/>
            </a:endParaRPr>
          </a:p>
        </p:txBody>
      </p:sp>
    </p:spTree>
    <p:extLst>
      <p:ext uri="{BB962C8B-B14F-4D97-AF65-F5344CB8AC3E}">
        <p14:creationId xmlns:p14="http://schemas.microsoft.com/office/powerpoint/2010/main" val="9436275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002060"/>
                </a:solidFill>
              </a:rPr>
              <a:t>Tk2</a:t>
            </a:r>
            <a:r>
              <a:rPr lang="en-US" sz="5400" b="0" u="sng" dirty="0">
                <a:solidFill>
                  <a:srgbClr val="002060"/>
                </a:solidFill>
                <a:effectLst/>
              </a:rPr>
              <a:t>:</a:t>
            </a:r>
            <a:r>
              <a:rPr lang="en-US" sz="5400" b="0" dirty="0">
                <a:solidFill>
                  <a:srgbClr val="990000"/>
                </a:solidFill>
                <a:effectLst/>
              </a:rPr>
              <a:t> </a:t>
            </a:r>
            <a:r>
              <a:rPr lang="vi-VN" sz="5400" dirty="0">
                <a:solidFill>
                  <a:srgbClr val="990000"/>
                </a:solidFill>
              </a:rPr>
              <a:t>Vì tình yêu bao la, Chúa gìn giữ con qua bao nhiêu hiểm nguy con vui sướng. Đôi mắt lệ yêu thương con hiến dâng Người êm ái nào hơn.</a:t>
            </a:r>
            <a:endParaRPr lang="en-US" sz="5400" b="0" dirty="0">
              <a:solidFill>
                <a:srgbClr val="990000"/>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002060"/>
                </a:solidFill>
                <a:effectLst/>
              </a:rPr>
              <a:t>Đk</a:t>
            </a:r>
            <a:r>
              <a:rPr lang="en-US" sz="4800" b="0" u="sng" dirty="0">
                <a:solidFill>
                  <a:srgbClr val="002060"/>
                </a:solidFill>
                <a:effectLst/>
              </a:rPr>
              <a:t>:</a:t>
            </a:r>
            <a:r>
              <a:rPr lang="en-US" sz="4800" b="0" dirty="0">
                <a:solidFill>
                  <a:srgbClr val="990000"/>
                </a:solidFill>
                <a:effectLst/>
              </a:rPr>
              <a:t> </a:t>
            </a:r>
            <a:r>
              <a:rPr lang="vi-VN" sz="4800" dirty="0">
                <a:solidFill>
                  <a:srgbClr val="990000"/>
                </a:solidFill>
              </a:rPr>
              <a:t>Đến muôn đời con cảm tạ ơn Chúa. Đến muôn đời con ngợi khen danh Chúa. Đến muôn đời, muôn muôn đời con ca vang tình thương Chúa. Và mãi mãi con nhớ công ơn Người.</a:t>
            </a:r>
            <a:endParaRPr lang="vi-VN" sz="4800" b="0" dirty="0">
              <a:solidFill>
                <a:srgbClr val="990000"/>
              </a:solidFill>
              <a:effectLst/>
            </a:endParaRPr>
          </a:p>
        </p:txBody>
      </p:sp>
    </p:spTree>
    <p:extLst>
      <p:ext uri="{BB962C8B-B14F-4D97-AF65-F5344CB8AC3E}">
        <p14:creationId xmlns:p14="http://schemas.microsoft.com/office/powerpoint/2010/main" val="30271369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400" b="0" u="sng" dirty="0" err="1">
                <a:solidFill>
                  <a:srgbClr val="002060"/>
                </a:solidFill>
                <a:effectLst/>
                <a:latin typeface="+mj-lt"/>
              </a:rPr>
              <a:t>Đk</a:t>
            </a:r>
            <a:r>
              <a:rPr lang="vi-VN" sz="4400" b="0" u="sng" dirty="0">
                <a:solidFill>
                  <a:srgbClr val="002060"/>
                </a:solidFill>
                <a:effectLst/>
                <a:latin typeface="+mj-lt"/>
              </a:rPr>
              <a:t>:</a:t>
            </a:r>
            <a:r>
              <a:rPr lang="en-US" sz="4400" dirty="0">
                <a:solidFill>
                  <a:srgbClr val="990000"/>
                </a:solidFill>
                <a:latin typeface="+mj-lt"/>
              </a:rPr>
              <a:t> </a:t>
            </a:r>
            <a:r>
              <a:rPr lang="vi-VN" sz="4400" dirty="0">
                <a:solidFill>
                  <a:srgbClr val="990000"/>
                </a:solidFill>
                <a:latin typeface="+mj-lt"/>
              </a:rPr>
              <a:t>Hãy đến trước nhan Ngài. Hồn ơi reo lên ý thơ, đàn ơi vang lên tiếng tơ ca mừng Vua Chí Thánh. Hãy đến trước nhan Ngài. Cùng tôn vinh Thiên Chúa ta là Vua trên muôn các Vua danh Ngài luôn vững bền.</a:t>
            </a:r>
          </a:p>
          <a:p>
            <a:pPr algn="just">
              <a:lnSpc>
                <a:spcPct val="90000"/>
              </a:lnSpc>
              <a:spcBef>
                <a:spcPts val="0"/>
              </a:spcBef>
            </a:pPr>
            <a:endParaRPr lang="vi-VN" sz="4400" dirty="0">
              <a:solidFill>
                <a:srgbClr val="990000"/>
              </a:solidFill>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a:solidFill>
                  <a:srgbClr val="002060"/>
                </a:solidFill>
                <a:effectLst/>
                <a:latin typeface="+mj-lt"/>
              </a:rPr>
              <a:t>Tk1</a:t>
            </a:r>
            <a:r>
              <a:rPr lang="vi-VN" sz="6000" b="0" u="sng" dirty="0">
                <a:solidFill>
                  <a:srgbClr val="002060"/>
                </a:solidFill>
                <a:effectLst/>
                <a:latin typeface="+mj-lt"/>
              </a:rPr>
              <a:t>:</a:t>
            </a:r>
            <a:r>
              <a:rPr lang="vi-VN" sz="6000" b="0" dirty="0">
                <a:solidFill>
                  <a:srgbClr val="990000"/>
                </a:solidFill>
                <a:effectLst/>
                <a:latin typeface="+mj-lt"/>
              </a:rPr>
              <a:t> </a:t>
            </a:r>
            <a:r>
              <a:rPr lang="vi-VN" sz="6000" dirty="0">
                <a:solidFill>
                  <a:srgbClr val="990000"/>
                </a:solidFill>
                <a:latin typeface="+mj-lt"/>
              </a:rPr>
              <a:t>Hãy ca khen Ngài tình Chúa thật khôn sánh trung tín vượt ngàn mây, công lý vững bền nguồn suối hồng ân chan chứa mọi nơi.</a:t>
            </a:r>
          </a:p>
        </p:txBody>
      </p:sp>
    </p:spTree>
    <p:extLst>
      <p:ext uri="{BB962C8B-B14F-4D97-AF65-F5344CB8AC3E}">
        <p14:creationId xmlns:p14="http://schemas.microsoft.com/office/powerpoint/2010/main" val="151990617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1364</TotalTime>
  <Words>1727</Words>
  <Application>Microsoft Office PowerPoint</Application>
  <PresentationFormat>On-screen Show (16:9)</PresentationFormat>
  <Paragraphs>80</Paragraphs>
  <Slides>74</Slides>
  <Notes>0</Notes>
  <HiddenSlides>0</HiddenSlides>
  <MMClips>0</MMClips>
  <ScaleCrop>false</ScaleCrop>
  <HeadingPairs>
    <vt:vector size="4" baseType="variant">
      <vt:variant>
        <vt:lpstr>Theme</vt:lpstr>
      </vt:variant>
      <vt:variant>
        <vt:i4>18</vt:i4>
      </vt:variant>
      <vt:variant>
        <vt:lpstr>Slide Titles</vt:lpstr>
      </vt:variant>
      <vt:variant>
        <vt:i4>74</vt:i4>
      </vt:variant>
    </vt:vector>
  </HeadingPairs>
  <TitlesOfParts>
    <vt:vector size="92" baseType="lpstr">
      <vt:lpstr>Office Theme</vt:lpstr>
      <vt:lpstr>12_Office Theme</vt:lpstr>
      <vt:lpstr>36_Default Design</vt:lpstr>
      <vt:lpstr>10_Office Theme</vt:lpstr>
      <vt:lpstr>37_Default Design</vt:lpstr>
      <vt:lpstr>6_Office Theme</vt:lpstr>
      <vt:lpstr>28_Office Theme</vt:lpstr>
      <vt:lpstr>1_Office Theme</vt:lpstr>
      <vt:lpstr>2_Office Theme</vt:lpstr>
      <vt:lpstr>4_Office Theme</vt:lpstr>
      <vt:lpstr>5_Office Theme</vt:lpstr>
      <vt:lpstr>7_Office Theme</vt:lpstr>
      <vt:lpstr>30_Office Theme</vt:lpstr>
      <vt:lpstr>31_Office Theme</vt:lpstr>
      <vt:lpstr>3_Office Theme</vt:lpstr>
      <vt:lpstr>8_Office Theme</vt:lpstr>
      <vt:lpstr>9_Office Theme</vt:lpstr>
      <vt:lpstr>11_Office Theme</vt:lpstr>
      <vt:lpstr>PowerPoint Presentation</vt:lpstr>
      <vt:lpstr>TẬP HÁT CỘNG ĐOÀN</vt:lpstr>
      <vt:lpstr>Đk: Có Chúa chăn dắt tôi, nên tôi không còn thiếu gì.</vt:lpstr>
      <vt:lpstr>Tk1: Có Chúa chăn dắt tôi nên tôi không còn thiếu gì. Trên đồng cỏ xanh tươi Ngài dẫn tôi vào nghỉ ngơi.</vt:lpstr>
      <vt:lpstr>Chúc tụng Đấng ngự đến nhân danh Chúa, chúc tụng triều đại đang đến, triều đại vua Đa-vít tổ phụ chúng tôi.</vt:lpstr>
      <vt:lpstr>PowerPoint Presentation</vt:lpstr>
      <vt:lpstr>Ca Nhập Lễ Hoan Hô Vua Giêsu Phạm Liên Hùng</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22 Lễ Chúa Ki-tô Vua Vũ Trụ Năm A</vt:lpstr>
      <vt:lpstr>Đk: Có Chúa chăn dắt tôi, nên tôi không còn thiếu gì.</vt:lpstr>
      <vt:lpstr>Tk1: Có Chúa chăn dắt tôi nên tôi không còn thiếu gì. Trên đồng cỏ xanh tươi Ngài dẫn tôi vào nghỉ ngơi.</vt:lpstr>
      <vt:lpstr>Tk2: Dẫn tới bên suối trong cho tôi đây bồi dưỡng lại. Theo đường nẻo công minh, Ngài dẫn tôi vì Uy Danh.</vt:lpstr>
      <vt:lpstr>Đk: Có Chúa chăn dắt tôi, nên tôi không còn thiếu gì.</vt:lpstr>
      <vt:lpstr>Tk3: Dẫu lúc qua lũng sâu, con đâu lo sợ khốn cùng. Bởi Ngài ở bên con, cầm sẵn côn trượng chở che.</vt:lpstr>
      <vt:lpstr>Tk4: Chúa thiết con bữa ăn ngay khi quân thù đối mặt. Xức dầu toả hương thơm và cứ châm rượu đầy ly.</vt:lpstr>
      <vt:lpstr>Đk: Có Chúa chăn dắt tôi, nên tôi không còn thiếu gì.</vt:lpstr>
      <vt:lpstr>Tk5: Chúa vẫn che chở con trong ân thiêng và nghĩa tình. Con được ở vương cung qua tháng năm dài triền miên.</vt:lpstr>
      <vt:lpstr>Đk: Có Chúa chăn dắt tôi, nên tôi không còn thiếu gì.</vt:lpstr>
      <vt:lpstr>PowerPoint Presentation</vt:lpstr>
      <vt:lpstr>Chúc tụng Đấng ngự đến nhân danh Chúa, chúc tụng triều đại đang đến, triều đại vua Đa-vít tổ phụ chúng tôi.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Đk: Tựa trầm hương ngát bay về tôn nhan Chúa. Con xin dâng lên (Con xin dâng lên) Con xin dâng lên (Con xin dâng lên) Lễ vật tâm thành là đời con trao hiến Chúa thôi. Cùng dâng lên ngàn khúc ca tuyệt vời. Ca khen ca khen tình yêu Chúa qua muôn ngàn đời.  </vt:lpstr>
      <vt:lpstr>Tk1:  Con chắp hai tay khẩn cầu, nguyện xin dâng về Cha này đây xác thân linh hồn, tình yêu vững bền sắt son. Bao hy sinh trong đời đã qua, bao gian nan ngày mai sẽ đến tiến dâng về Cha.  </vt:lpstr>
      <vt:lpstr>Đk: Tựa trầm hương ngát bay về tôn nhan Chúa. Con xin dâng lên (Con xin dâng lên) Con xin dâng lên (Con xin dâng lên) Lễ vật tâm thành là đời con trao hiến Chúa thôi. Cùng dâng lên ngàn khúc ca tuyệt vời. Ca khen ca khen tình yêu Chúa qua muôn ngàn đời.  </vt:lpstr>
      <vt:lpstr>Tk2: Như nến lung linh sáng ngời, đời con nên bài ca dệt bao ước mơ nồng nàn, đẹp bao ý tình hiến dâng. Đây tin yêu đoan nguyện thuỷ chung, đây tâm tư buồn vui kiếp sống tiến dâng về Cha.  </vt:lpstr>
      <vt:lpstr>Đk: Tựa trầm hương ngát bay về tôn nhan Chúa. Con xin dâng lên (Con xin dâng lên) Con xin dâng lên (Con xin dâng lên) Lễ vật tâm thành là đời con trao hiến Chúa thôi. Cùng dâng lên ngàn khúc ca tuyệt vời. Ca khen ca khen tình yêu Chúa qua muôn ngàn đời.  </vt:lpstr>
      <vt:lpstr>PowerPoint Presentation</vt:lpstr>
      <vt:lpstr>PowerPoint Presentation</vt:lpstr>
      <vt:lpstr>Ca Nguyện Hiệp Lễ Giêsu Vua Muôn Vua Huyền Linh</vt:lpstr>
      <vt:lpstr>Đk: Ôi Giêsu! Chúa Giêsu là Vua, Chúa muôn thuở là Vua. Ôi Giêsu! Khi nghe tên thánh Chúa Giêsu các tầng trời bừng sáng, các tà thần chạy trốn, khắp trái đất khiếp run. Ôi Giêsu! . . .</vt:lpstr>
      <vt:lpstr>… Nơi thiên cung tiếng hát vang hô, nơi dương gian gối uốn lạy thờ: thờ lạy Chúa Giêsu, Người là Chúa các chúa. Ôi Giêsu! Chúa Giêsu là Vua, Chúa muôn thuở là Vua muôn vua.</vt:lpstr>
      <vt:lpstr>Tk: Nhìn về phía thánh cung nến đèn lênh láng sáng, hương trầm nghi ngút bay, đàn ca vang réo rắt. Chúa Giêsu ngự đây, trái tim tôi bừng say…</vt:lpstr>
      <vt:lpstr>… tôi thờ lạy Chúa muôn loài, tôi thờ lạy Chúa các chúa. Chúa Giêsu là Vua, Chúa muôn thuở là Vua, nhưng lòng Chúa không bến bờ, tự hiến thân trên bàn thờ.</vt:lpstr>
      <vt:lpstr>PowerPoint Presentation</vt:lpstr>
      <vt:lpstr>PowerPoint Presentation</vt:lpstr>
      <vt:lpstr>Ca Kết Lễ Đến muôn đời Đàm Ninh Hoa</vt:lpstr>
      <vt:lpstr>Đk: Đến muôn đời con cảm tạ ơn Chúa. Đến muôn đời con ngợi khen danh Chúa. Đến muôn đời, muôn muôn đời con ca vang tình thương Chúa. Và mãi mãi con nhớ công ơn Người.</vt:lpstr>
      <vt:lpstr>Tk1: Vì tình yêu bao la Chúa nâng đỡ con như phượng hoàng tung đôi cánh. Chúa dắt dìu con đi trong ánh sáng Người, hạnh phúc nào hơn.</vt:lpstr>
      <vt:lpstr>Đk: Đến muôn đời con cảm tạ ơn Chúa. Đến muôn đời con ngợi khen danh Chúa. Đến muôn đời, muôn muôn đời con ca vang tình thương Chúa. Và mãi mãi con nhớ công ơn Người.</vt:lpstr>
      <vt:lpstr>Tk2: Vì tình yêu bao la, Chúa gìn giữ con qua bao nhiêu hiểm nguy con vui sướng. Đôi mắt lệ yêu thương con hiến dâng Người êm ái nào hơn.</vt:lpstr>
      <vt:lpstr>Đk: Đến muôn đời con cảm tạ ơn Chúa. Đến muôn đời con ngợi khen danh Chúa. Đến muôn đời, muôn muôn đời con ca vang tình thương Chúa. Và mãi mãi con nhớ công ơn Người.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156</cp:revision>
  <dcterms:created xsi:type="dcterms:W3CDTF">2023-05-21T07:25:42Z</dcterms:created>
  <dcterms:modified xsi:type="dcterms:W3CDTF">2023-11-23T22:01:28Z</dcterms:modified>
</cp:coreProperties>
</file>