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32" r:id="rId4"/>
    <p:sldMasterId id="2147483928" r:id="rId5"/>
    <p:sldMasterId id="2147483960" r:id="rId6"/>
    <p:sldMasterId id="2147484080" r:id="rId7"/>
    <p:sldMasterId id="2147484428" r:id="rId8"/>
    <p:sldMasterId id="2147484452" r:id="rId9"/>
    <p:sldMasterId id="2147484464" r:id="rId10"/>
    <p:sldMasterId id="2147484476" r:id="rId11"/>
    <p:sldMasterId id="2147484496" r:id="rId12"/>
    <p:sldMasterId id="2147484508" r:id="rId13"/>
    <p:sldMasterId id="2147484520" r:id="rId14"/>
    <p:sldMasterId id="2147484532" r:id="rId15"/>
    <p:sldMasterId id="2147484544" r:id="rId16"/>
    <p:sldMasterId id="2147484556" r:id="rId17"/>
    <p:sldMasterId id="2147484568" r:id="rId18"/>
  </p:sldMasterIdLst>
  <p:notesMasterIdLst>
    <p:notesMasterId r:id="rId74"/>
  </p:notesMasterIdLst>
  <p:sldIdLst>
    <p:sldId id="256" r:id="rId19"/>
    <p:sldId id="2146" r:id="rId20"/>
    <p:sldId id="1982" r:id="rId21"/>
    <p:sldId id="9520" r:id="rId22"/>
    <p:sldId id="9970" r:id="rId23"/>
    <p:sldId id="9979" r:id="rId24"/>
    <p:sldId id="10013" r:id="rId25"/>
    <p:sldId id="9998" r:id="rId26"/>
    <p:sldId id="9999" r:id="rId27"/>
    <p:sldId id="10000" r:id="rId28"/>
    <p:sldId id="10001" r:id="rId29"/>
    <p:sldId id="10002" r:id="rId30"/>
    <p:sldId id="10003" r:id="rId31"/>
    <p:sldId id="10004" r:id="rId32"/>
    <p:sldId id="10005" r:id="rId33"/>
    <p:sldId id="10014" r:id="rId34"/>
    <p:sldId id="9835" r:id="rId35"/>
    <p:sldId id="9863" r:id="rId36"/>
    <p:sldId id="9866" r:id="rId37"/>
    <p:sldId id="9981" r:id="rId38"/>
    <p:sldId id="9982" r:id="rId39"/>
    <p:sldId id="9976" r:id="rId40"/>
    <p:sldId id="9983" r:id="rId41"/>
    <p:sldId id="10009" r:id="rId42"/>
    <p:sldId id="10007" r:id="rId43"/>
    <p:sldId id="10008" r:id="rId44"/>
    <p:sldId id="9984" r:id="rId45"/>
    <p:sldId id="10015" r:id="rId46"/>
    <p:sldId id="9837" r:id="rId47"/>
    <p:sldId id="10016" r:id="rId48"/>
    <p:sldId id="9899" r:id="rId49"/>
    <p:sldId id="10020" r:id="rId50"/>
    <p:sldId id="9902" r:id="rId51"/>
    <p:sldId id="9805" r:id="rId52"/>
    <p:sldId id="9804" r:id="rId53"/>
    <p:sldId id="9972" r:id="rId54"/>
    <p:sldId id="9991" r:id="rId55"/>
    <p:sldId id="9966" r:id="rId56"/>
    <p:sldId id="10017" r:id="rId57"/>
    <p:sldId id="9384" r:id="rId58"/>
    <p:sldId id="9920" r:id="rId59"/>
    <p:sldId id="9995" r:id="rId60"/>
    <p:sldId id="10010" r:id="rId61"/>
    <p:sldId id="9974" r:id="rId62"/>
    <p:sldId id="9994" r:id="rId63"/>
    <p:sldId id="2344" r:id="rId64"/>
    <p:sldId id="9997" r:id="rId65"/>
    <p:sldId id="9900" r:id="rId66"/>
    <p:sldId id="10018" r:id="rId67"/>
    <p:sldId id="9828" r:id="rId68"/>
    <p:sldId id="9831" r:id="rId69"/>
    <p:sldId id="9829" r:id="rId70"/>
    <p:sldId id="10011" r:id="rId71"/>
    <p:sldId id="10012" r:id="rId72"/>
    <p:sldId id="10019" r:id="rId73"/>
  </p:sldIdLst>
  <p:sldSz cx="9144000" cy="5143500" type="screen16x9"/>
  <p:notesSz cx="6858000" cy="91440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802" y="-259"/>
      </p:cViewPr>
      <p:guideLst>
        <p:guide orient="horz" pos="1620"/>
        <p:guide pos="2880"/>
      </p:guideLst>
    </p:cSldViewPr>
  </p:slideViewPr>
  <p:outlineViewPr>
    <p:cViewPr>
      <p:scale>
        <a:sx n="33" d="100"/>
        <a:sy n="33" d="100"/>
      </p:scale>
      <p:origin x="0" y="1145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12/16/2023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8226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2157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5307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2695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4923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6893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51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0093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1226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199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6343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93058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539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4025526"/>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387987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09465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7194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23876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97501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8775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36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78" indent="0" algn="ctr">
              <a:buNone/>
              <a:defRPr/>
            </a:lvl2pPr>
            <a:lvl3pPr marL="914355" indent="0" algn="ctr">
              <a:buNone/>
              <a:defRPr/>
            </a:lvl3pPr>
            <a:lvl4pPr marL="1371532" indent="0" algn="ctr">
              <a:buNone/>
              <a:defRPr/>
            </a:lvl4pPr>
            <a:lvl5pPr marL="1828709" indent="0" algn="ctr">
              <a:buNone/>
              <a:defRPr/>
            </a:lvl5pPr>
            <a:lvl6pPr marL="2285886" indent="0" algn="ctr">
              <a:buNone/>
              <a:defRPr/>
            </a:lvl6pPr>
            <a:lvl7pPr marL="2743064"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9489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017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010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0636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6860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911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8091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433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84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877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3699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9489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017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010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0636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6860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911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8091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433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8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8775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3699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9489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017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010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0636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6860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911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8091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43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84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8775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3699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9489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017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010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0636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6860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911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809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433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84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8775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3699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9489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017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010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0636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68602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91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80910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43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84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87751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3699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9489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017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010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0636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686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911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80910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433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84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87751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3699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94892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0177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0102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063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68602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911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80910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4330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78" indent="0" algn="ctr">
              <a:buNone/>
              <a:defRPr/>
            </a:lvl2pPr>
            <a:lvl3pPr marL="914355" indent="0" algn="ctr">
              <a:buNone/>
              <a:defRPr/>
            </a:lvl3pPr>
            <a:lvl4pPr marL="1371532" indent="0" algn="ctr">
              <a:buNone/>
              <a:defRPr/>
            </a:lvl4pPr>
            <a:lvl5pPr marL="1828709" indent="0" algn="ctr">
              <a:buNone/>
              <a:defRPr/>
            </a:lvl5pPr>
            <a:lvl6pPr marL="2285886" indent="0" algn="ctr">
              <a:buNone/>
              <a:defRPr/>
            </a:lvl6pPr>
            <a:lvl7pPr marL="2743064"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27"/>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3986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96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9949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2536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4197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202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2259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788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5682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4919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282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23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886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6445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9732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9238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4446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8870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3496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8265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3266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11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9" Type="http://schemas.openxmlformats.org/officeDocument/2006/relationships/image" Target="../media/image4.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t>12/16/2023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906389"/>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378">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378">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378" fontAlgn="base">
              <a:spcBef>
                <a:spcPct val="0"/>
              </a:spcBef>
              <a:spcAft>
                <a:spcPct val="0"/>
              </a:spcAft>
              <a:defRPr/>
            </a:pPr>
            <a:fld id="{0363BCF7-B196-4513-AC8D-3A0C7964A06D}" type="slidenum">
              <a:rPr lang="en-US" smtClean="0">
                <a:cs typeface="Arial" panose="020B0604020202020204" pitchFamily="34" charset="0"/>
              </a:rPr>
              <a:pPr defTabSz="914378"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67777311"/>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8"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2" indent="-342892"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31" indent="-285743"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972" indent="-22859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160" indent="-22859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348" indent="-22859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5"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70337"/>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70337"/>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70337"/>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70337"/>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70337"/>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70337"/>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70337"/>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2"/>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5"/>
            <a:ext cx="2895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78" algn="ctr" rtl="0" fontAlgn="base">
        <a:spcBef>
          <a:spcPct val="0"/>
        </a:spcBef>
        <a:spcAft>
          <a:spcPct val="0"/>
        </a:spcAft>
        <a:defRPr sz="4400">
          <a:solidFill>
            <a:schemeClr val="tx2"/>
          </a:solidFill>
          <a:latin typeface="Arial" charset="0"/>
        </a:defRPr>
      </a:lvl6pPr>
      <a:lvl7pPr marL="914355" algn="ctr" rtl="0" fontAlgn="base">
        <a:spcBef>
          <a:spcPct val="0"/>
        </a:spcBef>
        <a:spcAft>
          <a:spcPct val="0"/>
        </a:spcAft>
        <a:defRPr sz="4400">
          <a:solidFill>
            <a:schemeClr val="tx2"/>
          </a:solidFill>
          <a:latin typeface="Arial" charset="0"/>
        </a:defRPr>
      </a:lvl7pPr>
      <a:lvl8pPr marL="1371532" algn="ctr" rtl="0" fontAlgn="base">
        <a:spcBef>
          <a:spcPct val="0"/>
        </a:spcBef>
        <a:spcAft>
          <a:spcPct val="0"/>
        </a:spcAft>
        <a:defRPr sz="4400">
          <a:solidFill>
            <a:schemeClr val="tx2"/>
          </a:solidFill>
          <a:latin typeface="Arial" charset="0"/>
        </a:defRPr>
      </a:lvl8pPr>
      <a:lvl9pPr marL="1828709" algn="ctr" rtl="0" fontAlgn="base">
        <a:spcBef>
          <a:spcPct val="0"/>
        </a:spcBef>
        <a:spcAft>
          <a:spcPct val="0"/>
        </a:spcAft>
        <a:defRPr sz="4400">
          <a:solidFill>
            <a:schemeClr val="tx2"/>
          </a:solidFill>
          <a:latin typeface="Arial" charset="0"/>
        </a:defRPr>
      </a:lvl9pPr>
    </p:titleStyle>
    <p:bodyStyle>
      <a:lvl1pPr marL="342884" indent="-342884" algn="l" rtl="0" eaLnBrk="0" fontAlgn="base" hangingPunct="0">
        <a:spcBef>
          <a:spcPct val="20000"/>
        </a:spcBef>
        <a:spcAft>
          <a:spcPct val="0"/>
        </a:spcAft>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har char="»"/>
        <a:defRPr sz="2000">
          <a:solidFill>
            <a:schemeClr val="tx1"/>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2"/>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5"/>
            <a:ext cx="2895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78" algn="ctr" rtl="0" fontAlgn="base">
        <a:spcBef>
          <a:spcPct val="0"/>
        </a:spcBef>
        <a:spcAft>
          <a:spcPct val="0"/>
        </a:spcAft>
        <a:defRPr sz="4400">
          <a:solidFill>
            <a:schemeClr val="tx2"/>
          </a:solidFill>
          <a:latin typeface="Arial" charset="0"/>
        </a:defRPr>
      </a:lvl6pPr>
      <a:lvl7pPr marL="914355" algn="ctr" rtl="0" fontAlgn="base">
        <a:spcBef>
          <a:spcPct val="0"/>
        </a:spcBef>
        <a:spcAft>
          <a:spcPct val="0"/>
        </a:spcAft>
        <a:defRPr sz="4400">
          <a:solidFill>
            <a:schemeClr val="tx2"/>
          </a:solidFill>
          <a:latin typeface="Arial" charset="0"/>
        </a:defRPr>
      </a:lvl7pPr>
      <a:lvl8pPr marL="1371532" algn="ctr" rtl="0" fontAlgn="base">
        <a:spcBef>
          <a:spcPct val="0"/>
        </a:spcBef>
        <a:spcAft>
          <a:spcPct val="0"/>
        </a:spcAft>
        <a:defRPr sz="4400">
          <a:solidFill>
            <a:schemeClr val="tx2"/>
          </a:solidFill>
          <a:latin typeface="Arial" charset="0"/>
        </a:defRPr>
      </a:lvl8pPr>
      <a:lvl9pPr marL="1828709" algn="ctr" rtl="0" fontAlgn="base">
        <a:spcBef>
          <a:spcPct val="0"/>
        </a:spcBef>
        <a:spcAft>
          <a:spcPct val="0"/>
        </a:spcAft>
        <a:defRPr sz="4400">
          <a:solidFill>
            <a:schemeClr val="tx2"/>
          </a:solidFill>
          <a:latin typeface="Arial" charset="0"/>
        </a:defRPr>
      </a:lvl9pPr>
    </p:titleStyle>
    <p:bodyStyle>
      <a:lvl1pPr marL="342884" indent="-342884" algn="l" rtl="0" eaLnBrk="0" fontAlgn="base" hangingPunct="0">
        <a:spcBef>
          <a:spcPct val="20000"/>
        </a:spcBef>
        <a:spcAft>
          <a:spcPct val="0"/>
        </a:spcAft>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har char="»"/>
        <a:defRPr sz="2000">
          <a:solidFill>
            <a:schemeClr val="tx1"/>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321682"/>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543990"/>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56.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1.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4191000" y="1276350"/>
            <a:ext cx="4608240" cy="3539426"/>
          </a:xfrm>
          <a:prstGeom prst="rect">
            <a:avLst/>
          </a:prstGeom>
          <a:noFill/>
        </p:spPr>
        <p:txBody>
          <a:bodyPr wrap="square" lIns="91436" tIns="45718" rIns="91436" bIns="45718" rtlCol="0">
            <a:spAutoFit/>
          </a:bodyPr>
          <a:lstStyle/>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Wang Wei Yong </a:t>
            </a:r>
            <a:r>
              <a:rPr lang="en-US" sz="2800" b="1" dirty="0" err="1" smtClean="0">
                <a:ln w="1905"/>
                <a:solidFill>
                  <a:srgbClr val="FF0000"/>
                </a:solidFill>
                <a:effectLst>
                  <a:innerShdw blurRad="69850" dist="43180" dir="5400000">
                    <a:srgbClr val="000000">
                      <a:alpha val="65000"/>
                    </a:srgbClr>
                  </a:innerShdw>
                </a:effectLst>
              </a:rPr>
              <a:t>Bradon</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Chị</a:t>
            </a:r>
            <a:r>
              <a:rPr lang="en-US" sz="2800" b="1" dirty="0" smtClean="0">
                <a:ln w="1905"/>
                <a:solidFill>
                  <a:srgbClr val="FF0000"/>
                </a:solidFill>
                <a:effectLst>
                  <a:innerShdw blurRad="69850" dist="43180" dir="5400000">
                    <a:srgbClr val="000000">
                      <a:alpha val="65000"/>
                    </a:srgbClr>
                  </a:innerShdw>
                </a:effectLst>
              </a:rPr>
              <a:t> Maria </a:t>
            </a:r>
            <a:r>
              <a:rPr lang="en-US" sz="2800" b="1" dirty="0" err="1" smtClean="0">
                <a:ln w="1905"/>
                <a:solidFill>
                  <a:srgbClr val="FF0000"/>
                </a:solidFill>
                <a:effectLst>
                  <a:innerShdw blurRad="69850" dist="43180" dir="5400000">
                    <a:srgbClr val="000000">
                      <a:alpha val="65000"/>
                    </a:srgbClr>
                  </a:innerShdw>
                </a:effectLst>
              </a:rPr>
              <a:t>Phan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Quỳnh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Như</a:t>
            </a:r>
            <a:endParaRPr lang="en-US" sz="2800" b="1" dirty="0" smtClean="0">
              <a:ln w="1905"/>
              <a:solidFill>
                <a:srgbClr val="FF0000"/>
              </a:solidFill>
              <a:effectLst>
                <a:innerShdw blurRad="69850" dist="43180" dir="5400000">
                  <a:srgbClr val="000000">
                    <a:alpha val="65000"/>
                  </a:srgbClr>
                </a:innerShdw>
              </a:effectLst>
            </a:endParaRPr>
          </a:p>
          <a:p>
            <a:pPr algn="ct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Giuse</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Nguyễn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Văn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Mạnh</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smtClean="0">
                <a:ln w="1905"/>
                <a:solidFill>
                  <a:srgbClr val="FF0000"/>
                </a:solidFill>
                <a:effectLst>
                  <a:innerShdw blurRad="69850" dist="43180" dir="5400000">
                    <a:srgbClr val="000000">
                      <a:alpha val="65000"/>
                    </a:srgbClr>
                  </a:innerShdw>
                </a:effectLst>
              </a:rPr>
              <a:t>Chia Maria </a:t>
            </a:r>
            <a:r>
              <a:rPr lang="en-US" sz="2800" b="1" dirty="0" err="1" smtClean="0">
                <a:ln w="1905"/>
                <a:solidFill>
                  <a:srgbClr val="FF0000"/>
                </a:solidFill>
                <a:effectLst>
                  <a:innerShdw blurRad="69850" dist="43180" dir="5400000">
                    <a:srgbClr val="000000">
                      <a:alpha val="65000"/>
                    </a:srgbClr>
                  </a:innerShdw>
                </a:effectLst>
              </a:rPr>
              <a:t>Lê</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Đặng</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Xuân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Quý</a:t>
            </a:r>
            <a:endParaRPr lang="en-US" sz="28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729" y="72556"/>
            <a:ext cx="2883501" cy="159169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530" y="1581150"/>
            <a:ext cx="1123950" cy="112395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ngợi</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chúc</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tụng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a:solidFill>
                  <a:srgbClr val="003399"/>
                </a:solidFill>
                <a:effectLst/>
                <a:latin typeface="+mj-lt"/>
                <a:cs typeface="Times New Roman" panose="02020603050405020304" pitchFamily="18" charset="0"/>
              </a:rPr>
              <a:t/>
            </a:r>
            <a:br>
              <a:rPr lang="en-US" sz="5000" b="1" dirty="0">
                <a:solidFill>
                  <a:srgbClr val="0033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thờ</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lạy</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tôn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vinh</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81367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cảm</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tạ</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vì</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vinh</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quang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cao</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cả</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a:t>
            </a:r>
          </a:p>
          <a:p>
            <a:pPr marL="0" indent="0" algn="just" eaLnBrk="1" hangingPunct="1">
              <a:lnSpc>
                <a:spcPct val="140000"/>
              </a:lnSpc>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3362797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Lạy</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một</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Thiên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08841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None/>
            </a:pPr>
            <a:r>
              <a:rPr lang="en-US" sz="5400" b="1" u="sng">
                <a:solidFill>
                  <a:srgbClr val="FF0000"/>
                </a:solidFill>
                <a:effectLst/>
                <a:latin typeface="+mj-lt"/>
                <a:cs typeface="Times New Roman" panose="02020603050405020304" pitchFamily="18" charset="0"/>
              </a:rPr>
              <a:t>A:</a:t>
            </a:r>
            <a:r>
              <a:rPr lang="en-US" sz="5400" b="1">
                <a:solidFill>
                  <a:srgbClr val="003399"/>
                </a:solidFill>
                <a:effectLst/>
                <a:latin typeface="+mj-lt"/>
                <a:cs typeface="Times New Roman" panose="02020603050405020304" pitchFamily="18" charset="0"/>
              </a:rPr>
              <a:t> </a:t>
            </a:r>
            <a:r>
              <a:rPr lang="en-US" sz="5400" b="1">
                <a:solidFill>
                  <a:srgbClr val="002060"/>
                </a:solidFill>
                <a:effectLst/>
                <a:latin typeface="+mj-lt"/>
                <a:cs typeface="Times New Roman" panose="02020603050405020304" pitchFamily="18" charset="0"/>
              </a:rPr>
              <a:t>Chúa xóa tội trần gian, xin thương xót chúng con.</a:t>
            </a:r>
          </a:p>
          <a:p>
            <a:pPr marL="0" indent="0" algn="just" eaLnBrk="1" hangingPunct="1">
              <a:lnSpc>
                <a:spcPct val="145000"/>
              </a:lnSpc>
              <a:buNone/>
            </a:pPr>
            <a:r>
              <a:rPr lang="en-US" sz="5400" b="1" u="sng">
                <a:solidFill>
                  <a:srgbClr val="FF0000"/>
                </a:solidFill>
                <a:effectLst/>
                <a:latin typeface="+mj-lt"/>
                <a:cs typeface="Times New Roman" panose="02020603050405020304" pitchFamily="18" charset="0"/>
              </a:rPr>
              <a:t>B:</a:t>
            </a:r>
            <a:r>
              <a:rPr lang="en-US" sz="5400" b="1">
                <a:solidFill>
                  <a:srgbClr val="003399"/>
                </a:solidFill>
                <a:effectLst/>
                <a:latin typeface="+mj-lt"/>
                <a:cs typeface="Times New Roman" panose="02020603050405020304" pitchFamily="18" charset="0"/>
              </a:rPr>
              <a:t> </a:t>
            </a:r>
            <a:r>
              <a:rPr lang="en-US" sz="5400" b="1">
                <a:solidFill>
                  <a:srgbClr val="002060"/>
                </a:solidFill>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4032716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None/>
            </a:pPr>
            <a:r>
              <a:rPr lang="en-US" sz="4800" b="1" u="sng">
                <a:solidFill>
                  <a:srgbClr val="FF0000"/>
                </a:solidFill>
                <a:effectLst/>
                <a:latin typeface="+mj-lt"/>
                <a:cs typeface="Times New Roman" panose="02020603050405020304" pitchFamily="18" charset="0"/>
              </a:rPr>
              <a:t>A:</a:t>
            </a:r>
            <a:r>
              <a:rPr lang="en-US" sz="4800" b="1">
                <a:solidFill>
                  <a:srgbClr val="003399"/>
                </a:solidFill>
                <a:effectLst/>
                <a:latin typeface="+mj-lt"/>
                <a:cs typeface="Times New Roman" panose="02020603050405020304" pitchFamily="18" charset="0"/>
              </a:rPr>
              <a:t> </a:t>
            </a:r>
            <a:r>
              <a:rPr lang="en-US" sz="4800" b="1">
                <a:solidFill>
                  <a:srgbClr val="002060"/>
                </a:solidFill>
                <a:effectLst/>
                <a:latin typeface="+mj-lt"/>
                <a:cs typeface="Times New Roman" panose="02020603050405020304" pitchFamily="18" charset="0"/>
              </a:rPr>
              <a:t>Chúa ngự bên hữu Đức Chúa Cha, xin thương xót chúng con.</a:t>
            </a:r>
          </a:p>
          <a:p>
            <a:pPr marL="0" indent="0" algn="just" eaLnBrk="1" hangingPunct="1">
              <a:lnSpc>
                <a:spcPct val="150000"/>
              </a:lnSpc>
              <a:buNone/>
            </a:pPr>
            <a:r>
              <a:rPr lang="vi-VN" sz="4800" b="1" u="sng">
                <a:solidFill>
                  <a:srgbClr val="FF0000"/>
                </a:solidFill>
                <a:effectLst/>
                <a:latin typeface="+mj-lt"/>
                <a:cs typeface="Times New Roman" panose="02020603050405020304" pitchFamily="18" charset="0"/>
              </a:rPr>
              <a:t>B:</a:t>
            </a:r>
            <a:r>
              <a:rPr lang="vi-VN" sz="4800" b="1">
                <a:solidFill>
                  <a:srgbClr val="003399"/>
                </a:solidFill>
                <a:effectLst/>
                <a:latin typeface="+mj-lt"/>
                <a:cs typeface="Times New Roman" panose="02020603050405020304" pitchFamily="18" charset="0"/>
              </a:rPr>
              <a:t> </a:t>
            </a:r>
            <a:r>
              <a:rPr lang="vi-VN" sz="4800" b="1">
                <a:solidFill>
                  <a:srgbClr val="002060"/>
                </a:solidFill>
                <a:effectLst/>
                <a:latin typeface="+mj-lt"/>
                <a:cs typeface="Times New Roman" panose="02020603050405020304" pitchFamily="18" charset="0"/>
              </a:rPr>
              <a:t>Vì lạy </a:t>
            </a:r>
            <a:r>
              <a:rPr lang="vi-VN" sz="4800" b="1">
                <a:solidFill>
                  <a:srgbClr val="FF0000"/>
                </a:solidFill>
                <a:effectLst/>
                <a:latin typeface="+mj-lt"/>
                <a:cs typeface="Times New Roman" panose="02020603050405020304" pitchFamily="18" charset="0"/>
              </a:rPr>
              <a:t>Chúa Giêsu Kitô, </a:t>
            </a:r>
            <a:r>
              <a:rPr lang="vi-VN" sz="4800" b="1">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555414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None/>
            </a:pPr>
            <a:r>
              <a:rPr lang="en-US" sz="4400" b="1">
                <a:solidFill>
                  <a:srgbClr val="003399"/>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None/>
            </a:pPr>
            <a:r>
              <a:rPr lang="vi-VN" sz="4400" b="1" u="sng">
                <a:solidFill>
                  <a:srgbClr val="FF0000"/>
                </a:solidFill>
                <a:effectLst/>
                <a:latin typeface="+mj-lt"/>
                <a:cs typeface="Times New Roman" panose="02020603050405020304" pitchFamily="18" charset="0"/>
              </a:rPr>
              <a:t>A+</a:t>
            </a:r>
            <a:r>
              <a:rPr lang="en-US" sz="4400" b="1" u="sng">
                <a:solidFill>
                  <a:srgbClr val="FF0000"/>
                </a:solidFill>
                <a:effectLst/>
                <a:latin typeface="+mj-lt"/>
                <a:cs typeface="Times New Roman" panose="02020603050405020304" pitchFamily="18" charset="0"/>
              </a:rPr>
              <a:t>B</a:t>
            </a:r>
            <a:r>
              <a:rPr lang="vi-VN" sz="4400" b="1" u="sng">
                <a:solidFill>
                  <a:srgbClr val="FF0000"/>
                </a:solidFill>
                <a:effectLst/>
                <a:latin typeface="+mj-lt"/>
                <a:cs typeface="Times New Roman" panose="02020603050405020304" pitchFamily="18" charset="0"/>
              </a:rPr>
              <a:t>:</a:t>
            </a:r>
            <a:r>
              <a:rPr lang="vi-VN" sz="4400" b="1">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4400" b="1"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8760142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4038600" y="1329054"/>
            <a:ext cx="4760640" cy="3108539"/>
          </a:xfrm>
          <a:prstGeom prst="rect">
            <a:avLst/>
          </a:prstGeom>
          <a:noFill/>
        </p:spPr>
        <p:txBody>
          <a:bodyPr wrap="square" lIns="91436" tIns="45718" rIns="91436" bIns="45718" rtlCol="0">
            <a:spAutoFit/>
          </a:bodyPr>
          <a:lstStyle/>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Wang Wei Yong </a:t>
            </a:r>
            <a:r>
              <a:rPr lang="en-US" sz="2800" b="1" dirty="0" err="1" smtClean="0">
                <a:ln w="1905"/>
                <a:solidFill>
                  <a:srgbClr val="FF0000"/>
                </a:solidFill>
                <a:effectLst>
                  <a:innerShdw blurRad="69850" dist="43180" dir="5400000">
                    <a:srgbClr val="000000">
                      <a:alpha val="65000"/>
                    </a:srgbClr>
                  </a:innerShdw>
                </a:effectLst>
              </a:rPr>
              <a:t>Bradon</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Chị</a:t>
            </a:r>
            <a:r>
              <a:rPr lang="en-US" sz="2800" b="1" dirty="0" smtClean="0">
                <a:ln w="1905"/>
                <a:solidFill>
                  <a:srgbClr val="FF0000"/>
                </a:solidFill>
                <a:effectLst>
                  <a:innerShdw blurRad="69850" dist="43180" dir="5400000">
                    <a:srgbClr val="000000">
                      <a:alpha val="65000"/>
                    </a:srgbClr>
                  </a:innerShdw>
                </a:effectLst>
              </a:rPr>
              <a:t> Maria </a:t>
            </a:r>
            <a:r>
              <a:rPr lang="en-US" sz="2800" b="1" dirty="0" err="1" smtClean="0">
                <a:ln w="1905"/>
                <a:solidFill>
                  <a:srgbClr val="FF0000"/>
                </a:solidFill>
                <a:effectLst>
                  <a:innerShdw blurRad="69850" dist="43180" dir="5400000">
                    <a:srgbClr val="000000">
                      <a:alpha val="65000"/>
                    </a:srgbClr>
                  </a:innerShdw>
                </a:effectLst>
              </a:rPr>
              <a:t>Phan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Quỳnh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Như</a:t>
            </a:r>
            <a:endParaRPr lang="en-US" sz="2800" b="1" dirty="0" smtClean="0">
              <a:ln w="1905"/>
              <a:solidFill>
                <a:srgbClr val="FF0000"/>
              </a:solidFill>
              <a:effectLst>
                <a:innerShdw blurRad="69850" dist="43180" dir="5400000">
                  <a:srgbClr val="000000">
                    <a:alpha val="65000"/>
                  </a:srgbClr>
                </a:innerShdw>
              </a:effectLst>
            </a:endParaRPr>
          </a:p>
          <a:p>
            <a:pPr algn="ct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Giuse</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Nguyễn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Văn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Mạnh</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smtClean="0">
                <a:ln w="1905"/>
                <a:solidFill>
                  <a:srgbClr val="FF0000"/>
                </a:solidFill>
                <a:effectLst>
                  <a:innerShdw blurRad="69850" dist="43180" dir="5400000">
                    <a:srgbClr val="000000">
                      <a:alpha val="65000"/>
                    </a:srgbClr>
                  </a:innerShdw>
                </a:effectLst>
              </a:rPr>
              <a:t>Chia Maria </a:t>
            </a:r>
            <a:r>
              <a:rPr lang="en-US" sz="2800" b="1" dirty="0" err="1" smtClean="0">
                <a:ln w="1905"/>
                <a:solidFill>
                  <a:srgbClr val="FF0000"/>
                </a:solidFill>
                <a:effectLst>
                  <a:innerShdw blurRad="69850" dist="43180" dir="5400000">
                    <a:srgbClr val="000000">
                      <a:alpha val="65000"/>
                    </a:srgbClr>
                  </a:innerShdw>
                </a:effectLst>
              </a:rPr>
              <a:t>Lê</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Đặng</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Xuân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Quý</a:t>
            </a:r>
            <a:endParaRPr lang="en-US" sz="28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729" y="72556"/>
            <a:ext cx="2883501" cy="159169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530" y="1581150"/>
            <a:ext cx="1123950" cy="1123950"/>
          </a:xfrm>
          <a:prstGeom prst="rect">
            <a:avLst/>
          </a:prstGeom>
        </p:spPr>
      </p:pic>
    </p:spTree>
    <p:extLst>
      <p:ext uri="{BB962C8B-B14F-4D97-AF65-F5344CB8AC3E}">
        <p14:creationId xmlns:p14="http://schemas.microsoft.com/office/powerpoint/2010/main" val="346116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5"/>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endParaRPr lang="en-US" sz="4800" dirty="0">
              <a:solidFill>
                <a:srgbClr val="FF0000"/>
              </a:solidFill>
              <a:effectLst/>
              <a:latin typeface="+mj-lt"/>
              <a:cs typeface="Tahoma" pitchFamily="34" charset="0"/>
            </a:endParaRPr>
          </a:p>
          <a:p>
            <a:pPr eaLnBrk="1" hangingPunct="1">
              <a:lnSpc>
                <a:spcPct val="105000"/>
              </a:lnSpc>
              <a:defRPr/>
            </a:pPr>
            <a:r>
              <a:rPr lang="en-US" sz="4800" b="1" dirty="0" err="1">
                <a:solidFill>
                  <a:srgbClr val="FF0000"/>
                </a:solidFill>
                <a:effectLst/>
                <a:latin typeface="+mj-lt"/>
                <a:cs typeface="Tahoma" pitchFamily="34" charset="0"/>
              </a:rPr>
              <a:t>Đáp</a:t>
            </a:r>
            <a:r>
              <a:rPr lang="en-US" sz="4800" b="1" dirty="0">
                <a:solidFill>
                  <a:srgbClr val="FF0000"/>
                </a:solidFill>
                <a:effectLst/>
                <a:latin typeface="+mj-lt"/>
                <a:cs typeface="Tahoma" pitchFamily="34" charset="0"/>
              </a:rPr>
              <a:t> </a:t>
            </a:r>
            <a:r>
              <a:rPr lang="en-US" sz="4800" b="1" dirty="0" err="1">
                <a:solidFill>
                  <a:srgbClr val="FF0000"/>
                </a:solidFill>
                <a:effectLst/>
                <a:latin typeface="+mj-lt"/>
                <a:cs typeface="Tahoma" pitchFamily="34" charset="0"/>
              </a:rPr>
              <a:t>Ca</a:t>
            </a:r>
            <a:endParaRPr lang="en-US" sz="4800" b="1" dirty="0">
              <a:solidFill>
                <a:srgbClr val="FF0000"/>
              </a:solidFill>
              <a:effectLst/>
              <a:latin typeface="+mj-lt"/>
              <a:cs typeface="Tahoma" pitchFamily="34" charset="0"/>
            </a:endParaRPr>
          </a:p>
          <a:p>
            <a:pPr eaLnBrk="1" hangingPunct="1">
              <a:lnSpc>
                <a:spcPct val="105000"/>
              </a:lnSpc>
              <a:defRPr/>
            </a:pPr>
            <a:r>
              <a:rPr lang="en-US" sz="6000" b="1" dirty="0" err="1">
                <a:solidFill>
                  <a:srgbClr val="FF0000"/>
                </a:solidFill>
                <a:effectLst/>
                <a:latin typeface="+mj-lt"/>
                <a:cs typeface="Tahoma" pitchFamily="34" charset="0"/>
              </a:rPr>
              <a:t>Phúc</a:t>
            </a:r>
            <a:r>
              <a:rPr lang="en-US" sz="6000" b="1" dirty="0">
                <a:solidFill>
                  <a:srgbClr val="FF0000"/>
                </a:solidFill>
                <a:effectLst/>
                <a:latin typeface="+mj-lt"/>
                <a:cs typeface="Tahoma" pitchFamily="34" charset="0"/>
              </a:rPr>
              <a:t> Cho </a:t>
            </a:r>
            <a:r>
              <a:rPr lang="en-US" sz="6000" b="1" dirty="0" err="1">
                <a:solidFill>
                  <a:srgbClr val="FF0000"/>
                </a:solidFill>
                <a:effectLst/>
                <a:latin typeface="+mj-lt"/>
                <a:cs typeface="Tahoma" pitchFamily="34" charset="0"/>
              </a:rPr>
              <a:t>Những</a:t>
            </a:r>
            <a:r>
              <a:rPr lang="en-US" sz="6000" b="1" dirty="0">
                <a:solidFill>
                  <a:srgbClr val="FF0000"/>
                </a:solidFill>
                <a:effectLst/>
                <a:latin typeface="+mj-lt"/>
                <a:cs typeface="Tahoma" pitchFamily="34" charset="0"/>
              </a:rPr>
              <a:t> Ai</a:t>
            </a:r>
          </a:p>
        </p:txBody>
      </p:sp>
      <p:sp>
        <p:nvSpPr>
          <p:cNvPr id="307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6600" b="1" u="sng" dirty="0" err="1">
                <a:solidFill>
                  <a:srgbClr val="FF0000"/>
                </a:solidFill>
                <a:effectLst/>
                <a:cs typeface="Times New Roman" pitchFamily="18" charset="0"/>
              </a:rPr>
              <a:t>Đk</a:t>
            </a:r>
            <a:r>
              <a:rPr lang="en-US" sz="6600" b="1" u="sng" dirty="0">
                <a:solidFill>
                  <a:srgbClr val="FF0000"/>
                </a:solidFill>
                <a:effectLst/>
                <a:cs typeface="Times New Roman" pitchFamily="18" charset="0"/>
              </a:rPr>
              <a:t>:</a:t>
            </a:r>
            <a:r>
              <a:rPr lang="en-US" sz="6600" b="1" dirty="0">
                <a:solidFill>
                  <a:srgbClr val="003399"/>
                </a:solidFill>
                <a:effectLst/>
                <a:cs typeface="Times New Roman" pitchFamily="18" charset="0"/>
              </a:rPr>
              <a:t> </a:t>
            </a:r>
            <a:r>
              <a:rPr lang="en-US" sz="6600" b="1" dirty="0" err="1">
                <a:solidFill>
                  <a:srgbClr val="002060"/>
                </a:solidFill>
                <a:effectLst/>
              </a:rPr>
              <a:t>Phúc</a:t>
            </a:r>
            <a:r>
              <a:rPr lang="en-US" sz="6600" b="1" dirty="0">
                <a:solidFill>
                  <a:srgbClr val="002060"/>
                </a:solidFill>
                <a:effectLst/>
              </a:rPr>
              <a:t> </a:t>
            </a:r>
            <a:r>
              <a:rPr lang="en-US" sz="6600" b="1" dirty="0" err="1">
                <a:solidFill>
                  <a:srgbClr val="002060"/>
                </a:solidFill>
                <a:effectLst/>
              </a:rPr>
              <a:t>cho</a:t>
            </a:r>
            <a:r>
              <a:rPr lang="en-US" sz="6600" b="1" dirty="0">
                <a:solidFill>
                  <a:srgbClr val="002060"/>
                </a:solidFill>
                <a:effectLst/>
              </a:rPr>
              <a:t> </a:t>
            </a:r>
            <a:r>
              <a:rPr lang="en-US" sz="6600" b="1" dirty="0" err="1">
                <a:solidFill>
                  <a:srgbClr val="002060"/>
                </a:solidFill>
                <a:effectLst/>
              </a:rPr>
              <a:t>những</a:t>
            </a:r>
            <a:r>
              <a:rPr lang="en-US" sz="6600" b="1" dirty="0">
                <a:solidFill>
                  <a:srgbClr val="002060"/>
                </a:solidFill>
                <a:effectLst/>
              </a:rPr>
              <a:t> </a:t>
            </a:r>
            <a:r>
              <a:rPr lang="en-US" sz="6600" b="1" dirty="0" err="1">
                <a:solidFill>
                  <a:srgbClr val="002060"/>
                </a:solidFill>
                <a:effectLst/>
              </a:rPr>
              <a:t>ai</a:t>
            </a:r>
            <a:r>
              <a:rPr lang="en-US" sz="6600" b="1" dirty="0">
                <a:solidFill>
                  <a:srgbClr val="002060"/>
                </a:solidFill>
                <a:effectLst/>
              </a:rPr>
              <a:t> </a:t>
            </a:r>
            <a:r>
              <a:rPr lang="en-US" sz="6600" b="1" dirty="0" err="1">
                <a:solidFill>
                  <a:srgbClr val="002060"/>
                </a:solidFill>
                <a:effectLst/>
              </a:rPr>
              <a:t>tôn</a:t>
            </a:r>
            <a:r>
              <a:rPr lang="en-US" sz="6600" b="1" dirty="0">
                <a:solidFill>
                  <a:srgbClr val="002060"/>
                </a:solidFill>
                <a:effectLst/>
              </a:rPr>
              <a:t> </a:t>
            </a:r>
            <a:r>
              <a:rPr lang="en-US" sz="6600" b="1" dirty="0" err="1">
                <a:solidFill>
                  <a:srgbClr val="002060"/>
                </a:solidFill>
                <a:effectLst/>
              </a:rPr>
              <a:t>sợ</a:t>
            </a:r>
            <a:r>
              <a:rPr lang="en-US" sz="6600" b="1" dirty="0">
                <a:solidFill>
                  <a:srgbClr val="002060"/>
                </a:solidFill>
                <a:effectLst/>
              </a:rPr>
              <a:t> </a:t>
            </a:r>
            <a:r>
              <a:rPr lang="en-US" sz="6600" b="1" dirty="0" err="1">
                <a:solidFill>
                  <a:srgbClr val="002060"/>
                </a:solidFill>
                <a:effectLst/>
              </a:rPr>
              <a:t>Thiên</a:t>
            </a:r>
            <a:r>
              <a:rPr lang="en-US" sz="6600" b="1" dirty="0">
                <a:solidFill>
                  <a:srgbClr val="002060"/>
                </a:solidFill>
                <a:effectLst/>
              </a:rPr>
              <a:t> </a:t>
            </a:r>
            <a:r>
              <a:rPr lang="en-US" sz="6600" b="1" dirty="0" err="1">
                <a:solidFill>
                  <a:srgbClr val="002060"/>
                </a:solidFill>
                <a:effectLst/>
              </a:rPr>
              <a:t>Chúa</a:t>
            </a:r>
            <a:r>
              <a:rPr lang="en-US" sz="6600" b="1" dirty="0">
                <a:solidFill>
                  <a:srgbClr val="002060"/>
                </a:solidFill>
                <a:effectLst/>
              </a:rPr>
              <a:t>. </a:t>
            </a:r>
            <a:r>
              <a:rPr lang="en-US" sz="6600" b="1" dirty="0" err="1">
                <a:solidFill>
                  <a:srgbClr val="002060"/>
                </a:solidFill>
                <a:effectLst/>
              </a:rPr>
              <a:t>Phúc</a:t>
            </a:r>
            <a:r>
              <a:rPr lang="en-US" sz="6600" b="1" dirty="0">
                <a:solidFill>
                  <a:srgbClr val="002060"/>
                </a:solidFill>
                <a:effectLst/>
              </a:rPr>
              <a:t> </a:t>
            </a:r>
            <a:r>
              <a:rPr lang="en-US" sz="6600" b="1" dirty="0" err="1">
                <a:solidFill>
                  <a:srgbClr val="002060"/>
                </a:solidFill>
                <a:effectLst/>
              </a:rPr>
              <a:t>cho</a:t>
            </a:r>
            <a:r>
              <a:rPr lang="en-US" sz="6600" b="1" dirty="0">
                <a:solidFill>
                  <a:srgbClr val="002060"/>
                </a:solidFill>
                <a:effectLst/>
              </a:rPr>
              <a:t> </a:t>
            </a:r>
            <a:r>
              <a:rPr lang="en-US" sz="6600" b="1" dirty="0" err="1">
                <a:solidFill>
                  <a:srgbClr val="002060"/>
                </a:solidFill>
                <a:effectLst/>
              </a:rPr>
              <a:t>những</a:t>
            </a:r>
            <a:r>
              <a:rPr lang="en-US" sz="6600" b="1" dirty="0">
                <a:solidFill>
                  <a:srgbClr val="002060"/>
                </a:solidFill>
                <a:effectLst/>
              </a:rPr>
              <a:t> </a:t>
            </a:r>
            <a:r>
              <a:rPr lang="en-US" sz="6600" b="1" dirty="0" err="1">
                <a:solidFill>
                  <a:srgbClr val="002060"/>
                </a:solidFill>
                <a:effectLst/>
              </a:rPr>
              <a:t>ai</a:t>
            </a:r>
            <a:r>
              <a:rPr lang="en-US" sz="6600" b="1" dirty="0">
                <a:solidFill>
                  <a:srgbClr val="002060"/>
                </a:solidFill>
                <a:effectLst/>
              </a:rPr>
              <a:t> </a:t>
            </a:r>
            <a:r>
              <a:rPr lang="en-US" sz="6600" b="1" dirty="0" err="1">
                <a:solidFill>
                  <a:srgbClr val="002060"/>
                </a:solidFill>
                <a:effectLst/>
              </a:rPr>
              <a:t>sống</a:t>
            </a:r>
            <a:r>
              <a:rPr lang="en-US" sz="6600" b="1" dirty="0">
                <a:solidFill>
                  <a:srgbClr val="002060"/>
                </a:solidFill>
                <a:effectLst/>
              </a:rPr>
              <a:t> </a:t>
            </a:r>
            <a:r>
              <a:rPr lang="en-US" sz="6600" b="1" dirty="0" err="1">
                <a:solidFill>
                  <a:srgbClr val="002060"/>
                </a:solidFill>
                <a:effectLst/>
              </a:rPr>
              <a:t>theo</a:t>
            </a:r>
            <a:r>
              <a:rPr lang="en-US" sz="6600" b="1" dirty="0">
                <a:solidFill>
                  <a:srgbClr val="002060"/>
                </a:solidFill>
                <a:effectLst/>
              </a:rPr>
              <a:t> </a:t>
            </a:r>
            <a:r>
              <a:rPr lang="en-US" sz="6600" b="1" dirty="0" err="1">
                <a:solidFill>
                  <a:srgbClr val="002060"/>
                </a:solidFill>
                <a:effectLst/>
              </a:rPr>
              <a:t>Lời</a:t>
            </a:r>
            <a:r>
              <a:rPr lang="en-US" sz="6600" b="1" dirty="0">
                <a:solidFill>
                  <a:srgbClr val="002060"/>
                </a:solidFill>
                <a:effectLst/>
              </a:rPr>
              <a:t> </a:t>
            </a:r>
            <a:r>
              <a:rPr lang="en-US" sz="6600" b="1" dirty="0" err="1">
                <a:solidFill>
                  <a:srgbClr val="002060"/>
                </a:solidFill>
                <a:effectLst/>
              </a:rPr>
              <a:t>Người</a:t>
            </a:r>
            <a:r>
              <a:rPr lang="en-US" sz="6600" b="1" dirty="0">
                <a:solidFill>
                  <a:srgbClr val="002060"/>
                </a:solidFill>
                <a:effectLst/>
              </a:rPr>
              <a:t>. </a:t>
            </a:r>
            <a:endParaRPr lang="en-US" sz="6600" b="1" dirty="0">
              <a:solidFill>
                <a:srgbClr val="002060"/>
              </a:solidFill>
              <a:effectLs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6000" b="1" u="sng" dirty="0">
                <a:solidFill>
                  <a:srgbClr val="FF0000"/>
                </a:solidFill>
                <a:effectLst/>
                <a:latin typeface="+mn-lt"/>
                <a:cs typeface="Times New Roman" pitchFamily="18" charset="0"/>
              </a:rPr>
              <a:t>Tk1:</a:t>
            </a:r>
            <a:r>
              <a:rPr lang="en-US" sz="6000" b="1" dirty="0">
                <a:solidFill>
                  <a:srgbClr val="FF0000"/>
                </a:solidFill>
                <a:effectLst/>
                <a:latin typeface="+mn-lt"/>
                <a:cs typeface="Times New Roman" pitchFamily="18" charset="0"/>
              </a:rPr>
              <a:t> </a:t>
            </a:r>
            <a:r>
              <a:rPr lang="en-US" sz="6000" b="1" dirty="0" err="1">
                <a:solidFill>
                  <a:srgbClr val="002060"/>
                </a:solidFill>
                <a:effectLst/>
                <a:latin typeface="+mn-lt"/>
              </a:rPr>
              <a:t>Hiền</a:t>
            </a:r>
            <a:r>
              <a:rPr lang="en-US" sz="6000" b="1" dirty="0">
                <a:solidFill>
                  <a:srgbClr val="002060"/>
                </a:solidFill>
                <a:effectLst/>
                <a:latin typeface="+mn-lt"/>
              </a:rPr>
              <a:t> </a:t>
            </a:r>
            <a:r>
              <a:rPr lang="en-US" sz="6000" b="1" dirty="0" err="1">
                <a:solidFill>
                  <a:srgbClr val="002060"/>
                </a:solidFill>
                <a:effectLst/>
                <a:latin typeface="+mn-lt"/>
              </a:rPr>
              <a:t>thê</a:t>
            </a:r>
            <a:r>
              <a:rPr lang="en-US" sz="6000" b="1" dirty="0">
                <a:solidFill>
                  <a:srgbClr val="002060"/>
                </a:solidFill>
                <a:effectLst/>
                <a:latin typeface="+mn-lt"/>
              </a:rPr>
              <a:t> </a:t>
            </a:r>
            <a:r>
              <a:rPr lang="en-US" sz="6000" b="1" dirty="0" err="1">
                <a:solidFill>
                  <a:srgbClr val="002060"/>
                </a:solidFill>
                <a:effectLst/>
                <a:latin typeface="+mn-lt"/>
              </a:rPr>
              <a:t>trong</a:t>
            </a:r>
            <a:r>
              <a:rPr lang="en-US" sz="6000" b="1" dirty="0">
                <a:solidFill>
                  <a:srgbClr val="002060"/>
                </a:solidFill>
                <a:effectLst/>
                <a:latin typeface="+mn-lt"/>
              </a:rPr>
              <a:t> </a:t>
            </a:r>
            <a:r>
              <a:rPr lang="en-US" sz="6000" b="1" dirty="0" err="1">
                <a:solidFill>
                  <a:srgbClr val="002060"/>
                </a:solidFill>
                <a:effectLst/>
                <a:latin typeface="+mn-lt"/>
              </a:rPr>
              <a:t>gia</a:t>
            </a:r>
            <a:r>
              <a:rPr lang="en-US" sz="6000" b="1" dirty="0">
                <a:solidFill>
                  <a:srgbClr val="002060"/>
                </a:solidFill>
                <a:effectLst/>
                <a:latin typeface="+mn-lt"/>
              </a:rPr>
              <a:t> </a:t>
            </a:r>
            <a:r>
              <a:rPr lang="en-US" sz="6000" b="1" dirty="0" err="1">
                <a:solidFill>
                  <a:srgbClr val="002060"/>
                </a:solidFill>
                <a:effectLst/>
                <a:latin typeface="+mn-lt"/>
              </a:rPr>
              <a:t>cư</a:t>
            </a:r>
            <a:r>
              <a:rPr lang="en-US" sz="6000" b="1" dirty="0">
                <a:solidFill>
                  <a:srgbClr val="002060"/>
                </a:solidFill>
                <a:effectLst/>
                <a:latin typeface="+mn-lt"/>
              </a:rPr>
              <a:t> </a:t>
            </a:r>
            <a:r>
              <a:rPr lang="en-US" sz="6000" b="1" dirty="0" err="1">
                <a:solidFill>
                  <a:srgbClr val="002060"/>
                </a:solidFill>
                <a:effectLst/>
                <a:latin typeface="+mn-lt"/>
              </a:rPr>
              <a:t>bạn</a:t>
            </a:r>
            <a:r>
              <a:rPr lang="en-US" sz="6000" b="1" dirty="0">
                <a:solidFill>
                  <a:srgbClr val="002060"/>
                </a:solidFill>
                <a:effectLst/>
                <a:latin typeface="+mn-lt"/>
              </a:rPr>
              <a:t> </a:t>
            </a:r>
            <a:r>
              <a:rPr lang="en-US" sz="6000" b="1" dirty="0" err="1">
                <a:solidFill>
                  <a:srgbClr val="002060"/>
                </a:solidFill>
                <a:effectLst/>
                <a:latin typeface="+mn-lt"/>
              </a:rPr>
              <a:t>như</a:t>
            </a:r>
            <a:r>
              <a:rPr lang="en-US" sz="6000" b="1" dirty="0">
                <a:solidFill>
                  <a:srgbClr val="002060"/>
                </a:solidFill>
                <a:effectLst/>
                <a:latin typeface="+mn-lt"/>
              </a:rPr>
              <a:t> </a:t>
            </a:r>
            <a:r>
              <a:rPr lang="en-US" sz="6000" b="1" dirty="0" err="1">
                <a:solidFill>
                  <a:srgbClr val="002060"/>
                </a:solidFill>
                <a:effectLst/>
                <a:latin typeface="+mn-lt"/>
              </a:rPr>
              <a:t>một</a:t>
            </a:r>
            <a:r>
              <a:rPr lang="en-US" sz="6000" b="1" dirty="0">
                <a:solidFill>
                  <a:srgbClr val="002060"/>
                </a:solidFill>
                <a:effectLst/>
                <a:latin typeface="+mn-lt"/>
              </a:rPr>
              <a:t> </a:t>
            </a:r>
            <a:r>
              <a:rPr lang="en-US" sz="6000" b="1" dirty="0" err="1">
                <a:solidFill>
                  <a:srgbClr val="002060"/>
                </a:solidFill>
                <a:effectLst/>
                <a:latin typeface="+mn-lt"/>
              </a:rPr>
              <a:t>thân</a:t>
            </a:r>
            <a:r>
              <a:rPr lang="en-US" sz="6000" b="1" dirty="0">
                <a:solidFill>
                  <a:srgbClr val="002060"/>
                </a:solidFill>
                <a:effectLst/>
                <a:latin typeface="+mn-lt"/>
              </a:rPr>
              <a:t> </a:t>
            </a:r>
            <a:r>
              <a:rPr lang="en-US" sz="6000" b="1" dirty="0" err="1">
                <a:solidFill>
                  <a:srgbClr val="002060"/>
                </a:solidFill>
                <a:effectLst/>
                <a:latin typeface="+mn-lt"/>
              </a:rPr>
              <a:t>nho</a:t>
            </a:r>
            <a:r>
              <a:rPr lang="en-US" sz="6000" b="1" dirty="0">
                <a:solidFill>
                  <a:srgbClr val="002060"/>
                </a:solidFill>
                <a:effectLst/>
                <a:latin typeface="+mn-lt"/>
              </a:rPr>
              <a:t> </a:t>
            </a:r>
            <a:r>
              <a:rPr lang="en-US" sz="6000" b="1" dirty="0" err="1">
                <a:solidFill>
                  <a:srgbClr val="002060"/>
                </a:solidFill>
                <a:effectLst/>
                <a:latin typeface="+mn-lt"/>
              </a:rPr>
              <a:t>tốt</a:t>
            </a:r>
            <a:r>
              <a:rPr lang="en-US" sz="6000" b="1" dirty="0">
                <a:solidFill>
                  <a:srgbClr val="002060"/>
                </a:solidFill>
                <a:effectLst/>
                <a:latin typeface="+mn-lt"/>
              </a:rPr>
              <a:t> </a:t>
            </a:r>
            <a:r>
              <a:rPr lang="en-US" sz="6000" b="1" dirty="0" err="1">
                <a:solidFill>
                  <a:srgbClr val="002060"/>
                </a:solidFill>
                <a:effectLst/>
                <a:latin typeface="+mn-lt"/>
              </a:rPr>
              <a:t>tươi</a:t>
            </a:r>
            <a:r>
              <a:rPr lang="en-US" sz="6000" b="1" dirty="0">
                <a:solidFill>
                  <a:srgbClr val="002060"/>
                </a:solidFill>
                <a:effectLst/>
                <a:latin typeface="+mn-lt"/>
              </a:rPr>
              <a:t>. </a:t>
            </a:r>
            <a:r>
              <a:rPr lang="en-US" sz="6000" b="1" dirty="0" err="1">
                <a:solidFill>
                  <a:srgbClr val="002060"/>
                </a:solidFill>
                <a:effectLst/>
                <a:latin typeface="+mn-lt"/>
              </a:rPr>
              <a:t>Nàng</a:t>
            </a:r>
            <a:r>
              <a:rPr lang="en-US" sz="6000" b="1" dirty="0">
                <a:solidFill>
                  <a:srgbClr val="002060"/>
                </a:solidFill>
                <a:effectLst/>
                <a:latin typeface="+mn-lt"/>
              </a:rPr>
              <a:t> </a:t>
            </a:r>
            <a:r>
              <a:rPr lang="en-US" sz="6000" b="1" dirty="0" err="1">
                <a:solidFill>
                  <a:srgbClr val="002060"/>
                </a:solidFill>
                <a:effectLst/>
                <a:latin typeface="+mn-lt"/>
              </a:rPr>
              <a:t>đem</a:t>
            </a:r>
            <a:r>
              <a:rPr lang="en-US" sz="6000" b="1" dirty="0">
                <a:solidFill>
                  <a:srgbClr val="002060"/>
                </a:solidFill>
                <a:effectLst/>
                <a:latin typeface="+mn-lt"/>
              </a:rPr>
              <a:t> </a:t>
            </a:r>
            <a:r>
              <a:rPr lang="en-US" sz="6000" b="1" dirty="0" err="1">
                <a:solidFill>
                  <a:srgbClr val="002060"/>
                </a:solidFill>
                <a:effectLst/>
                <a:latin typeface="+mn-lt"/>
              </a:rPr>
              <a:t>bao</a:t>
            </a:r>
            <a:r>
              <a:rPr lang="en-US" sz="6000" b="1" dirty="0">
                <a:solidFill>
                  <a:srgbClr val="002060"/>
                </a:solidFill>
                <a:effectLst/>
                <a:latin typeface="+mn-lt"/>
              </a:rPr>
              <a:t> </a:t>
            </a:r>
            <a:r>
              <a:rPr lang="en-US" sz="6000" b="1" dirty="0" err="1">
                <a:solidFill>
                  <a:srgbClr val="002060"/>
                </a:solidFill>
                <a:effectLst/>
                <a:latin typeface="+mn-lt"/>
              </a:rPr>
              <a:t>nhiêu</a:t>
            </a:r>
            <a:r>
              <a:rPr lang="en-US" sz="6000" b="1" dirty="0">
                <a:solidFill>
                  <a:srgbClr val="002060"/>
                </a:solidFill>
                <a:effectLst/>
                <a:latin typeface="+mn-lt"/>
              </a:rPr>
              <a:t> </a:t>
            </a:r>
            <a:r>
              <a:rPr lang="en-US" sz="6000" b="1" dirty="0" err="1">
                <a:solidFill>
                  <a:srgbClr val="002060"/>
                </a:solidFill>
                <a:effectLst/>
                <a:latin typeface="+mn-lt"/>
              </a:rPr>
              <a:t>hoan</a:t>
            </a:r>
            <a:r>
              <a:rPr lang="en-US" sz="6000" b="1" dirty="0">
                <a:solidFill>
                  <a:srgbClr val="002060"/>
                </a:solidFill>
                <a:effectLst/>
                <a:latin typeface="+mn-lt"/>
              </a:rPr>
              <a:t> </a:t>
            </a:r>
            <a:r>
              <a:rPr lang="en-US" sz="6000" b="1" dirty="0" err="1">
                <a:solidFill>
                  <a:srgbClr val="002060"/>
                </a:solidFill>
                <a:effectLst/>
                <a:latin typeface="+mn-lt"/>
              </a:rPr>
              <a:t>lạc</a:t>
            </a:r>
            <a:r>
              <a:rPr lang="en-US" sz="6000" b="1" dirty="0">
                <a:solidFill>
                  <a:srgbClr val="002060"/>
                </a:solidFill>
                <a:effectLst/>
                <a:latin typeface="+mn-lt"/>
              </a:rPr>
              <a:t> </a:t>
            </a:r>
            <a:r>
              <a:rPr lang="en-US" sz="6000" b="1" dirty="0" err="1">
                <a:solidFill>
                  <a:srgbClr val="002060"/>
                </a:solidFill>
                <a:effectLst/>
                <a:latin typeface="+mn-lt"/>
              </a:rPr>
              <a:t>với</a:t>
            </a:r>
            <a:r>
              <a:rPr lang="en-US" sz="6000" b="1" dirty="0">
                <a:solidFill>
                  <a:srgbClr val="002060"/>
                </a:solidFill>
                <a:effectLst/>
                <a:latin typeface="+mn-lt"/>
              </a:rPr>
              <a:t> </a:t>
            </a:r>
            <a:r>
              <a:rPr lang="en-US" sz="6000" b="1" dirty="0" err="1">
                <a:solidFill>
                  <a:srgbClr val="002060"/>
                </a:solidFill>
                <a:effectLst/>
                <a:latin typeface="+mn-lt"/>
              </a:rPr>
              <a:t>muôn</a:t>
            </a:r>
            <a:r>
              <a:rPr lang="en-US" sz="6000" b="1" dirty="0">
                <a:solidFill>
                  <a:srgbClr val="002060"/>
                </a:solidFill>
                <a:effectLst/>
                <a:latin typeface="+mn-lt"/>
              </a:rPr>
              <a:t> </a:t>
            </a:r>
            <a:r>
              <a:rPr lang="en-US" sz="6000" b="1" dirty="0" err="1">
                <a:solidFill>
                  <a:srgbClr val="002060"/>
                </a:solidFill>
                <a:effectLst/>
                <a:latin typeface="+mn-lt"/>
              </a:rPr>
              <a:t>trái</a:t>
            </a:r>
            <a:r>
              <a:rPr lang="en-US" sz="6000" b="1" dirty="0">
                <a:solidFill>
                  <a:srgbClr val="002060"/>
                </a:solidFill>
                <a:effectLst/>
                <a:latin typeface="+mn-lt"/>
              </a:rPr>
              <a:t> </a:t>
            </a:r>
            <a:r>
              <a:rPr lang="en-US" sz="6000" b="1" dirty="0" err="1">
                <a:solidFill>
                  <a:srgbClr val="002060"/>
                </a:solidFill>
                <a:effectLst/>
                <a:latin typeface="+mn-lt"/>
              </a:rPr>
              <a:t>thơm</a:t>
            </a:r>
            <a:r>
              <a:rPr lang="en-US" sz="6000" b="1" dirty="0">
                <a:solidFill>
                  <a:srgbClr val="002060"/>
                </a:solidFill>
                <a:effectLst/>
                <a:latin typeface="+mn-lt"/>
              </a:rPr>
              <a:t> </a:t>
            </a:r>
            <a:r>
              <a:rPr lang="en-US" sz="6000" b="1" dirty="0" err="1">
                <a:solidFill>
                  <a:srgbClr val="002060"/>
                </a:solidFill>
                <a:effectLst/>
                <a:latin typeface="+mn-lt"/>
              </a:rPr>
              <a:t>dịu</a:t>
            </a:r>
            <a:r>
              <a:rPr lang="en-US" sz="6000" b="1" dirty="0">
                <a:solidFill>
                  <a:srgbClr val="002060"/>
                </a:solidFill>
                <a:effectLst/>
                <a:latin typeface="+mn-lt"/>
              </a:rPr>
              <a:t> </a:t>
            </a:r>
            <a:r>
              <a:rPr lang="en-US" sz="6000" b="1" dirty="0" err="1">
                <a:solidFill>
                  <a:srgbClr val="002060"/>
                </a:solidFill>
                <a:effectLst/>
                <a:latin typeface="+mn-lt"/>
              </a:rPr>
              <a:t>ngọt</a:t>
            </a:r>
            <a:r>
              <a:rPr lang="en-US" sz="6000" b="1" dirty="0">
                <a:solidFill>
                  <a:srgbClr val="002060"/>
                </a:solidFill>
                <a:effectLst/>
                <a:latin typeface="+mn-lt"/>
              </a:rPr>
              <a:t>. </a:t>
            </a:r>
            <a:endParaRPr lang="en-US" sz="60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1" indent="0" algn="ctr">
              <a:lnSpc>
                <a:spcPct val="120000"/>
              </a:lnSpc>
              <a:buNone/>
            </a:pPr>
            <a:r>
              <a:rPr lang="en-US" sz="6600" b="1" dirty="0">
                <a:solidFill>
                  <a:srgbClr val="FF0000"/>
                </a:solidFill>
                <a:effectLst/>
                <a:latin typeface="+mj-lt"/>
                <a:ea typeface="Tahoma" pitchFamily="34" charset="0"/>
                <a:cs typeface="Times New Roman" pitchFamily="18" charset="0"/>
              </a:rPr>
              <a:t>Ca </a:t>
            </a:r>
            <a:r>
              <a:rPr lang="en-US" sz="6600" b="1" dirty="0" err="1">
                <a:solidFill>
                  <a:srgbClr val="FF0000"/>
                </a:solidFill>
                <a:effectLst/>
                <a:latin typeface="+mj-lt"/>
                <a:ea typeface="Tahoma" pitchFamily="34" charset="0"/>
                <a:cs typeface="Times New Roman" pitchFamily="18" charset="0"/>
              </a:rPr>
              <a:t>nhập</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lễ</a:t>
            </a:r>
            <a:r>
              <a:rPr lang="en-US" sz="6600" b="1" dirty="0">
                <a:solidFill>
                  <a:srgbClr val="FF0000"/>
                </a:solidFill>
                <a:effectLst/>
                <a:latin typeface="+mj-lt"/>
                <a:ea typeface="Tahoma" pitchFamily="34" charset="0"/>
                <a:cs typeface="Times New Roman" pitchFamily="18" charset="0"/>
              </a:rPr>
              <a:t> </a:t>
            </a:r>
          </a:p>
          <a:p>
            <a:pPr marL="27431" indent="0" algn="ctr">
              <a:lnSpc>
                <a:spcPct val="120000"/>
              </a:lnSpc>
              <a:buNone/>
            </a:pPr>
            <a:r>
              <a:rPr lang="vi-VN" sz="5400" b="1" dirty="0">
                <a:solidFill>
                  <a:srgbClr val="FF0000"/>
                </a:solidFill>
                <a:latin typeface="+mj-lt"/>
                <a:ea typeface="Tahoma" pitchFamily="34" charset="0"/>
                <a:cs typeface="Times New Roman" pitchFamily="18" charset="0"/>
              </a:rPr>
              <a:t>Đường vào tình yêu </a:t>
            </a:r>
            <a:endParaRPr lang="en-US" sz="5400" b="1" dirty="0">
              <a:solidFill>
                <a:srgbClr val="FF0000"/>
              </a:solidFill>
              <a:effectLst/>
              <a:latin typeface="+mj-lt"/>
              <a:ea typeface="Tahoma" pitchFamily="34" charset="0"/>
              <a:cs typeface="Times New Roman" pitchFamily="18" charset="0"/>
            </a:endParaRPr>
          </a:p>
          <a:p>
            <a:pPr marL="27431" indent="0" algn="ctr">
              <a:lnSpc>
                <a:spcPct val="120000"/>
              </a:lnSpc>
              <a:buNone/>
            </a:pPr>
            <a:r>
              <a:rPr lang="vi-VN" sz="5400" b="1" dirty="0">
                <a:solidFill>
                  <a:srgbClr val="003399"/>
                </a:solidFill>
                <a:latin typeface="+mj-lt"/>
                <a:ea typeface="Tahoma" pitchFamily="34" charset="0"/>
                <a:cs typeface="Times New Roman" pitchFamily="18" charset="0"/>
              </a:rPr>
              <a:t>My Trầm	</a:t>
            </a:r>
            <a:endParaRPr lang="en-US" sz="40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6000" b="1" u="sng" dirty="0">
                <a:solidFill>
                  <a:srgbClr val="FF0000"/>
                </a:solidFill>
                <a:effectLst/>
                <a:latin typeface="+mn-lt"/>
                <a:cs typeface="Times New Roman" pitchFamily="18" charset="0"/>
              </a:rPr>
              <a:t>** :</a:t>
            </a:r>
            <a:r>
              <a:rPr lang="en-US" sz="6000" b="1" dirty="0">
                <a:solidFill>
                  <a:srgbClr val="FF0000"/>
                </a:solidFill>
                <a:effectLst/>
                <a:latin typeface="+mn-lt"/>
                <a:cs typeface="Times New Roman" pitchFamily="18" charset="0"/>
              </a:rPr>
              <a:t> </a:t>
            </a:r>
            <a:r>
              <a:rPr lang="en-US" sz="6000" b="1" dirty="0" err="1">
                <a:solidFill>
                  <a:srgbClr val="002060"/>
                </a:solidFill>
                <a:effectLst/>
                <a:latin typeface="+mn-lt"/>
              </a:rPr>
              <a:t>Này</a:t>
            </a:r>
            <a:r>
              <a:rPr lang="en-US" sz="6000" b="1" dirty="0">
                <a:solidFill>
                  <a:srgbClr val="002060"/>
                </a:solidFill>
                <a:effectLst/>
                <a:latin typeface="+mn-lt"/>
              </a:rPr>
              <a:t> </a:t>
            </a:r>
            <a:r>
              <a:rPr lang="en-US" sz="6000" b="1" dirty="0" err="1">
                <a:solidFill>
                  <a:srgbClr val="002060"/>
                </a:solidFill>
                <a:effectLst/>
                <a:latin typeface="+mn-lt"/>
              </a:rPr>
              <a:t>đây</a:t>
            </a:r>
            <a:r>
              <a:rPr lang="en-US" sz="6000" b="1" dirty="0">
                <a:solidFill>
                  <a:srgbClr val="002060"/>
                </a:solidFill>
                <a:effectLst/>
                <a:latin typeface="+mn-lt"/>
              </a:rPr>
              <a:t> </a:t>
            </a:r>
            <a:r>
              <a:rPr lang="en-US" sz="6000" b="1" dirty="0" err="1">
                <a:solidFill>
                  <a:srgbClr val="002060"/>
                </a:solidFill>
                <a:effectLst/>
                <a:latin typeface="+mn-lt"/>
              </a:rPr>
              <a:t>vây</a:t>
            </a:r>
            <a:r>
              <a:rPr lang="en-US" sz="6000" b="1" dirty="0">
                <a:solidFill>
                  <a:srgbClr val="002060"/>
                </a:solidFill>
                <a:effectLst/>
                <a:latin typeface="+mn-lt"/>
              </a:rPr>
              <a:t> </a:t>
            </a:r>
            <a:r>
              <a:rPr lang="en-US" sz="6000" b="1" dirty="0" err="1">
                <a:solidFill>
                  <a:srgbClr val="002060"/>
                </a:solidFill>
                <a:effectLst/>
                <a:latin typeface="+mn-lt"/>
              </a:rPr>
              <a:t>chung</a:t>
            </a:r>
            <a:r>
              <a:rPr lang="en-US" sz="6000" b="1" dirty="0">
                <a:solidFill>
                  <a:srgbClr val="002060"/>
                </a:solidFill>
                <a:effectLst/>
                <a:latin typeface="+mn-lt"/>
              </a:rPr>
              <a:t> </a:t>
            </a:r>
            <a:r>
              <a:rPr lang="en-US" sz="6000" b="1" dirty="0" err="1">
                <a:solidFill>
                  <a:srgbClr val="002060"/>
                </a:solidFill>
                <a:effectLst/>
                <a:latin typeface="+mn-lt"/>
              </a:rPr>
              <a:t>quanh</a:t>
            </a:r>
            <a:r>
              <a:rPr lang="en-US" sz="6000" b="1" dirty="0">
                <a:solidFill>
                  <a:srgbClr val="002060"/>
                </a:solidFill>
                <a:effectLst/>
                <a:latin typeface="+mn-lt"/>
              </a:rPr>
              <a:t> </a:t>
            </a:r>
            <a:r>
              <a:rPr lang="en-US" sz="6000" b="1" dirty="0" err="1">
                <a:solidFill>
                  <a:srgbClr val="002060"/>
                </a:solidFill>
                <a:effectLst/>
                <a:latin typeface="+mn-lt"/>
              </a:rPr>
              <a:t>bạn</a:t>
            </a:r>
            <a:r>
              <a:rPr lang="en-US" sz="6000" b="1" dirty="0">
                <a:solidFill>
                  <a:srgbClr val="002060"/>
                </a:solidFill>
                <a:effectLst/>
                <a:latin typeface="+mn-lt"/>
              </a:rPr>
              <a:t> </a:t>
            </a:r>
            <a:r>
              <a:rPr lang="en-US" sz="6000" b="1" dirty="0" err="1">
                <a:solidFill>
                  <a:srgbClr val="002060"/>
                </a:solidFill>
                <a:effectLst/>
                <a:latin typeface="+mn-lt"/>
              </a:rPr>
              <a:t>đàn</a:t>
            </a:r>
            <a:r>
              <a:rPr lang="en-US" sz="6000" b="1" dirty="0">
                <a:solidFill>
                  <a:srgbClr val="002060"/>
                </a:solidFill>
                <a:effectLst/>
                <a:latin typeface="+mn-lt"/>
              </a:rPr>
              <a:t> con </a:t>
            </a:r>
            <a:r>
              <a:rPr lang="en-US" sz="6000" b="1" dirty="0" err="1">
                <a:solidFill>
                  <a:srgbClr val="002060"/>
                </a:solidFill>
                <a:effectLst/>
                <a:latin typeface="+mn-lt"/>
              </a:rPr>
              <a:t>khôn</a:t>
            </a:r>
            <a:r>
              <a:rPr lang="en-US" sz="6000" b="1" dirty="0">
                <a:solidFill>
                  <a:srgbClr val="002060"/>
                </a:solidFill>
                <a:effectLst/>
                <a:latin typeface="+mn-lt"/>
              </a:rPr>
              <a:t> </a:t>
            </a:r>
            <a:r>
              <a:rPr lang="en-US" sz="6000" b="1" dirty="0" err="1">
                <a:solidFill>
                  <a:srgbClr val="002060"/>
                </a:solidFill>
                <a:effectLst/>
                <a:latin typeface="+mn-lt"/>
              </a:rPr>
              <a:t>ngoan</a:t>
            </a:r>
            <a:r>
              <a:rPr lang="en-US" sz="6000" b="1" dirty="0">
                <a:solidFill>
                  <a:srgbClr val="002060"/>
                </a:solidFill>
                <a:effectLst/>
                <a:latin typeface="+mn-lt"/>
              </a:rPr>
              <a:t> </a:t>
            </a:r>
            <a:r>
              <a:rPr lang="en-US" sz="6000" b="1" dirty="0" err="1">
                <a:solidFill>
                  <a:srgbClr val="002060"/>
                </a:solidFill>
                <a:effectLst/>
                <a:latin typeface="+mn-lt"/>
              </a:rPr>
              <a:t>xinh</a:t>
            </a:r>
            <a:r>
              <a:rPr lang="en-US" sz="6000" b="1" dirty="0">
                <a:solidFill>
                  <a:srgbClr val="002060"/>
                </a:solidFill>
                <a:effectLst/>
                <a:latin typeface="+mn-lt"/>
              </a:rPr>
              <a:t> </a:t>
            </a:r>
            <a:r>
              <a:rPr lang="en-US" sz="6000" b="1" dirty="0" err="1">
                <a:solidFill>
                  <a:srgbClr val="002060"/>
                </a:solidFill>
                <a:effectLst/>
                <a:latin typeface="+mn-lt"/>
              </a:rPr>
              <a:t>đẹp</a:t>
            </a:r>
            <a:r>
              <a:rPr lang="en-US" sz="6000" b="1" dirty="0">
                <a:solidFill>
                  <a:srgbClr val="002060"/>
                </a:solidFill>
                <a:effectLst/>
                <a:latin typeface="+mn-lt"/>
              </a:rPr>
              <a:t>. </a:t>
            </a:r>
            <a:r>
              <a:rPr lang="en-US" sz="6000" b="1" dirty="0" err="1">
                <a:solidFill>
                  <a:srgbClr val="002060"/>
                </a:solidFill>
                <a:effectLst/>
                <a:latin typeface="+mn-lt"/>
              </a:rPr>
              <a:t>Tựa</a:t>
            </a:r>
            <a:r>
              <a:rPr lang="en-US" sz="6000" b="1" dirty="0">
                <a:solidFill>
                  <a:srgbClr val="002060"/>
                </a:solidFill>
                <a:effectLst/>
                <a:latin typeface="+mn-lt"/>
              </a:rPr>
              <a:t> </a:t>
            </a:r>
            <a:r>
              <a:rPr lang="en-US" sz="6000" b="1" dirty="0" err="1">
                <a:solidFill>
                  <a:srgbClr val="002060"/>
                </a:solidFill>
                <a:effectLst/>
                <a:latin typeface="+mn-lt"/>
              </a:rPr>
              <a:t>như</a:t>
            </a:r>
            <a:r>
              <a:rPr lang="en-US" sz="6000" b="1" dirty="0">
                <a:solidFill>
                  <a:srgbClr val="002060"/>
                </a:solidFill>
                <a:effectLst/>
                <a:latin typeface="+mn-lt"/>
              </a:rPr>
              <a:t> ô </a:t>
            </a:r>
            <a:r>
              <a:rPr lang="en-US" sz="6000" b="1" dirty="0" err="1">
                <a:solidFill>
                  <a:srgbClr val="002060"/>
                </a:solidFill>
                <a:effectLst/>
                <a:latin typeface="+mn-lt"/>
              </a:rPr>
              <a:t>liu</a:t>
            </a:r>
            <a:r>
              <a:rPr lang="en-US" sz="6000" b="1" dirty="0">
                <a:solidFill>
                  <a:srgbClr val="002060"/>
                </a:solidFill>
                <a:effectLst/>
                <a:latin typeface="+mn-lt"/>
              </a:rPr>
              <a:t> </a:t>
            </a:r>
            <a:r>
              <a:rPr lang="en-US" sz="6000" b="1" dirty="0" err="1">
                <a:solidFill>
                  <a:srgbClr val="002060"/>
                </a:solidFill>
                <a:effectLst/>
                <a:latin typeface="+mn-lt"/>
              </a:rPr>
              <a:t>xanh</a:t>
            </a:r>
            <a:r>
              <a:rPr lang="en-US" sz="6000" b="1" dirty="0">
                <a:solidFill>
                  <a:srgbClr val="002060"/>
                </a:solidFill>
                <a:effectLst/>
                <a:latin typeface="+mn-lt"/>
              </a:rPr>
              <a:t> </a:t>
            </a:r>
            <a:r>
              <a:rPr lang="en-US" sz="6000" b="1" dirty="0" err="1">
                <a:solidFill>
                  <a:srgbClr val="002060"/>
                </a:solidFill>
                <a:effectLst/>
                <a:latin typeface="+mn-lt"/>
              </a:rPr>
              <a:t>rờn</a:t>
            </a:r>
            <a:r>
              <a:rPr lang="en-US" sz="6000" b="1" dirty="0">
                <a:solidFill>
                  <a:srgbClr val="002060"/>
                </a:solidFill>
                <a:effectLst/>
                <a:latin typeface="+mn-lt"/>
              </a:rPr>
              <a:t> </a:t>
            </a:r>
            <a:r>
              <a:rPr lang="en-US" sz="6000" b="1" dirty="0" err="1">
                <a:solidFill>
                  <a:srgbClr val="002060"/>
                </a:solidFill>
                <a:effectLst/>
                <a:latin typeface="+mn-lt"/>
              </a:rPr>
              <a:t>chồi</a:t>
            </a:r>
            <a:r>
              <a:rPr lang="en-US" sz="6000" b="1" dirty="0">
                <a:solidFill>
                  <a:srgbClr val="002060"/>
                </a:solidFill>
                <a:effectLst/>
                <a:latin typeface="+mn-lt"/>
              </a:rPr>
              <a:t> non </a:t>
            </a:r>
            <a:r>
              <a:rPr lang="en-US" sz="6000" b="1" dirty="0" err="1">
                <a:solidFill>
                  <a:srgbClr val="002060"/>
                </a:solidFill>
                <a:effectLst/>
                <a:latin typeface="+mn-lt"/>
              </a:rPr>
              <a:t>đang</a:t>
            </a:r>
            <a:r>
              <a:rPr lang="en-US" sz="6000" b="1" dirty="0">
                <a:solidFill>
                  <a:srgbClr val="002060"/>
                </a:solidFill>
                <a:effectLst/>
                <a:latin typeface="+mn-lt"/>
              </a:rPr>
              <a:t> </a:t>
            </a:r>
            <a:r>
              <a:rPr lang="en-US" sz="6000" b="1" dirty="0" err="1">
                <a:solidFill>
                  <a:srgbClr val="002060"/>
                </a:solidFill>
                <a:effectLst/>
                <a:latin typeface="+mn-lt"/>
              </a:rPr>
              <a:t>lớn</a:t>
            </a:r>
            <a:r>
              <a:rPr lang="en-US" sz="6000" b="1" dirty="0">
                <a:solidFill>
                  <a:srgbClr val="002060"/>
                </a:solidFill>
                <a:effectLst/>
                <a:latin typeface="+mn-lt"/>
              </a:rPr>
              <a:t> </a:t>
            </a:r>
            <a:r>
              <a:rPr lang="en-US" sz="6000" b="1" dirty="0" err="1">
                <a:solidFill>
                  <a:srgbClr val="002060"/>
                </a:solidFill>
                <a:effectLst/>
                <a:latin typeface="+mn-lt"/>
              </a:rPr>
              <a:t>Chúa</a:t>
            </a:r>
            <a:r>
              <a:rPr lang="en-US" sz="6000" b="1" dirty="0">
                <a:solidFill>
                  <a:srgbClr val="002060"/>
                </a:solidFill>
                <a:effectLst/>
                <a:latin typeface="+mn-lt"/>
              </a:rPr>
              <a:t> </a:t>
            </a:r>
            <a:r>
              <a:rPr lang="en-US" sz="6000" b="1" dirty="0" err="1">
                <a:solidFill>
                  <a:srgbClr val="002060"/>
                </a:solidFill>
                <a:effectLst/>
                <a:latin typeface="+mn-lt"/>
              </a:rPr>
              <a:t>thương</a:t>
            </a:r>
            <a:r>
              <a:rPr lang="en-US" sz="6000" b="1" dirty="0">
                <a:solidFill>
                  <a:srgbClr val="002060"/>
                </a:solidFill>
                <a:effectLst/>
                <a:latin typeface="+mn-lt"/>
              </a:rPr>
              <a:t> </a:t>
            </a:r>
            <a:r>
              <a:rPr lang="en-US" sz="6000" b="1" dirty="0" err="1">
                <a:solidFill>
                  <a:srgbClr val="002060"/>
                </a:solidFill>
                <a:effectLst/>
                <a:latin typeface="+mn-lt"/>
              </a:rPr>
              <a:t>chở</a:t>
            </a:r>
            <a:r>
              <a:rPr lang="en-US" sz="6000" b="1" dirty="0">
                <a:solidFill>
                  <a:srgbClr val="002060"/>
                </a:solidFill>
                <a:effectLst/>
                <a:latin typeface="+mn-lt"/>
              </a:rPr>
              <a:t> </a:t>
            </a:r>
            <a:r>
              <a:rPr lang="en-US" sz="6000" b="1" dirty="0" err="1">
                <a:solidFill>
                  <a:srgbClr val="002060"/>
                </a:solidFill>
                <a:effectLst/>
                <a:latin typeface="+mn-lt"/>
              </a:rPr>
              <a:t>che</a:t>
            </a:r>
            <a:r>
              <a:rPr lang="en-US" sz="6000" b="1" dirty="0">
                <a:solidFill>
                  <a:srgbClr val="002060"/>
                </a:solidFill>
                <a:effectLst/>
                <a:latin typeface="+mn-lt"/>
              </a:rPr>
              <a:t>. </a:t>
            </a:r>
            <a:endParaRPr lang="en-US" sz="60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3494425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7200" b="1" u="sng" dirty="0" err="1">
                <a:solidFill>
                  <a:srgbClr val="FF0000"/>
                </a:solidFill>
                <a:effectLst/>
                <a:cs typeface="Times New Roman" pitchFamily="18" charset="0"/>
              </a:rPr>
              <a:t>Đk</a:t>
            </a:r>
            <a:r>
              <a:rPr lang="en-US" sz="7200" b="1" u="sng" dirty="0">
                <a:solidFill>
                  <a:srgbClr val="FF0000"/>
                </a:solidFill>
                <a:effectLst/>
                <a:cs typeface="Times New Roman" pitchFamily="18" charset="0"/>
              </a:rPr>
              <a:t>:</a:t>
            </a:r>
            <a:r>
              <a:rPr lang="en-US" sz="7200" b="1" dirty="0">
                <a:solidFill>
                  <a:srgbClr val="003399"/>
                </a:solidFill>
                <a:effectLst/>
                <a:cs typeface="Times New Roman" pitchFamily="18" charset="0"/>
              </a:rPr>
              <a:t> </a:t>
            </a:r>
            <a:r>
              <a:rPr lang="en-US" sz="7200" b="1" dirty="0" err="1">
                <a:solidFill>
                  <a:srgbClr val="002060"/>
                </a:solidFill>
                <a:effectLst/>
              </a:rPr>
              <a:t>Phúc</a:t>
            </a:r>
            <a:r>
              <a:rPr lang="en-US" sz="7200" b="1" dirty="0">
                <a:solidFill>
                  <a:srgbClr val="002060"/>
                </a:solidFill>
                <a:effectLst/>
              </a:rPr>
              <a:t> </a:t>
            </a:r>
            <a:r>
              <a:rPr lang="en-US" sz="7200" b="1" dirty="0" err="1">
                <a:solidFill>
                  <a:srgbClr val="002060"/>
                </a:solidFill>
                <a:effectLst/>
              </a:rPr>
              <a:t>cho</a:t>
            </a:r>
            <a:r>
              <a:rPr lang="en-US" sz="7200" b="1" dirty="0">
                <a:solidFill>
                  <a:srgbClr val="002060"/>
                </a:solidFill>
                <a:effectLst/>
              </a:rPr>
              <a:t> </a:t>
            </a:r>
            <a:r>
              <a:rPr lang="en-US" sz="7200" b="1" dirty="0" err="1">
                <a:solidFill>
                  <a:srgbClr val="002060"/>
                </a:solidFill>
                <a:effectLst/>
              </a:rPr>
              <a:t>những</a:t>
            </a:r>
            <a:r>
              <a:rPr lang="en-US" sz="7200" b="1" dirty="0">
                <a:solidFill>
                  <a:srgbClr val="002060"/>
                </a:solidFill>
                <a:effectLst/>
              </a:rPr>
              <a:t> </a:t>
            </a:r>
            <a:r>
              <a:rPr lang="en-US" sz="7200" b="1" dirty="0" err="1">
                <a:solidFill>
                  <a:srgbClr val="002060"/>
                </a:solidFill>
                <a:effectLst/>
              </a:rPr>
              <a:t>ai</a:t>
            </a:r>
            <a:r>
              <a:rPr lang="en-US" sz="7200" b="1" dirty="0">
                <a:solidFill>
                  <a:srgbClr val="002060"/>
                </a:solidFill>
                <a:effectLst/>
              </a:rPr>
              <a:t> </a:t>
            </a:r>
            <a:r>
              <a:rPr lang="en-US" sz="7200" b="1" dirty="0" err="1">
                <a:solidFill>
                  <a:srgbClr val="002060"/>
                </a:solidFill>
                <a:effectLst/>
              </a:rPr>
              <a:t>tôn</a:t>
            </a:r>
            <a:r>
              <a:rPr lang="en-US" sz="7200" b="1" dirty="0">
                <a:solidFill>
                  <a:srgbClr val="002060"/>
                </a:solidFill>
                <a:effectLst/>
              </a:rPr>
              <a:t> </a:t>
            </a:r>
            <a:r>
              <a:rPr lang="en-US" sz="7200" b="1" dirty="0" err="1">
                <a:solidFill>
                  <a:srgbClr val="002060"/>
                </a:solidFill>
                <a:effectLst/>
              </a:rPr>
              <a:t>sợ</a:t>
            </a:r>
            <a:r>
              <a:rPr lang="en-US" sz="7200" b="1" dirty="0">
                <a:solidFill>
                  <a:srgbClr val="002060"/>
                </a:solidFill>
                <a:effectLst/>
              </a:rPr>
              <a:t> </a:t>
            </a:r>
            <a:r>
              <a:rPr lang="en-US" sz="7200" b="1" dirty="0" err="1">
                <a:solidFill>
                  <a:srgbClr val="002060"/>
                </a:solidFill>
                <a:effectLst/>
              </a:rPr>
              <a:t>Thiên</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Phúc</a:t>
            </a:r>
            <a:r>
              <a:rPr lang="en-US" sz="7200" b="1" dirty="0">
                <a:solidFill>
                  <a:srgbClr val="002060"/>
                </a:solidFill>
                <a:effectLst/>
              </a:rPr>
              <a:t> </a:t>
            </a:r>
            <a:r>
              <a:rPr lang="en-US" sz="7200" b="1" dirty="0" err="1">
                <a:solidFill>
                  <a:srgbClr val="002060"/>
                </a:solidFill>
                <a:effectLst/>
              </a:rPr>
              <a:t>cho</a:t>
            </a:r>
            <a:r>
              <a:rPr lang="en-US" sz="7200" b="1" dirty="0">
                <a:solidFill>
                  <a:srgbClr val="002060"/>
                </a:solidFill>
                <a:effectLst/>
              </a:rPr>
              <a:t> </a:t>
            </a:r>
            <a:r>
              <a:rPr lang="en-US" sz="7200" b="1" dirty="0" err="1">
                <a:solidFill>
                  <a:srgbClr val="002060"/>
                </a:solidFill>
                <a:effectLst/>
              </a:rPr>
              <a:t>những</a:t>
            </a:r>
            <a:r>
              <a:rPr lang="en-US" sz="7200" b="1" dirty="0">
                <a:solidFill>
                  <a:srgbClr val="002060"/>
                </a:solidFill>
                <a:effectLst/>
              </a:rPr>
              <a:t> </a:t>
            </a:r>
            <a:r>
              <a:rPr lang="en-US" sz="7200" b="1" dirty="0" err="1">
                <a:solidFill>
                  <a:srgbClr val="002060"/>
                </a:solidFill>
                <a:effectLst/>
              </a:rPr>
              <a:t>ai</a:t>
            </a:r>
            <a:r>
              <a:rPr lang="en-US" sz="7200" b="1" dirty="0">
                <a:solidFill>
                  <a:srgbClr val="002060"/>
                </a:solidFill>
                <a:effectLst/>
              </a:rPr>
              <a:t> </a:t>
            </a:r>
            <a:r>
              <a:rPr lang="en-US" sz="7200" b="1" dirty="0" err="1">
                <a:solidFill>
                  <a:srgbClr val="002060"/>
                </a:solidFill>
                <a:effectLst/>
              </a:rPr>
              <a:t>sống</a:t>
            </a:r>
            <a:r>
              <a:rPr lang="en-US" sz="7200" b="1" dirty="0">
                <a:solidFill>
                  <a:srgbClr val="002060"/>
                </a:solidFill>
                <a:effectLst/>
              </a:rPr>
              <a:t> </a:t>
            </a:r>
            <a:r>
              <a:rPr lang="en-US" sz="7200" b="1" dirty="0" err="1">
                <a:solidFill>
                  <a:srgbClr val="002060"/>
                </a:solidFill>
                <a:effectLst/>
              </a:rPr>
              <a:t>theo</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a:t>
            </a:r>
            <a:r>
              <a:rPr lang="en-US" sz="7200" b="1" dirty="0" err="1">
                <a:solidFill>
                  <a:srgbClr val="002060"/>
                </a:solidFill>
                <a:effectLst/>
              </a:rPr>
              <a:t>Người</a:t>
            </a:r>
            <a:r>
              <a:rPr lang="en-US" sz="7200" b="1" dirty="0">
                <a:solidFill>
                  <a:srgbClr val="002060"/>
                </a:solidFill>
                <a:effectLst/>
              </a:rPr>
              <a:t>. </a:t>
            </a:r>
            <a:endParaRPr lang="en-US" sz="7200" b="1" dirty="0">
              <a:solidFill>
                <a:srgbClr val="002060"/>
              </a:solidFill>
              <a:effectLst/>
              <a:cs typeface="Times New Roman" pitchFamily="18" charset="0"/>
            </a:endParaRPr>
          </a:p>
        </p:txBody>
      </p:sp>
    </p:spTree>
    <p:extLst>
      <p:ext uri="{BB962C8B-B14F-4D97-AF65-F5344CB8AC3E}">
        <p14:creationId xmlns:p14="http://schemas.microsoft.com/office/powerpoint/2010/main" val="3272140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6000" b="1" u="sng" dirty="0">
                <a:solidFill>
                  <a:srgbClr val="FF0000"/>
                </a:solidFill>
                <a:effectLst/>
                <a:latin typeface="+mn-lt"/>
                <a:cs typeface="Times New Roman" pitchFamily="18" charset="0"/>
              </a:rPr>
              <a:t>Tk2:</a:t>
            </a:r>
            <a:r>
              <a:rPr lang="en-US" sz="6000" b="1" dirty="0">
                <a:solidFill>
                  <a:srgbClr val="FF0000"/>
                </a:solidFill>
                <a:effectLst/>
                <a:latin typeface="+mn-lt"/>
                <a:cs typeface="Times New Roman" pitchFamily="18" charset="0"/>
              </a:rPr>
              <a:t> </a:t>
            </a:r>
            <a:r>
              <a:rPr lang="en-US" sz="6000" b="1" dirty="0" err="1">
                <a:solidFill>
                  <a:srgbClr val="002060"/>
                </a:solidFill>
                <a:effectLst/>
                <a:latin typeface="+mn-lt"/>
              </a:rPr>
              <a:t>Người</a:t>
            </a:r>
            <a:r>
              <a:rPr lang="en-US" sz="6000" b="1" dirty="0">
                <a:solidFill>
                  <a:srgbClr val="002060"/>
                </a:solidFill>
                <a:effectLst/>
                <a:latin typeface="+mn-lt"/>
              </a:rPr>
              <a:t> </a:t>
            </a:r>
            <a:r>
              <a:rPr lang="en-US" sz="6000" b="1" dirty="0" err="1">
                <a:solidFill>
                  <a:srgbClr val="002060"/>
                </a:solidFill>
                <a:effectLst/>
                <a:latin typeface="+mn-lt"/>
              </a:rPr>
              <a:t>thương</a:t>
            </a:r>
            <a:r>
              <a:rPr lang="en-US" sz="6000" b="1" dirty="0">
                <a:solidFill>
                  <a:srgbClr val="002060"/>
                </a:solidFill>
                <a:effectLst/>
                <a:latin typeface="+mn-lt"/>
              </a:rPr>
              <a:t> </a:t>
            </a:r>
            <a:r>
              <a:rPr lang="en-US" sz="6000" b="1" dirty="0" err="1">
                <a:solidFill>
                  <a:srgbClr val="002060"/>
                </a:solidFill>
                <a:effectLst/>
                <a:latin typeface="+mn-lt"/>
              </a:rPr>
              <a:t>luôn</a:t>
            </a:r>
            <a:r>
              <a:rPr lang="en-US" sz="6000" b="1" dirty="0">
                <a:solidFill>
                  <a:srgbClr val="002060"/>
                </a:solidFill>
                <a:effectLst/>
                <a:latin typeface="+mn-lt"/>
              </a:rPr>
              <a:t> ban </a:t>
            </a:r>
            <a:r>
              <a:rPr lang="en-US" sz="6000" b="1" dirty="0" err="1">
                <a:solidFill>
                  <a:srgbClr val="002060"/>
                </a:solidFill>
                <a:effectLst/>
                <a:latin typeface="+mn-lt"/>
              </a:rPr>
              <a:t>cho</a:t>
            </a:r>
            <a:r>
              <a:rPr lang="en-US" sz="6000" b="1" dirty="0">
                <a:solidFill>
                  <a:srgbClr val="002060"/>
                </a:solidFill>
                <a:effectLst/>
                <a:latin typeface="+mn-lt"/>
              </a:rPr>
              <a:t> </a:t>
            </a:r>
            <a:r>
              <a:rPr lang="en-US" sz="6000" b="1" dirty="0" err="1">
                <a:solidFill>
                  <a:srgbClr val="002060"/>
                </a:solidFill>
                <a:effectLst/>
                <a:latin typeface="+mn-lt"/>
              </a:rPr>
              <a:t>bạn</a:t>
            </a:r>
            <a:r>
              <a:rPr lang="en-US" sz="6000" b="1" dirty="0">
                <a:solidFill>
                  <a:srgbClr val="002060"/>
                </a:solidFill>
                <a:effectLst/>
                <a:latin typeface="+mn-lt"/>
              </a:rPr>
              <a:t> an </a:t>
            </a:r>
            <a:r>
              <a:rPr lang="en-US" sz="6000" b="1" dirty="0" err="1">
                <a:solidFill>
                  <a:srgbClr val="002060"/>
                </a:solidFill>
                <a:effectLst/>
                <a:latin typeface="+mn-lt"/>
              </a:rPr>
              <a:t>bình</a:t>
            </a:r>
            <a:r>
              <a:rPr lang="en-US" sz="6000" b="1" dirty="0">
                <a:solidFill>
                  <a:srgbClr val="002060"/>
                </a:solidFill>
                <a:effectLst/>
                <a:latin typeface="+mn-lt"/>
              </a:rPr>
              <a:t> </a:t>
            </a:r>
            <a:r>
              <a:rPr lang="en-US" sz="6000" b="1" dirty="0" err="1">
                <a:solidFill>
                  <a:srgbClr val="002060"/>
                </a:solidFill>
                <a:effectLst/>
                <a:latin typeface="+mn-lt"/>
              </a:rPr>
              <a:t>hân</a:t>
            </a:r>
            <a:r>
              <a:rPr lang="en-US" sz="6000" b="1" dirty="0">
                <a:solidFill>
                  <a:srgbClr val="002060"/>
                </a:solidFill>
                <a:effectLst/>
                <a:latin typeface="+mn-lt"/>
              </a:rPr>
              <a:t> </a:t>
            </a:r>
            <a:r>
              <a:rPr lang="en-US" sz="6000" b="1" dirty="0" err="1">
                <a:solidFill>
                  <a:srgbClr val="002060"/>
                </a:solidFill>
                <a:effectLst/>
                <a:latin typeface="+mn-lt"/>
              </a:rPr>
              <a:t>hoan</a:t>
            </a:r>
            <a:r>
              <a:rPr lang="en-US" sz="6000" b="1" dirty="0">
                <a:solidFill>
                  <a:srgbClr val="002060"/>
                </a:solidFill>
                <a:effectLst/>
                <a:latin typeface="+mn-lt"/>
              </a:rPr>
              <a:t> </a:t>
            </a:r>
            <a:r>
              <a:rPr lang="en-US" sz="6000" b="1" dirty="0" err="1">
                <a:solidFill>
                  <a:srgbClr val="002060"/>
                </a:solidFill>
                <a:effectLst/>
                <a:latin typeface="+mn-lt"/>
              </a:rPr>
              <a:t>sướng</a:t>
            </a:r>
            <a:r>
              <a:rPr lang="en-US" sz="6000" b="1" dirty="0">
                <a:solidFill>
                  <a:srgbClr val="002060"/>
                </a:solidFill>
                <a:effectLst/>
                <a:latin typeface="+mn-lt"/>
              </a:rPr>
              <a:t> </a:t>
            </a:r>
            <a:r>
              <a:rPr lang="en-US" sz="6000" b="1" dirty="0" err="1">
                <a:solidFill>
                  <a:srgbClr val="002060"/>
                </a:solidFill>
                <a:effectLst/>
                <a:latin typeface="+mn-lt"/>
              </a:rPr>
              <a:t>vui</a:t>
            </a:r>
            <a:r>
              <a:rPr lang="en-US" sz="6000" b="1" dirty="0">
                <a:solidFill>
                  <a:srgbClr val="002060"/>
                </a:solidFill>
                <a:effectLst/>
                <a:latin typeface="+mn-lt"/>
              </a:rPr>
              <a:t>. </a:t>
            </a:r>
            <a:r>
              <a:rPr lang="en-US" sz="6000" b="1" dirty="0" err="1">
                <a:solidFill>
                  <a:srgbClr val="002060"/>
                </a:solidFill>
                <a:effectLst/>
                <a:latin typeface="+mn-lt"/>
              </a:rPr>
              <a:t>Vì</a:t>
            </a:r>
            <a:r>
              <a:rPr lang="en-US" sz="6000" b="1" dirty="0">
                <a:solidFill>
                  <a:srgbClr val="002060"/>
                </a:solidFill>
                <a:effectLst/>
                <a:latin typeface="+mn-lt"/>
              </a:rPr>
              <a:t> </a:t>
            </a:r>
            <a:r>
              <a:rPr lang="en-US" sz="6000" b="1" dirty="0" err="1">
                <a:solidFill>
                  <a:srgbClr val="002060"/>
                </a:solidFill>
                <a:effectLst/>
                <a:latin typeface="+mn-lt"/>
              </a:rPr>
              <a:t>đây</a:t>
            </a:r>
            <a:r>
              <a:rPr lang="en-US" sz="6000" b="1" dirty="0">
                <a:solidFill>
                  <a:srgbClr val="002060"/>
                </a:solidFill>
                <a:effectLst/>
                <a:latin typeface="+mn-lt"/>
              </a:rPr>
              <a:t> </a:t>
            </a:r>
            <a:r>
              <a:rPr lang="en-US" sz="6000" b="1" dirty="0" err="1">
                <a:solidFill>
                  <a:srgbClr val="002060"/>
                </a:solidFill>
                <a:effectLst/>
                <a:latin typeface="+mn-lt"/>
              </a:rPr>
              <a:t>bao</a:t>
            </a:r>
            <a:r>
              <a:rPr lang="en-US" sz="6000" b="1" dirty="0">
                <a:solidFill>
                  <a:srgbClr val="002060"/>
                </a:solidFill>
                <a:effectLst/>
                <a:latin typeface="+mn-lt"/>
              </a:rPr>
              <a:t> </a:t>
            </a:r>
            <a:r>
              <a:rPr lang="en-US" sz="6000" b="1" dirty="0" err="1">
                <a:solidFill>
                  <a:srgbClr val="002060"/>
                </a:solidFill>
                <a:effectLst/>
                <a:latin typeface="+mn-lt"/>
              </a:rPr>
              <a:t>nhiêu</a:t>
            </a:r>
            <a:r>
              <a:rPr lang="en-US" sz="6000" b="1" dirty="0">
                <a:solidFill>
                  <a:srgbClr val="002060"/>
                </a:solidFill>
                <a:effectLst/>
                <a:latin typeface="+mn-lt"/>
              </a:rPr>
              <a:t> </a:t>
            </a:r>
            <a:r>
              <a:rPr lang="en-US" sz="6000" b="1" dirty="0" err="1">
                <a:solidFill>
                  <a:srgbClr val="002060"/>
                </a:solidFill>
                <a:effectLst/>
                <a:latin typeface="+mn-lt"/>
              </a:rPr>
              <a:t>phúc</a:t>
            </a:r>
            <a:r>
              <a:rPr lang="en-US" sz="6000" b="1" dirty="0">
                <a:solidFill>
                  <a:srgbClr val="002060"/>
                </a:solidFill>
                <a:effectLst/>
                <a:latin typeface="+mn-lt"/>
              </a:rPr>
              <a:t> </a:t>
            </a:r>
            <a:r>
              <a:rPr lang="en-US" sz="6000" b="1" dirty="0" err="1">
                <a:solidFill>
                  <a:srgbClr val="002060"/>
                </a:solidFill>
                <a:effectLst/>
                <a:latin typeface="+mn-lt"/>
              </a:rPr>
              <a:t>lộc</a:t>
            </a:r>
            <a:r>
              <a:rPr lang="en-US" sz="6000" b="1" dirty="0">
                <a:solidFill>
                  <a:srgbClr val="002060"/>
                </a:solidFill>
                <a:effectLst/>
                <a:latin typeface="+mn-lt"/>
              </a:rPr>
              <a:t> </a:t>
            </a:r>
            <a:r>
              <a:rPr lang="en-US" sz="6000" b="1" dirty="0" err="1">
                <a:solidFill>
                  <a:srgbClr val="002060"/>
                </a:solidFill>
                <a:effectLst/>
                <a:latin typeface="+mn-lt"/>
              </a:rPr>
              <a:t>chứa</a:t>
            </a:r>
            <a:r>
              <a:rPr lang="en-US" sz="6000" b="1" dirty="0">
                <a:solidFill>
                  <a:srgbClr val="002060"/>
                </a:solidFill>
                <a:effectLst/>
                <a:latin typeface="+mn-lt"/>
              </a:rPr>
              <a:t> </a:t>
            </a:r>
            <a:r>
              <a:rPr lang="en-US" sz="6000" b="1" dirty="0" err="1">
                <a:solidFill>
                  <a:srgbClr val="002060"/>
                </a:solidFill>
                <a:effectLst/>
                <a:latin typeface="+mn-lt"/>
              </a:rPr>
              <a:t>chan</a:t>
            </a:r>
            <a:r>
              <a:rPr lang="en-US" sz="6000" b="1" dirty="0">
                <a:solidFill>
                  <a:srgbClr val="002060"/>
                </a:solidFill>
                <a:effectLst/>
                <a:latin typeface="+mn-lt"/>
              </a:rPr>
              <a:t> </a:t>
            </a:r>
            <a:r>
              <a:rPr lang="en-US" sz="6000" b="1" dirty="0" err="1">
                <a:solidFill>
                  <a:srgbClr val="002060"/>
                </a:solidFill>
                <a:effectLst/>
                <a:latin typeface="+mn-lt"/>
              </a:rPr>
              <a:t>suốt</a:t>
            </a:r>
            <a:r>
              <a:rPr lang="en-US" sz="6000" b="1" dirty="0">
                <a:solidFill>
                  <a:srgbClr val="002060"/>
                </a:solidFill>
                <a:effectLst/>
                <a:latin typeface="+mn-lt"/>
              </a:rPr>
              <a:t> </a:t>
            </a:r>
            <a:r>
              <a:rPr lang="en-US" sz="6000" b="1" dirty="0" err="1">
                <a:solidFill>
                  <a:srgbClr val="002060"/>
                </a:solidFill>
                <a:effectLst/>
                <a:latin typeface="+mn-lt"/>
              </a:rPr>
              <a:t>trong</a:t>
            </a:r>
            <a:r>
              <a:rPr lang="en-US" sz="6000" b="1" dirty="0">
                <a:solidFill>
                  <a:srgbClr val="002060"/>
                </a:solidFill>
                <a:effectLst/>
                <a:latin typeface="+mn-lt"/>
              </a:rPr>
              <a:t> </a:t>
            </a:r>
            <a:r>
              <a:rPr lang="en-US" sz="6000" b="1" dirty="0" err="1">
                <a:solidFill>
                  <a:srgbClr val="002060"/>
                </a:solidFill>
                <a:effectLst/>
                <a:latin typeface="+mn-lt"/>
              </a:rPr>
              <a:t>một</a:t>
            </a:r>
            <a:r>
              <a:rPr lang="en-US" sz="6000" b="1" dirty="0">
                <a:solidFill>
                  <a:srgbClr val="002060"/>
                </a:solidFill>
                <a:effectLst/>
                <a:latin typeface="+mn-lt"/>
              </a:rPr>
              <a:t> </a:t>
            </a:r>
            <a:r>
              <a:rPr lang="en-US" sz="6000" b="1" dirty="0" err="1">
                <a:solidFill>
                  <a:srgbClr val="002060"/>
                </a:solidFill>
                <a:effectLst/>
                <a:latin typeface="+mn-lt"/>
              </a:rPr>
              <a:t>đời</a:t>
            </a:r>
            <a:r>
              <a:rPr lang="en-US" sz="6000" b="1" dirty="0">
                <a:solidFill>
                  <a:srgbClr val="002060"/>
                </a:solidFill>
                <a:effectLst/>
                <a:latin typeface="+mn-lt"/>
              </a:rPr>
              <a:t>. </a:t>
            </a:r>
            <a:endParaRPr lang="en-US" sz="60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1847444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6000" b="1" u="sng" dirty="0">
                <a:solidFill>
                  <a:srgbClr val="FF0000"/>
                </a:solidFill>
                <a:effectLst/>
                <a:latin typeface="+mn-lt"/>
                <a:cs typeface="Times New Roman" pitchFamily="18" charset="0"/>
              </a:rPr>
              <a:t>** :</a:t>
            </a:r>
            <a:r>
              <a:rPr lang="en-US" sz="6000" b="1" dirty="0">
                <a:solidFill>
                  <a:srgbClr val="FF0000"/>
                </a:solidFill>
                <a:effectLst/>
                <a:latin typeface="+mn-lt"/>
                <a:cs typeface="Times New Roman" pitchFamily="18" charset="0"/>
              </a:rPr>
              <a:t> </a:t>
            </a:r>
            <a:r>
              <a:rPr lang="en-US" sz="6000" b="1" dirty="0" err="1">
                <a:solidFill>
                  <a:srgbClr val="002060"/>
                </a:solidFill>
                <a:effectLst/>
                <a:latin typeface="+mn-lt"/>
              </a:rPr>
              <a:t>Bạn</a:t>
            </a:r>
            <a:r>
              <a:rPr lang="en-US" sz="6000" b="1" dirty="0">
                <a:solidFill>
                  <a:srgbClr val="002060"/>
                </a:solidFill>
                <a:effectLst/>
                <a:latin typeface="+mn-lt"/>
              </a:rPr>
              <a:t> </a:t>
            </a:r>
            <a:r>
              <a:rPr lang="en-US" sz="6000" b="1" dirty="0" err="1">
                <a:solidFill>
                  <a:srgbClr val="002060"/>
                </a:solidFill>
                <a:effectLst/>
                <a:latin typeface="+mn-lt"/>
              </a:rPr>
              <a:t>ơi</a:t>
            </a:r>
            <a:r>
              <a:rPr lang="en-US" sz="6000" b="1" dirty="0">
                <a:solidFill>
                  <a:srgbClr val="002060"/>
                </a:solidFill>
                <a:effectLst/>
                <a:latin typeface="+mn-lt"/>
              </a:rPr>
              <a:t> </a:t>
            </a:r>
            <a:r>
              <a:rPr lang="en-US" sz="6000" b="1" dirty="0" err="1">
                <a:solidFill>
                  <a:srgbClr val="002060"/>
                </a:solidFill>
                <a:effectLst/>
                <a:latin typeface="+mn-lt"/>
              </a:rPr>
              <a:t>công</a:t>
            </a:r>
            <a:r>
              <a:rPr lang="en-US" sz="6000" b="1" dirty="0">
                <a:solidFill>
                  <a:srgbClr val="002060"/>
                </a:solidFill>
                <a:effectLst/>
                <a:latin typeface="+mn-lt"/>
              </a:rPr>
              <a:t> </a:t>
            </a:r>
            <a:r>
              <a:rPr lang="en-US" sz="6000" b="1" dirty="0" err="1">
                <a:solidFill>
                  <a:srgbClr val="002060"/>
                </a:solidFill>
                <a:effectLst/>
                <a:latin typeface="+mn-lt"/>
              </a:rPr>
              <a:t>lao</a:t>
            </a:r>
            <a:r>
              <a:rPr lang="en-US" sz="6000" b="1" dirty="0">
                <a:solidFill>
                  <a:srgbClr val="002060"/>
                </a:solidFill>
                <a:effectLst/>
                <a:latin typeface="+mn-lt"/>
              </a:rPr>
              <a:t> </a:t>
            </a:r>
            <a:r>
              <a:rPr lang="en-US" sz="6000" b="1" dirty="0" err="1">
                <a:solidFill>
                  <a:srgbClr val="002060"/>
                </a:solidFill>
                <a:effectLst/>
                <a:latin typeface="+mn-lt"/>
              </a:rPr>
              <a:t>tay</a:t>
            </a:r>
            <a:r>
              <a:rPr lang="en-US" sz="6000" b="1" dirty="0">
                <a:solidFill>
                  <a:srgbClr val="002060"/>
                </a:solidFill>
                <a:effectLst/>
                <a:latin typeface="+mn-lt"/>
              </a:rPr>
              <a:t> </a:t>
            </a:r>
            <a:r>
              <a:rPr lang="en-US" sz="6000" b="1" dirty="0" err="1">
                <a:solidFill>
                  <a:srgbClr val="002060"/>
                </a:solidFill>
                <a:effectLst/>
                <a:latin typeface="+mn-lt"/>
              </a:rPr>
              <a:t>bạn</a:t>
            </a:r>
            <a:r>
              <a:rPr lang="en-US" sz="6000" b="1" dirty="0">
                <a:solidFill>
                  <a:srgbClr val="002060"/>
                </a:solidFill>
                <a:effectLst/>
                <a:latin typeface="+mn-lt"/>
              </a:rPr>
              <a:t> </a:t>
            </a:r>
            <a:r>
              <a:rPr lang="en-US" sz="6000" b="1" dirty="0" err="1">
                <a:solidFill>
                  <a:srgbClr val="002060"/>
                </a:solidFill>
                <a:effectLst/>
                <a:latin typeface="+mn-lt"/>
              </a:rPr>
              <a:t>dài</a:t>
            </a:r>
            <a:r>
              <a:rPr lang="en-US" sz="6000" b="1" dirty="0">
                <a:solidFill>
                  <a:srgbClr val="002060"/>
                </a:solidFill>
                <a:effectLst/>
                <a:latin typeface="+mn-lt"/>
              </a:rPr>
              <a:t> </a:t>
            </a:r>
            <a:r>
              <a:rPr lang="en-US" sz="6000" b="1" dirty="0" err="1">
                <a:solidFill>
                  <a:srgbClr val="002060"/>
                </a:solidFill>
                <a:effectLst/>
                <a:latin typeface="+mn-lt"/>
              </a:rPr>
              <a:t>lâu</a:t>
            </a:r>
            <a:r>
              <a:rPr lang="en-US" sz="6000" b="1" dirty="0">
                <a:solidFill>
                  <a:srgbClr val="002060"/>
                </a:solidFill>
                <a:effectLst/>
                <a:latin typeface="+mn-lt"/>
              </a:rPr>
              <a:t> </a:t>
            </a:r>
            <a:r>
              <a:rPr lang="en-US" sz="6000" b="1" dirty="0" err="1">
                <a:solidFill>
                  <a:srgbClr val="002060"/>
                </a:solidFill>
                <a:effectLst/>
                <a:latin typeface="+mn-lt"/>
              </a:rPr>
              <a:t>ra</a:t>
            </a:r>
            <a:r>
              <a:rPr lang="en-US" sz="6000" b="1" dirty="0">
                <a:solidFill>
                  <a:srgbClr val="002060"/>
                </a:solidFill>
                <a:effectLst/>
                <a:latin typeface="+mn-lt"/>
              </a:rPr>
              <a:t> </a:t>
            </a:r>
            <a:r>
              <a:rPr lang="en-US" sz="6000" b="1" dirty="0" err="1">
                <a:solidFill>
                  <a:srgbClr val="002060"/>
                </a:solidFill>
                <a:effectLst/>
                <a:latin typeface="+mn-lt"/>
              </a:rPr>
              <a:t>hoa</a:t>
            </a:r>
            <a:r>
              <a:rPr lang="en-US" sz="6000" b="1" dirty="0">
                <a:solidFill>
                  <a:srgbClr val="002060"/>
                </a:solidFill>
                <a:effectLst/>
                <a:latin typeface="+mn-lt"/>
              </a:rPr>
              <a:t> </a:t>
            </a:r>
            <a:r>
              <a:rPr lang="en-US" sz="6000" b="1" dirty="0" err="1">
                <a:solidFill>
                  <a:srgbClr val="002060"/>
                </a:solidFill>
                <a:effectLst/>
                <a:latin typeface="+mn-lt"/>
              </a:rPr>
              <a:t>đơm</a:t>
            </a:r>
            <a:r>
              <a:rPr lang="en-US" sz="6000" b="1" dirty="0">
                <a:solidFill>
                  <a:srgbClr val="002060"/>
                </a:solidFill>
                <a:effectLst/>
                <a:latin typeface="+mn-lt"/>
              </a:rPr>
              <a:t> </a:t>
            </a:r>
            <a:r>
              <a:rPr lang="en-US" sz="6000" b="1" dirty="0" err="1">
                <a:solidFill>
                  <a:srgbClr val="002060"/>
                </a:solidFill>
                <a:effectLst/>
                <a:latin typeface="+mn-lt"/>
              </a:rPr>
              <a:t>nụ</a:t>
            </a:r>
            <a:r>
              <a:rPr lang="en-US" sz="6000" b="1" dirty="0">
                <a:solidFill>
                  <a:srgbClr val="002060"/>
                </a:solidFill>
                <a:effectLst/>
                <a:latin typeface="+mn-lt"/>
              </a:rPr>
              <a:t>. </a:t>
            </a:r>
            <a:r>
              <a:rPr lang="en-US" sz="6000" b="1" dirty="0" err="1">
                <a:solidFill>
                  <a:srgbClr val="002060"/>
                </a:solidFill>
                <a:effectLst/>
                <a:latin typeface="+mn-lt"/>
              </a:rPr>
              <a:t>Mừng</a:t>
            </a:r>
            <a:r>
              <a:rPr lang="en-US" sz="6000" b="1" dirty="0">
                <a:solidFill>
                  <a:srgbClr val="002060"/>
                </a:solidFill>
                <a:effectLst/>
                <a:latin typeface="+mn-lt"/>
              </a:rPr>
              <a:t> </a:t>
            </a:r>
            <a:r>
              <a:rPr lang="en-US" sz="6000" b="1" dirty="0" err="1">
                <a:solidFill>
                  <a:srgbClr val="002060"/>
                </a:solidFill>
                <a:effectLst/>
                <a:latin typeface="+mn-lt"/>
              </a:rPr>
              <a:t>cho</a:t>
            </a:r>
            <a:r>
              <a:rPr lang="en-US" sz="6000" b="1" dirty="0">
                <a:solidFill>
                  <a:srgbClr val="002060"/>
                </a:solidFill>
                <a:effectLst/>
                <a:latin typeface="+mn-lt"/>
              </a:rPr>
              <a:t> Si - on </a:t>
            </a:r>
            <a:r>
              <a:rPr lang="en-US" sz="6000" b="1" dirty="0" err="1">
                <a:solidFill>
                  <a:srgbClr val="002060"/>
                </a:solidFill>
                <a:effectLst/>
                <a:latin typeface="+mn-lt"/>
              </a:rPr>
              <a:t>hưng</a:t>
            </a:r>
            <a:r>
              <a:rPr lang="en-US" sz="6000" b="1" dirty="0">
                <a:solidFill>
                  <a:srgbClr val="002060"/>
                </a:solidFill>
                <a:effectLst/>
                <a:latin typeface="+mn-lt"/>
              </a:rPr>
              <a:t> </a:t>
            </a:r>
            <a:r>
              <a:rPr lang="en-US" sz="6000" b="1" dirty="0" err="1">
                <a:solidFill>
                  <a:srgbClr val="002060"/>
                </a:solidFill>
                <a:effectLst/>
                <a:latin typeface="+mn-lt"/>
              </a:rPr>
              <a:t>thịnh</a:t>
            </a:r>
            <a:r>
              <a:rPr lang="en-US" sz="6000" b="1" dirty="0">
                <a:solidFill>
                  <a:srgbClr val="002060"/>
                </a:solidFill>
                <a:effectLst/>
                <a:latin typeface="+mn-lt"/>
              </a:rPr>
              <a:t> </a:t>
            </a:r>
            <a:r>
              <a:rPr lang="en-US" sz="6000" b="1" dirty="0" err="1">
                <a:solidFill>
                  <a:srgbClr val="002060"/>
                </a:solidFill>
                <a:effectLst/>
                <a:latin typeface="+mn-lt"/>
              </a:rPr>
              <a:t>và</a:t>
            </a:r>
            <a:r>
              <a:rPr lang="en-US" sz="6000" b="1" dirty="0">
                <a:solidFill>
                  <a:srgbClr val="002060"/>
                </a:solidFill>
                <a:effectLst/>
                <a:latin typeface="+mn-lt"/>
              </a:rPr>
              <a:t> </a:t>
            </a:r>
            <a:r>
              <a:rPr lang="en-US" sz="6000" b="1" dirty="0" err="1">
                <a:solidFill>
                  <a:srgbClr val="002060"/>
                </a:solidFill>
                <a:effectLst/>
                <a:latin typeface="+mn-lt"/>
              </a:rPr>
              <a:t>vui</a:t>
            </a:r>
            <a:r>
              <a:rPr lang="en-US" sz="6000" b="1" dirty="0">
                <a:solidFill>
                  <a:srgbClr val="002060"/>
                </a:solidFill>
                <a:effectLst/>
                <a:latin typeface="+mn-lt"/>
              </a:rPr>
              <a:t> con </a:t>
            </a:r>
            <a:r>
              <a:rPr lang="en-US" sz="6000" b="1" dirty="0" err="1">
                <a:solidFill>
                  <a:srgbClr val="002060"/>
                </a:solidFill>
                <a:effectLst/>
                <a:latin typeface="+mn-lt"/>
              </a:rPr>
              <a:t>cháu</a:t>
            </a:r>
            <a:r>
              <a:rPr lang="en-US" sz="6000" b="1" dirty="0">
                <a:solidFill>
                  <a:srgbClr val="002060"/>
                </a:solidFill>
                <a:effectLst/>
                <a:latin typeface="+mn-lt"/>
              </a:rPr>
              <a:t> </a:t>
            </a:r>
            <a:r>
              <a:rPr lang="en-US" sz="6000" b="1" dirty="0" err="1">
                <a:solidFill>
                  <a:srgbClr val="002060"/>
                </a:solidFill>
                <a:effectLst/>
                <a:latin typeface="+mn-lt"/>
              </a:rPr>
              <a:t>lớn</a:t>
            </a:r>
            <a:r>
              <a:rPr lang="en-US" sz="6000" b="1" dirty="0">
                <a:solidFill>
                  <a:srgbClr val="002060"/>
                </a:solidFill>
                <a:effectLst/>
                <a:latin typeface="+mn-lt"/>
              </a:rPr>
              <a:t> </a:t>
            </a:r>
            <a:r>
              <a:rPr lang="en-US" sz="6000" b="1" dirty="0" err="1">
                <a:solidFill>
                  <a:srgbClr val="002060"/>
                </a:solidFill>
                <a:effectLst/>
                <a:latin typeface="+mn-lt"/>
              </a:rPr>
              <a:t>khôn</a:t>
            </a:r>
            <a:r>
              <a:rPr lang="en-US" sz="6000" b="1" dirty="0">
                <a:solidFill>
                  <a:srgbClr val="002060"/>
                </a:solidFill>
                <a:effectLst/>
                <a:latin typeface="+mn-lt"/>
              </a:rPr>
              <a:t> </a:t>
            </a:r>
            <a:r>
              <a:rPr lang="en-US" sz="6000" b="1" dirty="0" err="1">
                <a:solidFill>
                  <a:srgbClr val="002060"/>
                </a:solidFill>
                <a:effectLst/>
                <a:latin typeface="+mn-lt"/>
              </a:rPr>
              <a:t>tài</a:t>
            </a:r>
            <a:r>
              <a:rPr lang="en-US" sz="6000" b="1" dirty="0">
                <a:solidFill>
                  <a:srgbClr val="002060"/>
                </a:solidFill>
                <a:effectLst/>
                <a:latin typeface="+mn-lt"/>
              </a:rPr>
              <a:t> </a:t>
            </a:r>
            <a:r>
              <a:rPr lang="en-US" sz="6000" b="1" dirty="0" err="1">
                <a:solidFill>
                  <a:srgbClr val="002060"/>
                </a:solidFill>
                <a:effectLst/>
                <a:latin typeface="+mn-lt"/>
              </a:rPr>
              <a:t>hoa</a:t>
            </a:r>
            <a:r>
              <a:rPr lang="en-US" sz="6000" b="1" dirty="0">
                <a:solidFill>
                  <a:srgbClr val="002060"/>
                </a:solidFill>
                <a:effectLst/>
                <a:latin typeface="+mn-lt"/>
              </a:rPr>
              <a:t>. </a:t>
            </a:r>
            <a:endParaRPr lang="en-US" sz="60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165008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7200" b="1" u="sng" dirty="0" err="1">
                <a:solidFill>
                  <a:srgbClr val="FF0000"/>
                </a:solidFill>
                <a:effectLst/>
                <a:cs typeface="Times New Roman" pitchFamily="18" charset="0"/>
              </a:rPr>
              <a:t>Đk</a:t>
            </a:r>
            <a:r>
              <a:rPr lang="en-US" sz="7200" b="1" u="sng" dirty="0">
                <a:solidFill>
                  <a:srgbClr val="FF0000"/>
                </a:solidFill>
                <a:effectLst/>
                <a:cs typeface="Times New Roman" pitchFamily="18" charset="0"/>
              </a:rPr>
              <a:t>:</a:t>
            </a:r>
            <a:r>
              <a:rPr lang="en-US" sz="7200" b="1" dirty="0">
                <a:solidFill>
                  <a:srgbClr val="003399"/>
                </a:solidFill>
                <a:effectLst/>
                <a:cs typeface="Times New Roman" pitchFamily="18" charset="0"/>
              </a:rPr>
              <a:t> </a:t>
            </a:r>
            <a:r>
              <a:rPr lang="en-US" sz="7200" b="1" dirty="0" err="1">
                <a:solidFill>
                  <a:srgbClr val="002060"/>
                </a:solidFill>
                <a:effectLst/>
              </a:rPr>
              <a:t>Phúc</a:t>
            </a:r>
            <a:r>
              <a:rPr lang="en-US" sz="7200" b="1" dirty="0">
                <a:solidFill>
                  <a:srgbClr val="002060"/>
                </a:solidFill>
                <a:effectLst/>
              </a:rPr>
              <a:t> </a:t>
            </a:r>
            <a:r>
              <a:rPr lang="en-US" sz="7200" b="1" dirty="0" err="1">
                <a:solidFill>
                  <a:srgbClr val="002060"/>
                </a:solidFill>
                <a:effectLst/>
              </a:rPr>
              <a:t>cho</a:t>
            </a:r>
            <a:r>
              <a:rPr lang="en-US" sz="7200" b="1" dirty="0">
                <a:solidFill>
                  <a:srgbClr val="002060"/>
                </a:solidFill>
                <a:effectLst/>
              </a:rPr>
              <a:t> </a:t>
            </a:r>
            <a:r>
              <a:rPr lang="en-US" sz="7200" b="1" dirty="0" err="1">
                <a:solidFill>
                  <a:srgbClr val="002060"/>
                </a:solidFill>
                <a:effectLst/>
              </a:rPr>
              <a:t>những</a:t>
            </a:r>
            <a:r>
              <a:rPr lang="en-US" sz="7200" b="1" dirty="0">
                <a:solidFill>
                  <a:srgbClr val="002060"/>
                </a:solidFill>
                <a:effectLst/>
              </a:rPr>
              <a:t> </a:t>
            </a:r>
            <a:r>
              <a:rPr lang="en-US" sz="7200" b="1" dirty="0" err="1">
                <a:solidFill>
                  <a:srgbClr val="002060"/>
                </a:solidFill>
                <a:effectLst/>
              </a:rPr>
              <a:t>ai</a:t>
            </a:r>
            <a:r>
              <a:rPr lang="en-US" sz="7200" b="1" dirty="0">
                <a:solidFill>
                  <a:srgbClr val="002060"/>
                </a:solidFill>
                <a:effectLst/>
              </a:rPr>
              <a:t> </a:t>
            </a:r>
            <a:r>
              <a:rPr lang="en-US" sz="7200" b="1" dirty="0" err="1">
                <a:solidFill>
                  <a:srgbClr val="002060"/>
                </a:solidFill>
                <a:effectLst/>
              </a:rPr>
              <a:t>tôn</a:t>
            </a:r>
            <a:r>
              <a:rPr lang="en-US" sz="7200" b="1" dirty="0">
                <a:solidFill>
                  <a:srgbClr val="002060"/>
                </a:solidFill>
                <a:effectLst/>
              </a:rPr>
              <a:t> </a:t>
            </a:r>
            <a:r>
              <a:rPr lang="en-US" sz="7200" b="1" dirty="0" err="1">
                <a:solidFill>
                  <a:srgbClr val="002060"/>
                </a:solidFill>
                <a:effectLst/>
              </a:rPr>
              <a:t>sợ</a:t>
            </a:r>
            <a:r>
              <a:rPr lang="en-US" sz="7200" b="1" dirty="0">
                <a:solidFill>
                  <a:srgbClr val="002060"/>
                </a:solidFill>
                <a:effectLst/>
              </a:rPr>
              <a:t> </a:t>
            </a:r>
            <a:r>
              <a:rPr lang="en-US" sz="7200" b="1" dirty="0" err="1">
                <a:solidFill>
                  <a:srgbClr val="002060"/>
                </a:solidFill>
                <a:effectLst/>
              </a:rPr>
              <a:t>Thiên</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Phúc</a:t>
            </a:r>
            <a:r>
              <a:rPr lang="en-US" sz="7200" b="1" dirty="0">
                <a:solidFill>
                  <a:srgbClr val="002060"/>
                </a:solidFill>
                <a:effectLst/>
              </a:rPr>
              <a:t> </a:t>
            </a:r>
            <a:r>
              <a:rPr lang="en-US" sz="7200" b="1" dirty="0" err="1">
                <a:solidFill>
                  <a:srgbClr val="002060"/>
                </a:solidFill>
                <a:effectLst/>
              </a:rPr>
              <a:t>cho</a:t>
            </a:r>
            <a:r>
              <a:rPr lang="en-US" sz="7200" b="1" dirty="0">
                <a:solidFill>
                  <a:srgbClr val="002060"/>
                </a:solidFill>
                <a:effectLst/>
              </a:rPr>
              <a:t> </a:t>
            </a:r>
            <a:r>
              <a:rPr lang="en-US" sz="7200" b="1" dirty="0" err="1">
                <a:solidFill>
                  <a:srgbClr val="002060"/>
                </a:solidFill>
                <a:effectLst/>
              </a:rPr>
              <a:t>những</a:t>
            </a:r>
            <a:r>
              <a:rPr lang="en-US" sz="7200" b="1" dirty="0">
                <a:solidFill>
                  <a:srgbClr val="002060"/>
                </a:solidFill>
                <a:effectLst/>
              </a:rPr>
              <a:t> </a:t>
            </a:r>
            <a:r>
              <a:rPr lang="en-US" sz="7200" b="1" dirty="0" err="1">
                <a:solidFill>
                  <a:srgbClr val="002060"/>
                </a:solidFill>
                <a:effectLst/>
              </a:rPr>
              <a:t>ai</a:t>
            </a:r>
            <a:r>
              <a:rPr lang="en-US" sz="7200" b="1" dirty="0">
                <a:solidFill>
                  <a:srgbClr val="002060"/>
                </a:solidFill>
                <a:effectLst/>
              </a:rPr>
              <a:t> </a:t>
            </a:r>
            <a:r>
              <a:rPr lang="en-US" sz="7200" b="1" dirty="0" err="1">
                <a:solidFill>
                  <a:srgbClr val="002060"/>
                </a:solidFill>
                <a:effectLst/>
              </a:rPr>
              <a:t>sống</a:t>
            </a:r>
            <a:r>
              <a:rPr lang="en-US" sz="7200" b="1" dirty="0">
                <a:solidFill>
                  <a:srgbClr val="002060"/>
                </a:solidFill>
                <a:effectLst/>
              </a:rPr>
              <a:t> </a:t>
            </a:r>
            <a:r>
              <a:rPr lang="en-US" sz="7200" b="1" dirty="0" err="1">
                <a:solidFill>
                  <a:srgbClr val="002060"/>
                </a:solidFill>
                <a:effectLst/>
              </a:rPr>
              <a:t>theo</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a:t>
            </a:r>
            <a:r>
              <a:rPr lang="en-US" sz="7200" b="1" dirty="0" err="1">
                <a:solidFill>
                  <a:srgbClr val="002060"/>
                </a:solidFill>
                <a:effectLst/>
              </a:rPr>
              <a:t>Người</a:t>
            </a:r>
            <a:r>
              <a:rPr lang="en-US" sz="7200" b="1" dirty="0">
                <a:solidFill>
                  <a:srgbClr val="002060"/>
                </a:solidFill>
                <a:effectLst/>
              </a:rPr>
              <a:t>. </a:t>
            </a:r>
            <a:endParaRPr lang="en-US" sz="7200" b="1" dirty="0">
              <a:solidFill>
                <a:srgbClr val="002060"/>
              </a:solidFill>
              <a:effectLst/>
              <a:cs typeface="Times New Roman" pitchFamily="18" charset="0"/>
            </a:endParaRPr>
          </a:p>
        </p:txBody>
      </p:sp>
    </p:spTree>
    <p:extLst>
      <p:ext uri="{BB962C8B-B14F-4D97-AF65-F5344CB8AC3E}">
        <p14:creationId xmlns:p14="http://schemas.microsoft.com/office/powerpoint/2010/main" val="3639980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u="sng" dirty="0">
                <a:solidFill>
                  <a:srgbClr val="FF0000"/>
                </a:solidFill>
                <a:effectLst/>
                <a:latin typeface="+mn-lt"/>
                <a:cs typeface="Times New Roman" pitchFamily="18" charset="0"/>
              </a:rPr>
              <a:t>Tk3</a:t>
            </a:r>
            <a:r>
              <a:rPr lang="en-US" sz="5400" b="1" u="sng" dirty="0">
                <a:solidFill>
                  <a:srgbClr val="FF0000"/>
                </a:solidFill>
                <a:effectLst/>
                <a:latin typeface="+mn-lt"/>
                <a:cs typeface="Times New Roman" pitchFamily="18" charset="0"/>
              </a:rPr>
              <a:t>:</a:t>
            </a:r>
            <a:r>
              <a:rPr lang="vi-VN" sz="5400" b="1" u="sng" dirty="0">
                <a:solidFill>
                  <a:srgbClr val="FF0000"/>
                </a:solidFill>
                <a:effectLst/>
                <a:latin typeface="+mn-lt"/>
                <a:cs typeface="Times New Roman" pitchFamily="18" charset="0"/>
              </a:rPr>
              <a:t> </a:t>
            </a:r>
            <a:r>
              <a:rPr lang="vi-VN" sz="5400" dirty="0">
                <a:solidFill>
                  <a:schemeClr val="tx2">
                    <a:lumMod val="50000"/>
                  </a:schemeClr>
                </a:solidFill>
                <a:effectLst/>
                <a:latin typeface="+mn-lt"/>
                <a:cs typeface="Times New Roman" pitchFamily="18" charset="0"/>
              </a:rPr>
              <a:t>Hồn con ca lên muôn lời tán tụng danh Cha suốt đời. Ngài ban cho con gia đình có mẹ có cha an bình. Niềm vui con sẽ lãnh nhận dựng xây mái ấm lâu bền.</a:t>
            </a:r>
            <a:endParaRPr lang="en-US" sz="5400" dirty="0">
              <a:solidFill>
                <a:schemeClr val="tx2">
                  <a:lumMod val="50000"/>
                </a:schemeClr>
              </a:solidFill>
              <a:effectLst/>
              <a:latin typeface="+mn-lt"/>
              <a:cs typeface="Times New Roman" pitchFamily="18" charset="0"/>
            </a:endParaRPr>
          </a:p>
        </p:txBody>
      </p:sp>
    </p:spTree>
    <p:extLst>
      <p:ext uri="{BB962C8B-B14F-4D97-AF65-F5344CB8AC3E}">
        <p14:creationId xmlns:p14="http://schemas.microsoft.com/office/powerpoint/2010/main" val="3037126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8000" b="1" u="sng" dirty="0">
                <a:solidFill>
                  <a:srgbClr val="FF0000"/>
                </a:solidFill>
                <a:effectLst/>
                <a:latin typeface="+mn-lt"/>
                <a:cs typeface="Times New Roman" pitchFamily="18" charset="0"/>
              </a:rPr>
              <a:t>** :</a:t>
            </a:r>
            <a:r>
              <a:rPr lang="vi-VN" sz="8000" b="1" dirty="0">
                <a:solidFill>
                  <a:srgbClr val="FF0000"/>
                </a:solidFill>
                <a:effectLst/>
                <a:latin typeface="+mn-lt"/>
                <a:cs typeface="Times New Roman" pitchFamily="18" charset="0"/>
              </a:rPr>
              <a:t> </a:t>
            </a:r>
            <a:r>
              <a:rPr lang="vi-VN" sz="8000" dirty="0">
                <a:solidFill>
                  <a:schemeClr val="tx2">
                    <a:lumMod val="50000"/>
                  </a:schemeClr>
                </a:solidFill>
                <a:effectLst/>
                <a:latin typeface="+mn-lt"/>
                <a:cs typeface="Times New Roman" pitchFamily="18" charset="0"/>
              </a:rPr>
              <a:t>Tình yêu mãi thắm tươi màu cùng ca khen Chúa phúc cho đời con.</a:t>
            </a:r>
            <a:endParaRPr lang="en-US" sz="8000" dirty="0">
              <a:solidFill>
                <a:schemeClr val="tx2">
                  <a:lumMod val="50000"/>
                </a:schemeClr>
              </a:solidFill>
              <a:effectLst/>
              <a:latin typeface="+mn-lt"/>
              <a:cs typeface="Times New Roman" pitchFamily="18" charset="0"/>
            </a:endParaRPr>
          </a:p>
        </p:txBody>
      </p:sp>
    </p:spTree>
    <p:extLst>
      <p:ext uri="{BB962C8B-B14F-4D97-AF65-F5344CB8AC3E}">
        <p14:creationId xmlns:p14="http://schemas.microsoft.com/office/powerpoint/2010/main" val="2686225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7200" b="1" u="sng" dirty="0" err="1">
                <a:solidFill>
                  <a:srgbClr val="FF0000"/>
                </a:solidFill>
                <a:effectLst/>
                <a:cs typeface="Times New Roman" pitchFamily="18" charset="0"/>
              </a:rPr>
              <a:t>Đk</a:t>
            </a:r>
            <a:r>
              <a:rPr lang="en-US" sz="7200" b="1" u="sng" dirty="0">
                <a:solidFill>
                  <a:srgbClr val="FF0000"/>
                </a:solidFill>
                <a:effectLst/>
                <a:cs typeface="Times New Roman" pitchFamily="18" charset="0"/>
              </a:rPr>
              <a:t>:</a:t>
            </a:r>
            <a:r>
              <a:rPr lang="en-US" sz="7200" b="1" dirty="0">
                <a:solidFill>
                  <a:srgbClr val="003399"/>
                </a:solidFill>
                <a:effectLst/>
                <a:cs typeface="Times New Roman" pitchFamily="18" charset="0"/>
              </a:rPr>
              <a:t> </a:t>
            </a:r>
            <a:r>
              <a:rPr lang="en-US" sz="7200" b="1" dirty="0" err="1">
                <a:solidFill>
                  <a:srgbClr val="002060"/>
                </a:solidFill>
                <a:effectLst/>
              </a:rPr>
              <a:t>Phúc</a:t>
            </a:r>
            <a:r>
              <a:rPr lang="en-US" sz="7200" b="1" dirty="0">
                <a:solidFill>
                  <a:srgbClr val="002060"/>
                </a:solidFill>
                <a:effectLst/>
              </a:rPr>
              <a:t> </a:t>
            </a:r>
            <a:r>
              <a:rPr lang="en-US" sz="7200" b="1" dirty="0" err="1">
                <a:solidFill>
                  <a:srgbClr val="002060"/>
                </a:solidFill>
                <a:effectLst/>
              </a:rPr>
              <a:t>cho</a:t>
            </a:r>
            <a:r>
              <a:rPr lang="en-US" sz="7200" b="1" dirty="0">
                <a:solidFill>
                  <a:srgbClr val="002060"/>
                </a:solidFill>
                <a:effectLst/>
              </a:rPr>
              <a:t> </a:t>
            </a:r>
            <a:r>
              <a:rPr lang="en-US" sz="7200" b="1" dirty="0" err="1">
                <a:solidFill>
                  <a:srgbClr val="002060"/>
                </a:solidFill>
                <a:effectLst/>
              </a:rPr>
              <a:t>những</a:t>
            </a:r>
            <a:r>
              <a:rPr lang="en-US" sz="7200" b="1" dirty="0">
                <a:solidFill>
                  <a:srgbClr val="002060"/>
                </a:solidFill>
                <a:effectLst/>
              </a:rPr>
              <a:t> </a:t>
            </a:r>
            <a:r>
              <a:rPr lang="en-US" sz="7200" b="1" dirty="0" err="1">
                <a:solidFill>
                  <a:srgbClr val="002060"/>
                </a:solidFill>
                <a:effectLst/>
              </a:rPr>
              <a:t>ai</a:t>
            </a:r>
            <a:r>
              <a:rPr lang="en-US" sz="7200" b="1" dirty="0">
                <a:solidFill>
                  <a:srgbClr val="002060"/>
                </a:solidFill>
                <a:effectLst/>
              </a:rPr>
              <a:t> </a:t>
            </a:r>
            <a:r>
              <a:rPr lang="en-US" sz="7200" b="1" dirty="0" err="1">
                <a:solidFill>
                  <a:srgbClr val="002060"/>
                </a:solidFill>
                <a:effectLst/>
              </a:rPr>
              <a:t>tôn</a:t>
            </a:r>
            <a:r>
              <a:rPr lang="en-US" sz="7200" b="1" dirty="0">
                <a:solidFill>
                  <a:srgbClr val="002060"/>
                </a:solidFill>
                <a:effectLst/>
              </a:rPr>
              <a:t> </a:t>
            </a:r>
            <a:r>
              <a:rPr lang="en-US" sz="7200" b="1" dirty="0" err="1">
                <a:solidFill>
                  <a:srgbClr val="002060"/>
                </a:solidFill>
                <a:effectLst/>
              </a:rPr>
              <a:t>sợ</a:t>
            </a:r>
            <a:r>
              <a:rPr lang="en-US" sz="7200" b="1" dirty="0">
                <a:solidFill>
                  <a:srgbClr val="002060"/>
                </a:solidFill>
                <a:effectLst/>
              </a:rPr>
              <a:t> </a:t>
            </a:r>
            <a:r>
              <a:rPr lang="en-US" sz="7200" b="1" dirty="0" err="1">
                <a:solidFill>
                  <a:srgbClr val="002060"/>
                </a:solidFill>
                <a:effectLst/>
              </a:rPr>
              <a:t>Thiên</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Phúc</a:t>
            </a:r>
            <a:r>
              <a:rPr lang="en-US" sz="7200" b="1" dirty="0">
                <a:solidFill>
                  <a:srgbClr val="002060"/>
                </a:solidFill>
                <a:effectLst/>
              </a:rPr>
              <a:t> </a:t>
            </a:r>
            <a:r>
              <a:rPr lang="en-US" sz="7200" b="1" dirty="0" err="1">
                <a:solidFill>
                  <a:srgbClr val="002060"/>
                </a:solidFill>
                <a:effectLst/>
              </a:rPr>
              <a:t>cho</a:t>
            </a:r>
            <a:r>
              <a:rPr lang="en-US" sz="7200" b="1" dirty="0">
                <a:solidFill>
                  <a:srgbClr val="002060"/>
                </a:solidFill>
                <a:effectLst/>
              </a:rPr>
              <a:t> </a:t>
            </a:r>
            <a:r>
              <a:rPr lang="en-US" sz="7200" b="1" dirty="0" err="1">
                <a:solidFill>
                  <a:srgbClr val="002060"/>
                </a:solidFill>
                <a:effectLst/>
              </a:rPr>
              <a:t>những</a:t>
            </a:r>
            <a:r>
              <a:rPr lang="en-US" sz="7200" b="1" dirty="0">
                <a:solidFill>
                  <a:srgbClr val="002060"/>
                </a:solidFill>
                <a:effectLst/>
              </a:rPr>
              <a:t> </a:t>
            </a:r>
            <a:r>
              <a:rPr lang="en-US" sz="7200" b="1" dirty="0" err="1">
                <a:solidFill>
                  <a:srgbClr val="002060"/>
                </a:solidFill>
                <a:effectLst/>
              </a:rPr>
              <a:t>ai</a:t>
            </a:r>
            <a:r>
              <a:rPr lang="en-US" sz="7200" b="1" dirty="0">
                <a:solidFill>
                  <a:srgbClr val="002060"/>
                </a:solidFill>
                <a:effectLst/>
              </a:rPr>
              <a:t> </a:t>
            </a:r>
            <a:r>
              <a:rPr lang="en-US" sz="7200" b="1" dirty="0" err="1">
                <a:solidFill>
                  <a:srgbClr val="002060"/>
                </a:solidFill>
                <a:effectLst/>
              </a:rPr>
              <a:t>sống</a:t>
            </a:r>
            <a:r>
              <a:rPr lang="en-US" sz="7200" b="1" dirty="0">
                <a:solidFill>
                  <a:srgbClr val="002060"/>
                </a:solidFill>
                <a:effectLst/>
              </a:rPr>
              <a:t> </a:t>
            </a:r>
            <a:r>
              <a:rPr lang="en-US" sz="7200" b="1" dirty="0" err="1">
                <a:solidFill>
                  <a:srgbClr val="002060"/>
                </a:solidFill>
                <a:effectLst/>
              </a:rPr>
              <a:t>theo</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a:t>
            </a:r>
            <a:r>
              <a:rPr lang="en-US" sz="7200" b="1" dirty="0" err="1">
                <a:solidFill>
                  <a:srgbClr val="002060"/>
                </a:solidFill>
                <a:effectLst/>
              </a:rPr>
              <a:t>Người</a:t>
            </a:r>
            <a:r>
              <a:rPr lang="en-US" sz="7200" b="1" dirty="0">
                <a:solidFill>
                  <a:srgbClr val="002060"/>
                </a:solidFill>
                <a:effectLst/>
              </a:rPr>
              <a:t>. </a:t>
            </a:r>
            <a:endParaRPr lang="en-US" sz="7200" b="1" dirty="0">
              <a:solidFill>
                <a:srgbClr val="002060"/>
              </a:solidFill>
              <a:effectLst/>
              <a:cs typeface="Times New Roman" pitchFamily="18" charset="0"/>
            </a:endParaRPr>
          </a:p>
        </p:txBody>
      </p:sp>
    </p:spTree>
    <p:extLst>
      <p:ext uri="{BB962C8B-B14F-4D97-AF65-F5344CB8AC3E}">
        <p14:creationId xmlns:p14="http://schemas.microsoft.com/office/powerpoint/2010/main" val="1757600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3340701" y="868402"/>
            <a:ext cx="5458539" cy="3539426"/>
          </a:xfrm>
          <a:prstGeom prst="rect">
            <a:avLst/>
          </a:prstGeom>
          <a:noFill/>
        </p:spPr>
        <p:txBody>
          <a:bodyPr wrap="none" lIns="91436" tIns="45718" rIns="91436" bIns="45718"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Wang Wei Yong </a:t>
            </a:r>
            <a:r>
              <a:rPr lang="en-US" sz="3200" b="1" dirty="0" err="1" smtClean="0">
                <a:ln w="1905"/>
                <a:solidFill>
                  <a:srgbClr val="FF0000"/>
                </a:solidFill>
                <a:effectLst>
                  <a:innerShdw blurRad="69850" dist="43180" dir="5400000">
                    <a:srgbClr val="000000">
                      <a:alpha val="65000"/>
                    </a:srgbClr>
                  </a:innerShdw>
                </a:effectLst>
              </a:rPr>
              <a:t>Bradon</a:t>
            </a:r>
            <a:endParaRPr lang="en-US" sz="3200" b="1" dirty="0" smtClean="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Và</a:t>
            </a:r>
            <a:endParaRPr lang="en-US" sz="3200" b="1" dirty="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smtClean="0">
                <a:ln w="1905"/>
                <a:solidFill>
                  <a:srgbClr val="FF0000"/>
                </a:solidFill>
                <a:effectLst>
                  <a:innerShdw blurRad="69850" dist="43180" dir="5400000">
                    <a:srgbClr val="000000">
                      <a:alpha val="65000"/>
                    </a:srgbClr>
                  </a:innerShdw>
                </a:effectLst>
              </a:rPr>
              <a:t> Maria </a:t>
            </a:r>
            <a:r>
              <a:rPr lang="en-US" sz="3200" b="1" dirty="0" err="1" smtClean="0">
                <a:ln w="1905"/>
                <a:solidFill>
                  <a:srgbClr val="FF0000"/>
                </a:solidFill>
                <a:effectLst>
                  <a:innerShdw blurRad="69850" dist="43180" dir="5400000">
                    <a:srgbClr val="000000">
                      <a:alpha val="65000"/>
                    </a:srgbClr>
                  </a:innerShdw>
                </a:effectLst>
              </a:rPr>
              <a:t>Phan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Quỳnh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Như</a:t>
            </a:r>
            <a:endParaRPr lang="en-US" sz="3200" b="1" dirty="0" smtClean="0">
              <a:ln w="1905"/>
              <a:solidFill>
                <a:srgbClr val="FF0000"/>
              </a:solidFill>
              <a:effectLst>
                <a:innerShdw blurRad="69850" dist="43180" dir="5400000">
                  <a:srgbClr val="000000">
                    <a:alpha val="65000"/>
                  </a:srgbClr>
                </a:innerShdw>
              </a:effectLst>
            </a:endParaRPr>
          </a:p>
          <a:p>
            <a:pPr algn="ctr"/>
            <a:endParaRPr lang="en-US" sz="3200" b="1" dirty="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Giuse</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Nguyễn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Văn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Mạnh</a:t>
            </a:r>
            <a:endParaRPr lang="en-US" sz="3200" b="1" dirty="0" smtClean="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Và</a:t>
            </a:r>
            <a:endParaRPr lang="en-US" sz="3200" b="1" dirty="0" smtClean="0">
              <a:ln w="1905"/>
              <a:solidFill>
                <a:srgbClr val="FF0000"/>
              </a:solidFill>
              <a:effectLst>
                <a:innerShdw blurRad="69850" dist="43180" dir="5400000">
                  <a:srgbClr val="000000">
                    <a:alpha val="65000"/>
                  </a:srgbClr>
                </a:innerShdw>
              </a:effectLst>
            </a:endParaRPr>
          </a:p>
          <a:p>
            <a:pPr algn="ctr"/>
            <a:r>
              <a:rPr lang="en-US" sz="3200" b="1" dirty="0" smtClean="0">
                <a:ln w="1905"/>
                <a:solidFill>
                  <a:srgbClr val="FF0000"/>
                </a:solidFill>
                <a:effectLst>
                  <a:innerShdw blurRad="69850" dist="43180" dir="5400000">
                    <a:srgbClr val="000000">
                      <a:alpha val="65000"/>
                    </a:srgbClr>
                  </a:innerShdw>
                </a:effectLst>
              </a:rPr>
              <a:t>Chia Maria </a:t>
            </a:r>
            <a:r>
              <a:rPr lang="en-US" sz="3200" b="1" dirty="0" err="1" smtClean="0">
                <a:ln w="1905"/>
                <a:solidFill>
                  <a:srgbClr val="FF0000"/>
                </a:solidFill>
                <a:effectLst>
                  <a:innerShdw blurRad="69850" dist="43180" dir="5400000">
                    <a:srgbClr val="000000">
                      <a:alpha val="65000"/>
                    </a:srgbClr>
                  </a:innerShdw>
                </a:effectLst>
              </a:rPr>
              <a:t>Lê</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Đặng</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Xuân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Quý</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729" y="72556"/>
            <a:ext cx="2883501" cy="159169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530" y="1581150"/>
            <a:ext cx="1123950" cy="1123950"/>
          </a:xfrm>
          <a:prstGeom prst="rect">
            <a:avLst/>
          </a:prstGeom>
        </p:spPr>
      </p:pic>
    </p:spTree>
    <p:extLst>
      <p:ext uri="{BB962C8B-B14F-4D97-AF65-F5344CB8AC3E}">
        <p14:creationId xmlns:p14="http://schemas.microsoft.com/office/powerpoint/2010/main" val="3461166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16387" name="Rectangle 3"/>
          <p:cNvSpPr>
            <a:spLocks noGrp="1" noChangeArrowheads="1"/>
          </p:cNvSpPr>
          <p:nvPr>
            <p:ph type="subTitle" idx="1"/>
          </p:nvPr>
        </p:nvSpPr>
        <p:spPr>
          <a:xfrm>
            <a:off x="0" y="0"/>
            <a:ext cx="9144000" cy="5143500"/>
          </a:xfrm>
        </p:spPr>
        <p:txBody>
          <a:bodyPr anchor="ctr"/>
          <a:lstStyle/>
          <a:p>
            <a:pPr algn="just" eaLnBrk="1" hangingPunct="1">
              <a:lnSpc>
                <a:spcPct val="105000"/>
              </a:lnSpc>
              <a:defRPr/>
            </a:pPr>
            <a:r>
              <a:rPr lang="en-US" sz="5400" b="1" u="sng" dirty="0">
                <a:solidFill>
                  <a:srgbClr val="FF0000"/>
                </a:solidFill>
                <a:effectLst/>
                <a:latin typeface="+mj-lt"/>
                <a:cs typeface="Times New Roman" pitchFamily="18" charset="0"/>
              </a:rPr>
              <a:t>Alleluia-alleluia:</a:t>
            </a:r>
            <a:r>
              <a:rPr lang="en-US" sz="5400" dirty="0">
                <a:solidFill>
                  <a:srgbClr val="0000CC"/>
                </a:solidFill>
                <a:effectLst/>
                <a:latin typeface="+mj-lt"/>
                <a:cs typeface="Times New Roman" pitchFamily="18" charset="0"/>
              </a:rPr>
              <a:t> </a:t>
            </a:r>
            <a:r>
              <a:rPr lang="en-US" sz="5400" b="1" dirty="0" err="1">
                <a:solidFill>
                  <a:srgbClr val="002060"/>
                </a:solidFill>
                <a:effectLst/>
                <a:latin typeface="+mj-lt"/>
                <a:cs typeface="Times New Roman" pitchFamily="18" charset="0"/>
              </a:rPr>
              <a:t>Thiên</a:t>
            </a:r>
            <a:r>
              <a:rPr lang="en-US" sz="5400" b="1" dirty="0">
                <a:solidFill>
                  <a:srgbClr val="002060"/>
                </a:solidFill>
                <a:effectLst/>
                <a:latin typeface="+mj-lt"/>
                <a:cs typeface="Times New Roman" pitchFamily="18" charset="0"/>
              </a:rPr>
              <a:t> </a:t>
            </a:r>
            <a:r>
              <a:rPr lang="en-US" sz="5400" b="1" dirty="0" err="1">
                <a:solidFill>
                  <a:srgbClr val="002060"/>
                </a:solidFill>
                <a:effectLst/>
                <a:latin typeface="+mj-lt"/>
                <a:cs typeface="Times New Roman" pitchFamily="18" charset="0"/>
              </a:rPr>
              <a:t>Chúa</a:t>
            </a:r>
            <a:r>
              <a:rPr lang="en-US" sz="5400" b="1" dirty="0">
                <a:solidFill>
                  <a:srgbClr val="002060"/>
                </a:solidFill>
                <a:effectLst/>
                <a:latin typeface="+mj-lt"/>
                <a:cs typeface="Times New Roman" pitchFamily="18" charset="0"/>
              </a:rPr>
              <a:t> </a:t>
            </a:r>
            <a:r>
              <a:rPr lang="en-US" sz="5400" b="1" dirty="0" err="1">
                <a:solidFill>
                  <a:srgbClr val="002060"/>
                </a:solidFill>
                <a:effectLst/>
                <a:latin typeface="+mj-lt"/>
                <a:cs typeface="Times New Roman" pitchFamily="18" charset="0"/>
              </a:rPr>
              <a:t>là</a:t>
            </a:r>
            <a:r>
              <a:rPr lang="en-US" sz="5400" b="1" dirty="0">
                <a:solidFill>
                  <a:srgbClr val="002060"/>
                </a:solidFill>
                <a:effectLst/>
                <a:latin typeface="+mj-lt"/>
                <a:cs typeface="Times New Roman" pitchFamily="18" charset="0"/>
              </a:rPr>
              <a:t> </a:t>
            </a:r>
            <a:r>
              <a:rPr lang="en-US" sz="5400" b="1" dirty="0" err="1">
                <a:solidFill>
                  <a:srgbClr val="002060"/>
                </a:solidFill>
                <a:effectLst/>
                <a:latin typeface="+mj-lt"/>
                <a:cs typeface="Times New Roman" pitchFamily="18" charset="0"/>
              </a:rPr>
              <a:t>tình</a:t>
            </a:r>
            <a:r>
              <a:rPr lang="en-US" sz="5400" b="1" dirty="0">
                <a:solidFill>
                  <a:srgbClr val="002060"/>
                </a:solidFill>
                <a:effectLst/>
                <a:latin typeface="+mj-lt"/>
                <a:cs typeface="Times New Roman" pitchFamily="18" charset="0"/>
              </a:rPr>
              <a:t> </a:t>
            </a:r>
            <a:r>
              <a:rPr lang="en-US" sz="5400" b="1" dirty="0" err="1">
                <a:solidFill>
                  <a:srgbClr val="002060"/>
                </a:solidFill>
                <a:effectLst/>
                <a:latin typeface="+mj-lt"/>
                <a:cs typeface="Times New Roman" pitchFamily="18" charset="0"/>
              </a:rPr>
              <a:t>yêu</a:t>
            </a:r>
            <a:r>
              <a:rPr lang="en-US" sz="5400" b="1" dirty="0">
                <a:solidFill>
                  <a:srgbClr val="002060"/>
                </a:solidFill>
                <a:effectLst/>
                <a:latin typeface="+mj-lt"/>
                <a:cs typeface="Times New Roman" pitchFamily="18" charset="0"/>
              </a:rPr>
              <a:t> </a:t>
            </a:r>
            <a:r>
              <a:rPr lang="en-US" sz="5400" b="1" dirty="0" err="1">
                <a:solidFill>
                  <a:srgbClr val="002060"/>
                </a:solidFill>
                <a:effectLst/>
                <a:latin typeface="+mj-lt"/>
                <a:cs typeface="Times New Roman" pitchFamily="18" charset="0"/>
              </a:rPr>
              <a:t>chúng</a:t>
            </a:r>
            <a:r>
              <a:rPr lang="en-US" sz="5400" b="1" dirty="0">
                <a:solidFill>
                  <a:srgbClr val="002060"/>
                </a:solidFill>
                <a:effectLst/>
                <a:latin typeface="+mj-lt"/>
                <a:cs typeface="Times New Roman" pitchFamily="18" charset="0"/>
              </a:rPr>
              <a:t> ta </a:t>
            </a:r>
            <a:r>
              <a:rPr lang="en-US" sz="5400" b="1" dirty="0" err="1">
                <a:solidFill>
                  <a:srgbClr val="002060"/>
                </a:solidFill>
                <a:effectLst/>
                <a:latin typeface="+mj-lt"/>
                <a:cs typeface="Times New Roman" pitchFamily="18" charset="0"/>
              </a:rPr>
              <a:t>hãy</a:t>
            </a:r>
            <a:r>
              <a:rPr lang="en-US" sz="5400" b="1" dirty="0">
                <a:solidFill>
                  <a:srgbClr val="002060"/>
                </a:solidFill>
                <a:effectLst/>
                <a:latin typeface="+mj-lt"/>
                <a:cs typeface="Times New Roman" pitchFamily="18" charset="0"/>
              </a:rPr>
              <a:t> </a:t>
            </a:r>
            <a:r>
              <a:rPr lang="en-US" sz="5400" b="1" dirty="0" err="1">
                <a:solidFill>
                  <a:srgbClr val="002060"/>
                </a:solidFill>
                <a:effectLst/>
                <a:latin typeface="+mj-lt"/>
                <a:cs typeface="Times New Roman" pitchFamily="18" charset="0"/>
              </a:rPr>
              <a:t>yêu</a:t>
            </a:r>
            <a:r>
              <a:rPr lang="en-US" sz="5400" b="1" dirty="0">
                <a:solidFill>
                  <a:srgbClr val="002060"/>
                </a:solidFill>
                <a:effectLst/>
                <a:latin typeface="+mj-lt"/>
                <a:cs typeface="Times New Roman" pitchFamily="18" charset="0"/>
              </a:rPr>
              <a:t> </a:t>
            </a:r>
            <a:r>
              <a:rPr lang="en-US" sz="5400" b="1" dirty="0" err="1">
                <a:solidFill>
                  <a:srgbClr val="002060"/>
                </a:solidFill>
                <a:effectLst/>
                <a:latin typeface="+mj-lt"/>
                <a:cs typeface="Times New Roman" pitchFamily="18" charset="0"/>
              </a:rPr>
              <a:t>thương</a:t>
            </a:r>
            <a:r>
              <a:rPr lang="en-US" sz="5400" b="1" dirty="0">
                <a:solidFill>
                  <a:srgbClr val="002060"/>
                </a:solidFill>
                <a:effectLst/>
                <a:latin typeface="+mj-lt"/>
                <a:cs typeface="Times New Roman" pitchFamily="18" charset="0"/>
              </a:rPr>
              <a:t> </a:t>
            </a:r>
            <a:r>
              <a:rPr lang="en-US" sz="5400" b="1" dirty="0" err="1">
                <a:solidFill>
                  <a:srgbClr val="002060"/>
                </a:solidFill>
                <a:effectLst/>
                <a:latin typeface="+mj-lt"/>
                <a:cs typeface="Times New Roman" pitchFamily="18" charset="0"/>
              </a:rPr>
              <a:t>nhau</a:t>
            </a:r>
            <a:r>
              <a:rPr lang="en-US" sz="5400" b="1" dirty="0">
                <a:solidFill>
                  <a:srgbClr val="002060"/>
                </a:solidFill>
                <a:effectLst/>
                <a:latin typeface="+mj-lt"/>
                <a:cs typeface="Times New Roman" pitchFamily="18" charset="0"/>
              </a:rPr>
              <a:t> </a:t>
            </a:r>
            <a:r>
              <a:rPr lang="en-US" sz="5400" b="1" dirty="0" err="1">
                <a:solidFill>
                  <a:srgbClr val="002060"/>
                </a:solidFill>
                <a:effectLst/>
                <a:latin typeface="+mj-lt"/>
                <a:cs typeface="Times New Roman" pitchFamily="18" charset="0"/>
              </a:rPr>
              <a:t>như</a:t>
            </a:r>
            <a:r>
              <a:rPr lang="en-US" sz="5400" b="1" dirty="0">
                <a:solidFill>
                  <a:srgbClr val="002060"/>
                </a:solidFill>
                <a:effectLst/>
                <a:latin typeface="+mj-lt"/>
                <a:cs typeface="Times New Roman" pitchFamily="18" charset="0"/>
              </a:rPr>
              <a:t> </a:t>
            </a:r>
            <a:r>
              <a:rPr lang="en-US" sz="5400" b="1" dirty="0" err="1">
                <a:solidFill>
                  <a:srgbClr val="002060"/>
                </a:solidFill>
                <a:effectLst/>
                <a:latin typeface="+mj-lt"/>
                <a:cs typeface="Times New Roman" pitchFamily="18" charset="0"/>
              </a:rPr>
              <a:t>Thiên</a:t>
            </a:r>
            <a:r>
              <a:rPr lang="en-US" sz="5400" b="1" dirty="0">
                <a:solidFill>
                  <a:srgbClr val="002060"/>
                </a:solidFill>
                <a:effectLst/>
                <a:latin typeface="+mj-lt"/>
                <a:cs typeface="Times New Roman" pitchFamily="18" charset="0"/>
              </a:rPr>
              <a:t> </a:t>
            </a:r>
            <a:r>
              <a:rPr lang="en-US" sz="5400" b="1" dirty="0" err="1">
                <a:solidFill>
                  <a:srgbClr val="002060"/>
                </a:solidFill>
                <a:effectLst/>
                <a:latin typeface="+mj-lt"/>
                <a:cs typeface="Times New Roman" pitchFamily="18" charset="0"/>
              </a:rPr>
              <a:t>Chúa</a:t>
            </a:r>
            <a:r>
              <a:rPr lang="en-US" sz="5400" b="1" dirty="0">
                <a:solidFill>
                  <a:srgbClr val="002060"/>
                </a:solidFill>
                <a:effectLst/>
                <a:latin typeface="+mj-lt"/>
                <a:cs typeface="Times New Roman" pitchFamily="18" charset="0"/>
              </a:rPr>
              <a:t> </a:t>
            </a:r>
            <a:r>
              <a:rPr lang="en-US" sz="5400" b="1" dirty="0" err="1">
                <a:solidFill>
                  <a:srgbClr val="002060"/>
                </a:solidFill>
                <a:effectLst/>
                <a:latin typeface="+mj-lt"/>
                <a:cs typeface="Times New Roman" pitchFamily="18" charset="0"/>
              </a:rPr>
              <a:t>đã</a:t>
            </a:r>
            <a:r>
              <a:rPr lang="en-US" sz="5400" b="1" dirty="0">
                <a:solidFill>
                  <a:srgbClr val="002060"/>
                </a:solidFill>
                <a:effectLst/>
                <a:latin typeface="+mj-lt"/>
                <a:cs typeface="Times New Roman" pitchFamily="18" charset="0"/>
              </a:rPr>
              <a:t> </a:t>
            </a:r>
            <a:r>
              <a:rPr lang="en-US" sz="5400" b="1" dirty="0" err="1">
                <a:solidFill>
                  <a:srgbClr val="002060"/>
                </a:solidFill>
                <a:effectLst/>
                <a:latin typeface="+mj-lt"/>
                <a:cs typeface="Times New Roman" pitchFamily="18" charset="0"/>
              </a:rPr>
              <a:t>yêu</a:t>
            </a:r>
            <a:r>
              <a:rPr lang="en-US" sz="5400" b="1" dirty="0">
                <a:solidFill>
                  <a:srgbClr val="002060"/>
                </a:solidFill>
                <a:effectLst/>
                <a:latin typeface="+mj-lt"/>
                <a:cs typeface="Times New Roman" pitchFamily="18" charset="0"/>
              </a:rPr>
              <a:t> </a:t>
            </a:r>
            <a:r>
              <a:rPr lang="en-US" sz="5400" b="1" dirty="0" err="1">
                <a:solidFill>
                  <a:srgbClr val="002060"/>
                </a:solidFill>
                <a:effectLst/>
                <a:latin typeface="+mj-lt"/>
                <a:cs typeface="Times New Roman" pitchFamily="18" charset="0"/>
              </a:rPr>
              <a:t>thương</a:t>
            </a:r>
            <a:r>
              <a:rPr lang="en-US" sz="5400" b="1" dirty="0">
                <a:solidFill>
                  <a:srgbClr val="002060"/>
                </a:solidFill>
                <a:effectLst/>
                <a:latin typeface="+mj-lt"/>
                <a:cs typeface="Times New Roman" pitchFamily="18" charset="0"/>
              </a:rPr>
              <a:t> </a:t>
            </a:r>
            <a:r>
              <a:rPr lang="en-US" sz="5400" b="1" dirty="0" err="1">
                <a:solidFill>
                  <a:srgbClr val="002060"/>
                </a:solidFill>
                <a:effectLst/>
                <a:latin typeface="+mj-lt"/>
                <a:cs typeface="Times New Roman" pitchFamily="18" charset="0"/>
              </a:rPr>
              <a:t>chúng</a:t>
            </a:r>
            <a:r>
              <a:rPr lang="en-US" sz="5400" b="1" dirty="0">
                <a:solidFill>
                  <a:srgbClr val="002060"/>
                </a:solidFill>
                <a:effectLst/>
                <a:latin typeface="+mj-lt"/>
                <a:cs typeface="Times New Roman" pitchFamily="18" charset="0"/>
              </a:rPr>
              <a:t> ta.  </a:t>
            </a:r>
            <a:r>
              <a:rPr lang="en-US" sz="5400" b="1" u="sng" dirty="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en-US" sz="3600" b="1" u="sng" dirty="0">
                <a:solidFill>
                  <a:srgbClr val="FF0000"/>
                </a:solidFill>
                <a:effectLst/>
                <a:latin typeface="+mj-lt"/>
                <a:ea typeface="Tahoma" pitchFamily="34" charset="0"/>
                <a:cs typeface="Times New Roman" pitchFamily="18" charset="0"/>
              </a:rPr>
              <a:t>Tk1:</a:t>
            </a:r>
            <a:r>
              <a:rPr lang="en-US" sz="3600" b="1" dirty="0">
                <a:solidFill>
                  <a:srgbClr val="003399"/>
                </a:solidFill>
                <a:effectLst/>
                <a:latin typeface="+mj-lt"/>
                <a:ea typeface="Tahoma" pitchFamily="34" charset="0"/>
                <a:cs typeface="Times New Roman" pitchFamily="18" charset="0"/>
              </a:rPr>
              <a:t> </a:t>
            </a:r>
            <a:r>
              <a:rPr lang="vi-VN" sz="3600" b="1" dirty="0">
                <a:solidFill>
                  <a:srgbClr val="002060"/>
                </a:solidFill>
                <a:effectLst/>
                <a:latin typeface="+mj-lt"/>
              </a:rPr>
              <a:t>Đường vào tình yêu có nắng xôn xao, đường vào tình yêu thương mến dạt dào. Đường vào đường vào tình yêu đời có Chúa tình yêu Người thắp sáng tình yêu, Người nối kết tình yêu cho lứa đôi. Đường vào đường vào tình yêu đời có Chúa tình yêu Người chúc phúc tình yêu Người sưởi ấm tình yêu trong cuộc đời.</a:t>
            </a:r>
            <a:endParaRPr lang="en-US" sz="36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4038600" y="1200150"/>
            <a:ext cx="4760640" cy="3108539"/>
          </a:xfrm>
          <a:prstGeom prst="rect">
            <a:avLst/>
          </a:prstGeom>
          <a:noFill/>
        </p:spPr>
        <p:txBody>
          <a:bodyPr wrap="square" lIns="91436" tIns="45718" rIns="91436" bIns="45718" rtlCol="0">
            <a:spAutoFit/>
          </a:bodyPr>
          <a:lstStyle/>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Wang Wei Yong </a:t>
            </a:r>
            <a:r>
              <a:rPr lang="en-US" sz="2800" b="1" dirty="0" err="1" smtClean="0">
                <a:ln w="1905"/>
                <a:solidFill>
                  <a:srgbClr val="FF0000"/>
                </a:solidFill>
                <a:effectLst>
                  <a:innerShdw blurRad="69850" dist="43180" dir="5400000">
                    <a:srgbClr val="000000">
                      <a:alpha val="65000"/>
                    </a:srgbClr>
                  </a:innerShdw>
                </a:effectLst>
              </a:rPr>
              <a:t>Bradon</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Chị</a:t>
            </a:r>
            <a:r>
              <a:rPr lang="en-US" sz="2800" b="1" dirty="0" smtClean="0">
                <a:ln w="1905"/>
                <a:solidFill>
                  <a:srgbClr val="FF0000"/>
                </a:solidFill>
                <a:effectLst>
                  <a:innerShdw blurRad="69850" dist="43180" dir="5400000">
                    <a:srgbClr val="000000">
                      <a:alpha val="65000"/>
                    </a:srgbClr>
                  </a:innerShdw>
                </a:effectLst>
              </a:rPr>
              <a:t> Maria </a:t>
            </a:r>
            <a:r>
              <a:rPr lang="en-US" sz="2800" b="1" dirty="0" err="1" smtClean="0">
                <a:ln w="1905"/>
                <a:solidFill>
                  <a:srgbClr val="FF0000"/>
                </a:solidFill>
                <a:effectLst>
                  <a:innerShdw blurRad="69850" dist="43180" dir="5400000">
                    <a:srgbClr val="000000">
                      <a:alpha val="65000"/>
                    </a:srgbClr>
                  </a:innerShdw>
                </a:effectLst>
              </a:rPr>
              <a:t>Phan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Quỳnh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Như</a:t>
            </a:r>
            <a:endParaRPr lang="en-US" sz="2800" b="1" dirty="0" smtClean="0">
              <a:ln w="1905"/>
              <a:solidFill>
                <a:srgbClr val="FF0000"/>
              </a:solidFill>
              <a:effectLst>
                <a:innerShdw blurRad="69850" dist="43180" dir="5400000">
                  <a:srgbClr val="000000">
                    <a:alpha val="65000"/>
                  </a:srgbClr>
                </a:innerShdw>
              </a:effectLst>
            </a:endParaRPr>
          </a:p>
          <a:p>
            <a:pPr algn="ct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Giuse</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Nguyễn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Văn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Mạnh</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smtClean="0">
                <a:ln w="1905"/>
                <a:solidFill>
                  <a:srgbClr val="FF0000"/>
                </a:solidFill>
                <a:effectLst>
                  <a:innerShdw blurRad="69850" dist="43180" dir="5400000">
                    <a:srgbClr val="000000">
                      <a:alpha val="65000"/>
                    </a:srgbClr>
                  </a:innerShdw>
                </a:effectLst>
              </a:rPr>
              <a:t>Chia Maria </a:t>
            </a:r>
            <a:r>
              <a:rPr lang="en-US" sz="2800" b="1" dirty="0" err="1" smtClean="0">
                <a:ln w="1905"/>
                <a:solidFill>
                  <a:srgbClr val="FF0000"/>
                </a:solidFill>
                <a:effectLst>
                  <a:innerShdw blurRad="69850" dist="43180" dir="5400000">
                    <a:srgbClr val="000000">
                      <a:alpha val="65000"/>
                    </a:srgbClr>
                  </a:innerShdw>
                </a:effectLst>
              </a:rPr>
              <a:t>Lê</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Đặng</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Xuân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Quý</a:t>
            </a:r>
            <a:endParaRPr lang="en-US" sz="28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729" y="72556"/>
            <a:ext cx="2883501" cy="159169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530" y="1581150"/>
            <a:ext cx="1123950" cy="1123950"/>
          </a:xfrm>
          <a:prstGeom prst="rect">
            <a:avLst/>
          </a:prstGeom>
        </p:spPr>
      </p:pic>
    </p:spTree>
    <p:extLst>
      <p:ext uri="{BB962C8B-B14F-4D97-AF65-F5344CB8AC3E}">
        <p14:creationId xmlns:p14="http://schemas.microsoft.com/office/powerpoint/2010/main" val="3461166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4191000" y="1329054"/>
            <a:ext cx="4608240" cy="3539426"/>
          </a:xfrm>
          <a:prstGeom prst="rect">
            <a:avLst/>
          </a:prstGeom>
          <a:noFill/>
        </p:spPr>
        <p:txBody>
          <a:bodyPr wrap="square" lIns="91436" tIns="45718" rIns="91436" bIns="45718" rtlCol="0">
            <a:spAutoFit/>
          </a:bodyPr>
          <a:lstStyle/>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Wang Wei Yong </a:t>
            </a:r>
            <a:r>
              <a:rPr lang="en-US" sz="2800" b="1" dirty="0" err="1" smtClean="0">
                <a:ln w="1905"/>
                <a:solidFill>
                  <a:srgbClr val="FF0000"/>
                </a:solidFill>
                <a:effectLst>
                  <a:innerShdw blurRad="69850" dist="43180" dir="5400000">
                    <a:srgbClr val="000000">
                      <a:alpha val="65000"/>
                    </a:srgbClr>
                  </a:innerShdw>
                </a:effectLst>
              </a:rPr>
              <a:t>Bradon</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Chị</a:t>
            </a:r>
            <a:r>
              <a:rPr lang="en-US" sz="2800" b="1" dirty="0" smtClean="0">
                <a:ln w="1905"/>
                <a:solidFill>
                  <a:srgbClr val="FF0000"/>
                </a:solidFill>
                <a:effectLst>
                  <a:innerShdw blurRad="69850" dist="43180" dir="5400000">
                    <a:srgbClr val="000000">
                      <a:alpha val="65000"/>
                    </a:srgbClr>
                  </a:innerShdw>
                </a:effectLst>
              </a:rPr>
              <a:t> Maria </a:t>
            </a:r>
            <a:r>
              <a:rPr lang="en-US" sz="2800" b="1" dirty="0" err="1" smtClean="0">
                <a:ln w="1905"/>
                <a:solidFill>
                  <a:srgbClr val="FF0000"/>
                </a:solidFill>
                <a:effectLst>
                  <a:innerShdw blurRad="69850" dist="43180" dir="5400000">
                    <a:srgbClr val="000000">
                      <a:alpha val="65000"/>
                    </a:srgbClr>
                  </a:innerShdw>
                </a:effectLst>
              </a:rPr>
              <a:t>Phan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Quỳnh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Như</a:t>
            </a:r>
            <a:endParaRPr lang="en-US" sz="2800" b="1" dirty="0" smtClean="0">
              <a:ln w="1905"/>
              <a:solidFill>
                <a:srgbClr val="FF0000"/>
              </a:solidFill>
              <a:effectLst>
                <a:innerShdw blurRad="69850" dist="43180" dir="5400000">
                  <a:srgbClr val="000000">
                    <a:alpha val="65000"/>
                  </a:srgbClr>
                </a:innerShdw>
              </a:effectLst>
            </a:endParaRPr>
          </a:p>
          <a:p>
            <a:pPr algn="ct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Giuse</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Nguyễn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Văn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Mạnh</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smtClean="0">
                <a:ln w="1905"/>
                <a:solidFill>
                  <a:srgbClr val="FF0000"/>
                </a:solidFill>
                <a:effectLst>
                  <a:innerShdw blurRad="69850" dist="43180" dir="5400000">
                    <a:srgbClr val="000000">
                      <a:alpha val="65000"/>
                    </a:srgbClr>
                  </a:innerShdw>
                </a:effectLst>
              </a:rPr>
              <a:t>Chia Maria </a:t>
            </a:r>
            <a:r>
              <a:rPr lang="en-US" sz="2800" b="1" dirty="0" err="1" smtClean="0">
                <a:ln w="1905"/>
                <a:solidFill>
                  <a:srgbClr val="FF0000"/>
                </a:solidFill>
                <a:effectLst>
                  <a:innerShdw blurRad="69850" dist="43180" dir="5400000">
                    <a:srgbClr val="000000">
                      <a:alpha val="65000"/>
                    </a:srgbClr>
                  </a:innerShdw>
                </a:effectLst>
              </a:rPr>
              <a:t>Lê</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Đặng</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Xuân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Quý</a:t>
            </a:r>
            <a:endParaRPr lang="en-US" sz="28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729" y="72556"/>
            <a:ext cx="2883501" cy="159169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530" y="1581150"/>
            <a:ext cx="1123950" cy="1123950"/>
          </a:xfrm>
          <a:prstGeom prst="rect">
            <a:avLst/>
          </a:prstGeom>
        </p:spPr>
      </p:pic>
    </p:spTree>
    <p:extLst>
      <p:ext uri="{BB962C8B-B14F-4D97-AF65-F5344CB8AC3E}">
        <p14:creationId xmlns:p14="http://schemas.microsoft.com/office/powerpoint/2010/main" val="718541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4343400" cy="3181350"/>
          </a:xfrm>
        </p:spPr>
        <p:txBody>
          <a:bodyPr>
            <a:normAutofit/>
          </a:bodyPr>
          <a:lstStyle/>
          <a:p>
            <a:r>
              <a:rPr lang="en-US" sz="4800" b="1" dirty="0">
                <a:solidFill>
                  <a:srgbClr val="003399"/>
                </a:solidFill>
                <a:effectLst/>
                <a:cs typeface="Times New Roman" pitchFamily="18" charset="0"/>
              </a:rPr>
              <a:t>Ca </a:t>
            </a:r>
            <a:r>
              <a:rPr lang="en-US" sz="4800" b="1" dirty="0" err="1">
                <a:solidFill>
                  <a:srgbClr val="003399"/>
                </a:solidFill>
                <a:effectLst/>
                <a:cs typeface="Times New Roman" pitchFamily="18" charset="0"/>
              </a:rPr>
              <a:t>Dâng</a:t>
            </a:r>
            <a:r>
              <a:rPr lang="en-US" sz="4800" b="1" dirty="0">
                <a:solidFill>
                  <a:srgbClr val="003399"/>
                </a:solidFill>
                <a:effectLst/>
                <a:cs typeface="Times New Roman" pitchFamily="18" charset="0"/>
              </a:rPr>
              <a:t> </a:t>
            </a:r>
            <a:r>
              <a:rPr lang="en-US" sz="4800" b="1" dirty="0" err="1">
                <a:solidFill>
                  <a:srgbClr val="003399"/>
                </a:solidFill>
                <a:effectLst/>
                <a:cs typeface="Times New Roman" pitchFamily="18" charset="0"/>
              </a:rPr>
              <a:t>Lễ</a:t>
            </a:r>
            <a:r>
              <a:rPr lang="en-US" sz="5400" dirty="0">
                <a:solidFill>
                  <a:srgbClr val="003399"/>
                </a:solidFill>
                <a:effectLst/>
                <a:cs typeface="Times New Roman" pitchFamily="18" charset="0"/>
              </a:rPr>
              <a:t/>
            </a:r>
            <a:br>
              <a:rPr lang="en-US" sz="5400" dirty="0">
                <a:solidFill>
                  <a:srgbClr val="003399"/>
                </a:solidFill>
                <a:effectLst/>
                <a:cs typeface="Times New Roman" pitchFamily="18" charset="0"/>
              </a:rPr>
            </a:br>
            <a:r>
              <a:rPr lang="en-US" b="1" dirty="0" err="1">
                <a:solidFill>
                  <a:srgbClr val="C00000"/>
                </a:solidFill>
                <a:cs typeface="Times New Roman" pitchFamily="18" charset="0"/>
              </a:rPr>
              <a:t>Dâng</a:t>
            </a:r>
            <a:r>
              <a:rPr lang="vi-VN" b="1" dirty="0">
                <a:solidFill>
                  <a:srgbClr val="C00000"/>
                </a:solidFill>
                <a:cs typeface="Times New Roman" pitchFamily="18" charset="0"/>
              </a:rPr>
              <a:t> </a:t>
            </a:r>
            <a:r>
              <a:rPr lang="en-US" b="1" dirty="0" err="1">
                <a:solidFill>
                  <a:srgbClr val="C00000"/>
                </a:solidFill>
                <a:cs typeface="Times New Roman" pitchFamily="18" charset="0"/>
              </a:rPr>
              <a:t>Tình</a:t>
            </a:r>
            <a:r>
              <a:rPr lang="en-US" sz="3600" dirty="0">
                <a:solidFill>
                  <a:srgbClr val="C00000"/>
                </a:solidFill>
                <a:effectLst/>
                <a:cs typeface="Times New Roman" pitchFamily="18" charset="0"/>
              </a:rPr>
              <a:t/>
            </a:r>
            <a:br>
              <a:rPr lang="en-US" sz="3600" dirty="0">
                <a:solidFill>
                  <a:srgbClr val="C00000"/>
                </a:solidFill>
                <a:effectLst/>
                <a:cs typeface="Times New Roman" pitchFamily="18" charset="0"/>
              </a:rPr>
            </a:br>
            <a:r>
              <a:rPr lang="vi-VN" sz="3600" b="1" i="1" dirty="0">
                <a:solidFill>
                  <a:schemeClr val="tx2">
                    <a:lumMod val="50000"/>
                  </a:schemeClr>
                </a:solidFill>
                <a:cs typeface="Times New Roman" pitchFamily="18" charset="0"/>
              </a:rPr>
              <a:t>Ngọc Linh</a:t>
            </a:r>
            <a:endParaRPr lang="en-US" sz="5400" b="1" i="1" dirty="0">
              <a:solidFill>
                <a:schemeClr val="tx2">
                  <a:lumMod val="50000"/>
                </a:schemeClr>
              </a:solidFill>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08830"/>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8" y="57151"/>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3" indent="0" algn="just">
              <a:buNone/>
            </a:pPr>
            <a:r>
              <a:rPr lang="en-US" altLang="en-US" sz="4800" b="1" u="sng" dirty="0">
                <a:solidFill>
                  <a:srgbClr val="FF0000"/>
                </a:solidFill>
                <a:effectLst/>
                <a:latin typeface="+mj-lt"/>
                <a:ea typeface="Tahoma" panose="020B0604030504040204" pitchFamily="34" charset="0"/>
                <a:cs typeface="Times New Roman" panose="02020603050405020304" pitchFamily="18" charset="0"/>
              </a:rPr>
              <a:t>Tk1:</a:t>
            </a:r>
            <a:r>
              <a:rPr lang="en-US" altLang="en-US" sz="4800" b="1" dirty="0">
                <a:solidFill>
                  <a:srgbClr val="003399"/>
                </a:solidFill>
                <a:effectLst/>
                <a:latin typeface="+mj-lt"/>
                <a:ea typeface="Tahoma" panose="020B0604030504040204" pitchFamily="34" charset="0"/>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Giờ đây tiến dâng Ngài mối duyên đầu đến trong cuộc đời, nguyện xin ban ơn phúc cho ân tình luôn thắm tươi, dù cho nắng mưa hoài xác thân này có như hao gầy, đường đi trăm năm đó hương ân tình không úa phai.</a:t>
            </a:r>
            <a:endParaRPr lang="en-US" altLang="en-US" sz="48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chor="ctr">
            <a:noAutofit/>
          </a:bodyPr>
          <a:lstStyle/>
          <a:p>
            <a:pPr marL="27383" indent="0" algn="just">
              <a:buNone/>
            </a:pPr>
            <a:r>
              <a:rPr lang="en-US" altLang="en-US" sz="40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0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4000" b="1" dirty="0">
                <a:solidFill>
                  <a:srgbClr val="003399"/>
                </a:solidFill>
                <a:effectLst/>
                <a:latin typeface="+mj-lt"/>
                <a:ea typeface="Tahoma" panose="020B0604030504040204" pitchFamily="34" charset="0"/>
                <a:cs typeface="Times New Roman" panose="02020603050405020304" pitchFamily="18" charset="0"/>
              </a:rPr>
              <a:t> </a:t>
            </a:r>
            <a:r>
              <a:rPr lang="vi-VN" sz="4000" b="1" dirty="0">
                <a:solidFill>
                  <a:srgbClr val="002060"/>
                </a:solidFill>
                <a:effectLst/>
                <a:latin typeface="+mj-lt"/>
              </a:rPr>
              <a:t>Dâng Ngài niềm vui trong ngày đẹp tươi dâng trọn cuộc đường tình, dâng cả người tình mình. Nguyện xin luôn đỡ nâng trong cuộc sống dâng trọn tình yêu trong đời hồng ân, lối đường còn thật dài, nhưng lòng hoài miệt mài, cùng theo chân Chúa đi không ngại gì.</a:t>
            </a:r>
            <a:endParaRPr lang="en-US" altLang="en-US" sz="40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2628" y="209550"/>
            <a:ext cx="9144000" cy="5143500"/>
          </a:xfrm>
        </p:spPr>
        <p:txBody>
          <a:bodyPr anchor="ctr">
            <a:noAutofit/>
          </a:bodyPr>
          <a:lstStyle/>
          <a:p>
            <a:pPr marL="27383" indent="0" algn="just">
              <a:buNone/>
            </a:pPr>
            <a:r>
              <a:rPr lang="en-US" altLang="en-US" sz="4400" b="1" u="sng" dirty="0">
                <a:solidFill>
                  <a:srgbClr val="FF0000"/>
                </a:solidFill>
                <a:effectLst/>
                <a:latin typeface="+mj-lt"/>
                <a:ea typeface="Tahoma" panose="020B0604030504040204" pitchFamily="34" charset="0"/>
                <a:cs typeface="Times New Roman" panose="02020603050405020304" pitchFamily="18" charset="0"/>
              </a:rPr>
              <a:t>Tk2:</a:t>
            </a:r>
            <a:r>
              <a:rPr lang="en-US" altLang="en-US" sz="4400" b="1" dirty="0">
                <a:solidFill>
                  <a:srgbClr val="003399"/>
                </a:solidFill>
                <a:effectLst/>
                <a:latin typeface="+mj-lt"/>
                <a:ea typeface="Tahoma" panose="020B0604030504040204" pitchFamily="34" charset="0"/>
                <a:cs typeface="Times New Roman" panose="02020603050405020304" pitchFamily="18" charset="0"/>
              </a:rPr>
              <a:t> </a:t>
            </a:r>
            <a:r>
              <a:rPr lang="vi-VN" altLang="en-US" sz="4400" b="1" dirty="0">
                <a:solidFill>
                  <a:srgbClr val="002060"/>
                </a:solidFill>
                <a:effectLst/>
                <a:latin typeface="+mj-lt"/>
                <a:cs typeface="Times New Roman" panose="02020603050405020304" pitchFamily="18" charset="0"/>
              </a:rPr>
              <a:t> Hợp dâng chén rượu hồng bánh thơm nồng ưóc mơ dạt dào dệt chung muôn câu hát câu ân tình bao thiết tha. Mùa xuân đến cho đời gió xuân hồng nắng xuân chan hòa, tình yêu đem hương mới ban cho người muôn tiếng ca.</a:t>
            </a:r>
          </a:p>
          <a:p>
            <a:pPr marL="27383" indent="0" algn="just">
              <a:buNone/>
            </a:pPr>
            <a:endParaRPr lang="en-US" altLang="en-US" sz="4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5204803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chor="ctr">
            <a:noAutofit/>
          </a:bodyPr>
          <a:lstStyle/>
          <a:p>
            <a:pPr marL="27383" indent="0" algn="just">
              <a:buNone/>
            </a:pPr>
            <a:r>
              <a:rPr lang="en-US" altLang="en-US" sz="40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0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4000" b="1" dirty="0">
                <a:solidFill>
                  <a:srgbClr val="003399"/>
                </a:solidFill>
                <a:effectLst/>
                <a:latin typeface="+mj-lt"/>
                <a:ea typeface="Tahoma" panose="020B0604030504040204" pitchFamily="34" charset="0"/>
                <a:cs typeface="Times New Roman" panose="02020603050405020304" pitchFamily="18" charset="0"/>
              </a:rPr>
              <a:t> </a:t>
            </a:r>
            <a:r>
              <a:rPr lang="vi-VN" sz="4000" b="1" dirty="0">
                <a:solidFill>
                  <a:srgbClr val="002060"/>
                </a:solidFill>
                <a:effectLst/>
                <a:latin typeface="+mj-lt"/>
              </a:rPr>
              <a:t>Dâng Ngài niềm vui trong ngày đẹp tươi dâng trọn cuộc đường tình, dâng cả người tình mình. Nguyện xin luôn đỡ nâng trong cuộc sống dâng trọn tình yêu trong đời hồng ân, lối đường còn thật dài, nhưng lòng hoài miệt mài, cùng theo chân Chúa đi không ngại gì.</a:t>
            </a:r>
            <a:endParaRPr lang="en-US" altLang="en-US" sz="40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3819164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endParaRPr lang="en-US" sz="2800" dirty="0">
              <a:solidFill>
                <a:srgbClr val="FF0000"/>
              </a:solidFill>
              <a:latin typeface="+mj-lt"/>
              <a:cs typeface="Times New Roman" pitchFamily="18" charset="0"/>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8842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4191000" y="1329054"/>
            <a:ext cx="4608240" cy="3539426"/>
          </a:xfrm>
          <a:prstGeom prst="rect">
            <a:avLst/>
          </a:prstGeom>
          <a:noFill/>
        </p:spPr>
        <p:txBody>
          <a:bodyPr wrap="square" lIns="91436" tIns="45718" rIns="91436" bIns="45718" rtlCol="0">
            <a:spAutoFit/>
          </a:bodyPr>
          <a:lstStyle/>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Wang Wei Yong </a:t>
            </a:r>
            <a:r>
              <a:rPr lang="en-US" sz="2800" b="1" dirty="0" err="1" smtClean="0">
                <a:ln w="1905"/>
                <a:solidFill>
                  <a:srgbClr val="FF0000"/>
                </a:solidFill>
                <a:effectLst>
                  <a:innerShdw blurRad="69850" dist="43180" dir="5400000">
                    <a:srgbClr val="000000">
                      <a:alpha val="65000"/>
                    </a:srgbClr>
                  </a:innerShdw>
                </a:effectLst>
              </a:rPr>
              <a:t>Bradon</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Chị</a:t>
            </a:r>
            <a:r>
              <a:rPr lang="en-US" sz="2800" b="1" dirty="0" smtClean="0">
                <a:ln w="1905"/>
                <a:solidFill>
                  <a:srgbClr val="FF0000"/>
                </a:solidFill>
                <a:effectLst>
                  <a:innerShdw blurRad="69850" dist="43180" dir="5400000">
                    <a:srgbClr val="000000">
                      <a:alpha val="65000"/>
                    </a:srgbClr>
                  </a:innerShdw>
                </a:effectLst>
              </a:rPr>
              <a:t> Maria </a:t>
            </a:r>
            <a:r>
              <a:rPr lang="en-US" sz="2800" b="1" dirty="0" err="1" smtClean="0">
                <a:ln w="1905"/>
                <a:solidFill>
                  <a:srgbClr val="FF0000"/>
                </a:solidFill>
                <a:effectLst>
                  <a:innerShdw blurRad="69850" dist="43180" dir="5400000">
                    <a:srgbClr val="000000">
                      <a:alpha val="65000"/>
                    </a:srgbClr>
                  </a:innerShdw>
                </a:effectLst>
              </a:rPr>
              <a:t>Phan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Quỳnh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Như</a:t>
            </a:r>
            <a:endParaRPr lang="en-US" sz="2800" b="1" dirty="0" smtClean="0">
              <a:ln w="1905"/>
              <a:solidFill>
                <a:srgbClr val="FF0000"/>
              </a:solidFill>
              <a:effectLst>
                <a:innerShdw blurRad="69850" dist="43180" dir="5400000">
                  <a:srgbClr val="000000">
                    <a:alpha val="65000"/>
                  </a:srgbClr>
                </a:innerShdw>
              </a:effectLst>
            </a:endParaRPr>
          </a:p>
          <a:p>
            <a:pPr algn="ct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Giuse</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Nguyễn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Văn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Mạnh</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smtClean="0">
                <a:ln w="1905"/>
                <a:solidFill>
                  <a:srgbClr val="FF0000"/>
                </a:solidFill>
                <a:effectLst>
                  <a:innerShdw blurRad="69850" dist="43180" dir="5400000">
                    <a:srgbClr val="000000">
                      <a:alpha val="65000"/>
                    </a:srgbClr>
                  </a:innerShdw>
                </a:effectLst>
              </a:rPr>
              <a:t>Chia Maria </a:t>
            </a:r>
            <a:r>
              <a:rPr lang="en-US" sz="2800" b="1" dirty="0" err="1" smtClean="0">
                <a:ln w="1905"/>
                <a:solidFill>
                  <a:srgbClr val="FF0000"/>
                </a:solidFill>
                <a:effectLst>
                  <a:innerShdw blurRad="69850" dist="43180" dir="5400000">
                    <a:srgbClr val="000000">
                      <a:alpha val="65000"/>
                    </a:srgbClr>
                  </a:innerShdw>
                </a:effectLst>
              </a:rPr>
              <a:t>Lê</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Đặng</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Xuân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Quý</a:t>
            </a:r>
            <a:endParaRPr lang="en-US" sz="28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729" y="72556"/>
            <a:ext cx="2883501" cy="159169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530" y="1581150"/>
            <a:ext cx="1123950" cy="1123950"/>
          </a:xfrm>
          <a:prstGeom prst="rect">
            <a:avLst/>
          </a:prstGeom>
        </p:spPr>
      </p:pic>
    </p:spTree>
    <p:extLst>
      <p:ext uri="{BB962C8B-B14F-4D97-AF65-F5344CB8AC3E}">
        <p14:creationId xmlns:p14="http://schemas.microsoft.com/office/powerpoint/2010/main" val="346116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buNone/>
            </a:pPr>
            <a:r>
              <a:rPr lang="en-US" sz="5400" b="1" u="sng" dirty="0" err="1">
                <a:solidFill>
                  <a:srgbClr val="FF0000"/>
                </a:solidFill>
                <a:effectLst/>
                <a:latin typeface="+mj-lt"/>
                <a:ea typeface="Tahoma" pitchFamily="34" charset="0"/>
                <a:cs typeface="Times New Roman" pitchFamily="18" charset="0"/>
              </a:rPr>
              <a:t>Đk</a:t>
            </a:r>
            <a:r>
              <a:rPr lang="en-US" sz="5400" b="1" u="sng" dirty="0">
                <a:solidFill>
                  <a:srgbClr val="FF0000"/>
                </a:solidFill>
                <a:effectLst/>
                <a:latin typeface="+mj-lt"/>
                <a:ea typeface="Tahoma" pitchFamily="34" charset="0"/>
                <a:cs typeface="Times New Roman" pitchFamily="18" charset="0"/>
              </a:rPr>
              <a:t>:</a:t>
            </a:r>
            <a:r>
              <a:rPr lang="en-US" sz="5400" b="1" dirty="0">
                <a:effectLst/>
                <a:latin typeface="+mj-lt"/>
              </a:rPr>
              <a:t> </a:t>
            </a:r>
            <a:r>
              <a:rPr lang="en-US" sz="5400" b="1" dirty="0" err="1">
                <a:solidFill>
                  <a:srgbClr val="002060"/>
                </a:solidFill>
                <a:effectLst/>
                <a:latin typeface="+mj-lt"/>
              </a:rPr>
              <a:t>Tình</a:t>
            </a:r>
            <a:r>
              <a:rPr lang="en-US" sz="5400" b="1" dirty="0">
                <a:solidFill>
                  <a:srgbClr val="002060"/>
                </a:solidFill>
                <a:effectLst/>
                <a:latin typeface="+mj-lt"/>
              </a:rPr>
              <a:t> </a:t>
            </a:r>
            <a:r>
              <a:rPr lang="en-US" sz="5400" b="1" dirty="0" err="1">
                <a:solidFill>
                  <a:srgbClr val="002060"/>
                </a:solidFill>
                <a:effectLst/>
                <a:latin typeface="+mj-lt"/>
              </a:rPr>
              <a:t>yêu</a:t>
            </a:r>
            <a:r>
              <a:rPr lang="en-US" sz="5400" b="1" dirty="0">
                <a:solidFill>
                  <a:srgbClr val="002060"/>
                </a:solidFill>
                <a:effectLst/>
                <a:latin typeface="+mj-lt"/>
              </a:rPr>
              <a:t> </a:t>
            </a:r>
            <a:r>
              <a:rPr lang="en-US" sz="5400" b="1" dirty="0" err="1">
                <a:solidFill>
                  <a:srgbClr val="002060"/>
                </a:solidFill>
                <a:effectLst/>
                <a:latin typeface="+mj-lt"/>
              </a:rPr>
              <a:t>ôi</a:t>
            </a:r>
            <a:r>
              <a:rPr lang="en-US" sz="5400" b="1" dirty="0">
                <a:solidFill>
                  <a:srgbClr val="002060"/>
                </a:solidFill>
                <a:effectLst/>
                <a:latin typeface="+mj-lt"/>
              </a:rPr>
              <a:t> </a:t>
            </a:r>
            <a:r>
              <a:rPr lang="en-US" sz="5400" b="1" dirty="0" err="1">
                <a:solidFill>
                  <a:srgbClr val="002060"/>
                </a:solidFill>
                <a:effectLst/>
                <a:latin typeface="+mj-lt"/>
              </a:rPr>
              <a:t>sao</a:t>
            </a:r>
            <a:r>
              <a:rPr lang="en-US" sz="5400" b="1" dirty="0">
                <a:solidFill>
                  <a:srgbClr val="002060"/>
                </a:solidFill>
                <a:effectLst/>
                <a:latin typeface="+mj-lt"/>
              </a:rPr>
              <a:t> </a:t>
            </a:r>
            <a:r>
              <a:rPr lang="en-US" sz="5400" b="1" dirty="0" err="1">
                <a:solidFill>
                  <a:srgbClr val="002060"/>
                </a:solidFill>
                <a:effectLst/>
                <a:latin typeface="+mj-lt"/>
              </a:rPr>
              <a:t>siêu</a:t>
            </a:r>
            <a:r>
              <a:rPr lang="en-US" sz="5400" b="1" dirty="0">
                <a:solidFill>
                  <a:srgbClr val="002060"/>
                </a:solidFill>
                <a:effectLst/>
                <a:latin typeface="+mj-lt"/>
              </a:rPr>
              <a:t>, </a:t>
            </a:r>
            <a:r>
              <a:rPr lang="en-US" sz="5400" b="1" dirty="0" err="1">
                <a:solidFill>
                  <a:srgbClr val="002060"/>
                </a:solidFill>
                <a:effectLst/>
                <a:latin typeface="+mj-lt"/>
              </a:rPr>
              <a:t>tình</a:t>
            </a:r>
            <a:r>
              <a:rPr lang="en-US" sz="5400" b="1" dirty="0">
                <a:solidFill>
                  <a:srgbClr val="002060"/>
                </a:solidFill>
                <a:effectLst/>
                <a:latin typeface="+mj-lt"/>
              </a:rPr>
              <a:t> </a:t>
            </a:r>
            <a:r>
              <a:rPr lang="en-US" sz="5400" b="1" dirty="0" err="1">
                <a:solidFill>
                  <a:srgbClr val="002060"/>
                </a:solidFill>
                <a:effectLst/>
                <a:latin typeface="+mj-lt"/>
              </a:rPr>
              <a:t>yêu</a:t>
            </a:r>
            <a:r>
              <a:rPr lang="en-US" sz="5400" b="1" dirty="0">
                <a:solidFill>
                  <a:srgbClr val="002060"/>
                </a:solidFill>
                <a:effectLst/>
                <a:latin typeface="+mj-lt"/>
              </a:rPr>
              <a:t> </a:t>
            </a:r>
            <a:r>
              <a:rPr lang="en-US" sz="5400" b="1" dirty="0" err="1">
                <a:solidFill>
                  <a:srgbClr val="002060"/>
                </a:solidFill>
                <a:effectLst/>
                <a:latin typeface="+mj-lt"/>
              </a:rPr>
              <a:t>ôi</a:t>
            </a:r>
            <a:r>
              <a:rPr lang="en-US" sz="5400" b="1" dirty="0">
                <a:solidFill>
                  <a:srgbClr val="002060"/>
                </a:solidFill>
                <a:effectLst/>
                <a:latin typeface="+mj-lt"/>
              </a:rPr>
              <a:t> </a:t>
            </a:r>
            <a:r>
              <a:rPr lang="en-US" sz="5400" b="1" dirty="0" err="1">
                <a:solidFill>
                  <a:srgbClr val="002060"/>
                </a:solidFill>
                <a:effectLst/>
                <a:latin typeface="+mj-lt"/>
              </a:rPr>
              <a:t>huyền</a:t>
            </a:r>
            <a:r>
              <a:rPr lang="en-US" sz="5400" b="1" dirty="0">
                <a:solidFill>
                  <a:srgbClr val="002060"/>
                </a:solidFill>
                <a:effectLst/>
                <a:latin typeface="+mj-lt"/>
              </a:rPr>
              <a:t> </a:t>
            </a:r>
            <a:r>
              <a:rPr lang="en-US" sz="5400" b="1" dirty="0" err="1">
                <a:solidFill>
                  <a:srgbClr val="002060"/>
                </a:solidFill>
                <a:effectLst/>
                <a:latin typeface="+mj-lt"/>
              </a:rPr>
              <a:t>diệu</a:t>
            </a:r>
            <a:r>
              <a:rPr lang="en-US" sz="5400" b="1" dirty="0">
                <a:solidFill>
                  <a:srgbClr val="002060"/>
                </a:solidFill>
                <a:effectLst/>
                <a:latin typeface="+mj-lt"/>
              </a:rPr>
              <a:t>, </a:t>
            </a:r>
            <a:r>
              <a:rPr lang="en-US" sz="5400" b="1" dirty="0" err="1">
                <a:solidFill>
                  <a:srgbClr val="002060"/>
                </a:solidFill>
                <a:effectLst/>
                <a:latin typeface="+mj-lt"/>
              </a:rPr>
              <a:t>tình</a:t>
            </a:r>
            <a:r>
              <a:rPr lang="en-US" sz="5400" b="1" dirty="0">
                <a:solidFill>
                  <a:srgbClr val="002060"/>
                </a:solidFill>
                <a:effectLst/>
                <a:latin typeface="+mj-lt"/>
              </a:rPr>
              <a:t> </a:t>
            </a:r>
            <a:r>
              <a:rPr lang="en-US" sz="5400" b="1" dirty="0" err="1">
                <a:solidFill>
                  <a:srgbClr val="002060"/>
                </a:solidFill>
                <a:effectLst/>
                <a:latin typeface="+mj-lt"/>
              </a:rPr>
              <a:t>yêu</a:t>
            </a:r>
            <a:r>
              <a:rPr lang="en-US" sz="5400" b="1" dirty="0">
                <a:solidFill>
                  <a:srgbClr val="002060"/>
                </a:solidFill>
                <a:effectLst/>
                <a:latin typeface="+mj-lt"/>
              </a:rPr>
              <a:t> </a:t>
            </a:r>
            <a:r>
              <a:rPr lang="en-US" sz="5400" b="1" dirty="0" err="1">
                <a:solidFill>
                  <a:srgbClr val="002060"/>
                </a:solidFill>
                <a:effectLst/>
                <a:latin typeface="+mj-lt"/>
              </a:rPr>
              <a:t>là</a:t>
            </a:r>
            <a:r>
              <a:rPr lang="en-US" sz="5400" b="1" dirty="0">
                <a:solidFill>
                  <a:srgbClr val="002060"/>
                </a:solidFill>
                <a:effectLst/>
                <a:latin typeface="+mj-lt"/>
              </a:rPr>
              <a:t> </a:t>
            </a:r>
            <a:r>
              <a:rPr lang="en-US" sz="5400" b="1" dirty="0" err="1">
                <a:solidFill>
                  <a:srgbClr val="002060"/>
                </a:solidFill>
                <a:effectLst/>
                <a:latin typeface="+mj-lt"/>
              </a:rPr>
              <a:t>bài</a:t>
            </a:r>
            <a:r>
              <a:rPr lang="en-US" sz="5400" b="1" dirty="0">
                <a:solidFill>
                  <a:srgbClr val="002060"/>
                </a:solidFill>
                <a:effectLst/>
                <a:latin typeface="+mj-lt"/>
              </a:rPr>
              <a:t> ca </a:t>
            </a:r>
            <a:r>
              <a:rPr lang="en-US" sz="5400" b="1" dirty="0" err="1">
                <a:solidFill>
                  <a:srgbClr val="002060"/>
                </a:solidFill>
                <a:effectLst/>
                <a:latin typeface="+mj-lt"/>
              </a:rPr>
              <a:t>ôi</a:t>
            </a:r>
            <a:r>
              <a:rPr lang="en-US" sz="5400" b="1" dirty="0">
                <a:solidFill>
                  <a:srgbClr val="002060"/>
                </a:solidFill>
                <a:effectLst/>
                <a:latin typeface="+mj-lt"/>
              </a:rPr>
              <a:t> bao la. </a:t>
            </a:r>
            <a:r>
              <a:rPr lang="en-US" sz="5400" b="1" dirty="0" err="1">
                <a:solidFill>
                  <a:srgbClr val="002060"/>
                </a:solidFill>
                <a:effectLst/>
                <a:latin typeface="+mj-lt"/>
              </a:rPr>
              <a:t>Tình</a:t>
            </a:r>
            <a:r>
              <a:rPr lang="en-US" sz="5400" b="1" dirty="0">
                <a:solidFill>
                  <a:srgbClr val="002060"/>
                </a:solidFill>
                <a:effectLst/>
                <a:latin typeface="+mj-lt"/>
              </a:rPr>
              <a:t> </a:t>
            </a:r>
            <a:r>
              <a:rPr lang="en-US" sz="5400" b="1" dirty="0" err="1">
                <a:solidFill>
                  <a:srgbClr val="002060"/>
                </a:solidFill>
                <a:effectLst/>
                <a:latin typeface="+mj-lt"/>
              </a:rPr>
              <a:t>yêu</a:t>
            </a:r>
            <a:r>
              <a:rPr lang="en-US" sz="5400" b="1" dirty="0">
                <a:solidFill>
                  <a:srgbClr val="002060"/>
                </a:solidFill>
                <a:effectLst/>
                <a:latin typeface="+mj-lt"/>
              </a:rPr>
              <a:t> </a:t>
            </a:r>
            <a:r>
              <a:rPr lang="en-US" sz="5400" b="1" dirty="0" err="1">
                <a:solidFill>
                  <a:srgbClr val="002060"/>
                </a:solidFill>
                <a:effectLst/>
                <a:latin typeface="+mj-lt"/>
              </a:rPr>
              <a:t>ôi</a:t>
            </a:r>
            <a:r>
              <a:rPr lang="en-US" sz="5400" b="1" dirty="0">
                <a:solidFill>
                  <a:srgbClr val="002060"/>
                </a:solidFill>
                <a:effectLst/>
                <a:latin typeface="+mj-lt"/>
              </a:rPr>
              <a:t> </a:t>
            </a:r>
            <a:r>
              <a:rPr lang="en-US" sz="5400" b="1" dirty="0" err="1">
                <a:solidFill>
                  <a:srgbClr val="002060"/>
                </a:solidFill>
                <a:effectLst/>
                <a:latin typeface="+mj-lt"/>
              </a:rPr>
              <a:t>sao</a:t>
            </a:r>
            <a:r>
              <a:rPr lang="en-US" sz="5400" b="1" dirty="0">
                <a:solidFill>
                  <a:srgbClr val="002060"/>
                </a:solidFill>
                <a:effectLst/>
                <a:latin typeface="+mj-lt"/>
              </a:rPr>
              <a:t> </a:t>
            </a:r>
            <a:r>
              <a:rPr lang="en-US" sz="5400" b="1" dirty="0" err="1">
                <a:solidFill>
                  <a:srgbClr val="002060"/>
                </a:solidFill>
                <a:effectLst/>
                <a:latin typeface="+mj-lt"/>
              </a:rPr>
              <a:t>siêu</a:t>
            </a:r>
            <a:r>
              <a:rPr lang="en-US" sz="5400" b="1" dirty="0">
                <a:solidFill>
                  <a:srgbClr val="002060"/>
                </a:solidFill>
                <a:effectLst/>
                <a:latin typeface="+mj-lt"/>
              </a:rPr>
              <a:t>, </a:t>
            </a:r>
            <a:r>
              <a:rPr lang="en-US" sz="5400" b="1" dirty="0" err="1">
                <a:solidFill>
                  <a:srgbClr val="002060"/>
                </a:solidFill>
                <a:effectLst/>
                <a:latin typeface="+mj-lt"/>
              </a:rPr>
              <a:t>tình</a:t>
            </a:r>
            <a:r>
              <a:rPr lang="en-US" sz="5400" b="1" dirty="0">
                <a:solidFill>
                  <a:srgbClr val="002060"/>
                </a:solidFill>
                <a:effectLst/>
                <a:latin typeface="+mj-lt"/>
              </a:rPr>
              <a:t> </a:t>
            </a:r>
            <a:r>
              <a:rPr lang="en-US" sz="5400" b="1" dirty="0" err="1">
                <a:solidFill>
                  <a:srgbClr val="002060"/>
                </a:solidFill>
                <a:effectLst/>
                <a:latin typeface="+mj-lt"/>
              </a:rPr>
              <a:t>yêu</a:t>
            </a:r>
            <a:r>
              <a:rPr lang="en-US" sz="5400" b="1" dirty="0">
                <a:solidFill>
                  <a:srgbClr val="002060"/>
                </a:solidFill>
                <a:effectLst/>
                <a:latin typeface="+mj-lt"/>
              </a:rPr>
              <a:t> </a:t>
            </a:r>
            <a:r>
              <a:rPr lang="en-US" sz="5400" b="1" dirty="0" err="1">
                <a:solidFill>
                  <a:srgbClr val="002060"/>
                </a:solidFill>
                <a:effectLst/>
                <a:latin typeface="+mj-lt"/>
              </a:rPr>
              <a:t>ôi</a:t>
            </a:r>
            <a:r>
              <a:rPr lang="en-US" sz="5400" b="1" dirty="0">
                <a:solidFill>
                  <a:srgbClr val="002060"/>
                </a:solidFill>
                <a:effectLst/>
                <a:latin typeface="+mj-lt"/>
              </a:rPr>
              <a:t> </a:t>
            </a:r>
            <a:r>
              <a:rPr lang="en-US" sz="5400" b="1" dirty="0" err="1">
                <a:solidFill>
                  <a:srgbClr val="002060"/>
                </a:solidFill>
                <a:effectLst/>
                <a:latin typeface="+mj-lt"/>
              </a:rPr>
              <a:t>huyền</a:t>
            </a:r>
            <a:r>
              <a:rPr lang="en-US" sz="5400" b="1" dirty="0">
                <a:solidFill>
                  <a:srgbClr val="002060"/>
                </a:solidFill>
                <a:effectLst/>
                <a:latin typeface="+mj-lt"/>
              </a:rPr>
              <a:t> </a:t>
            </a:r>
            <a:r>
              <a:rPr lang="en-US" sz="5400" b="1" dirty="0" err="1">
                <a:solidFill>
                  <a:srgbClr val="002060"/>
                </a:solidFill>
                <a:effectLst/>
                <a:latin typeface="+mj-lt"/>
              </a:rPr>
              <a:t>diệu</a:t>
            </a:r>
            <a:r>
              <a:rPr lang="en-US" sz="5400" b="1" dirty="0">
                <a:solidFill>
                  <a:srgbClr val="002060"/>
                </a:solidFill>
                <a:effectLst/>
                <a:latin typeface="+mj-lt"/>
              </a:rPr>
              <a:t>, </a:t>
            </a:r>
            <a:r>
              <a:rPr lang="en-US" sz="5400" b="1" dirty="0" err="1">
                <a:solidFill>
                  <a:srgbClr val="002060"/>
                </a:solidFill>
                <a:effectLst/>
                <a:latin typeface="+mj-lt"/>
              </a:rPr>
              <a:t>tình</a:t>
            </a:r>
            <a:r>
              <a:rPr lang="en-US" sz="5400" b="1" dirty="0">
                <a:solidFill>
                  <a:srgbClr val="002060"/>
                </a:solidFill>
                <a:effectLst/>
                <a:latin typeface="+mj-lt"/>
              </a:rPr>
              <a:t> </a:t>
            </a:r>
            <a:r>
              <a:rPr lang="en-US" sz="5400" b="1" dirty="0" err="1">
                <a:solidFill>
                  <a:srgbClr val="002060"/>
                </a:solidFill>
                <a:effectLst/>
                <a:latin typeface="+mj-lt"/>
              </a:rPr>
              <a:t>yêu</a:t>
            </a:r>
            <a:r>
              <a:rPr lang="en-US" sz="5400" b="1" dirty="0">
                <a:solidFill>
                  <a:srgbClr val="002060"/>
                </a:solidFill>
                <a:effectLst/>
                <a:latin typeface="+mj-lt"/>
              </a:rPr>
              <a:t> </a:t>
            </a:r>
            <a:r>
              <a:rPr lang="en-US" sz="5400" b="1" dirty="0" err="1">
                <a:solidFill>
                  <a:srgbClr val="002060"/>
                </a:solidFill>
                <a:effectLst/>
                <a:latin typeface="+mj-lt"/>
              </a:rPr>
              <a:t>là</a:t>
            </a:r>
            <a:r>
              <a:rPr lang="en-US" sz="5400" b="1" dirty="0">
                <a:solidFill>
                  <a:srgbClr val="002060"/>
                </a:solidFill>
                <a:effectLst/>
                <a:latin typeface="+mj-lt"/>
              </a:rPr>
              <a:t> </a:t>
            </a:r>
            <a:r>
              <a:rPr lang="en-US" sz="5400" b="1" dirty="0" err="1">
                <a:solidFill>
                  <a:srgbClr val="002060"/>
                </a:solidFill>
                <a:effectLst/>
                <a:latin typeface="+mj-lt"/>
              </a:rPr>
              <a:t>bài</a:t>
            </a:r>
            <a:r>
              <a:rPr lang="en-US" sz="5400" b="1" dirty="0">
                <a:solidFill>
                  <a:srgbClr val="002060"/>
                </a:solidFill>
                <a:effectLst/>
                <a:latin typeface="+mj-lt"/>
              </a:rPr>
              <a:t> ca </a:t>
            </a:r>
            <a:r>
              <a:rPr lang="en-US" sz="5400" b="1" dirty="0" err="1">
                <a:solidFill>
                  <a:srgbClr val="002060"/>
                </a:solidFill>
                <a:effectLst/>
                <a:latin typeface="+mj-lt"/>
              </a:rPr>
              <a:t>ôi</a:t>
            </a:r>
            <a:r>
              <a:rPr lang="en-US" sz="5400" b="1" dirty="0">
                <a:solidFill>
                  <a:srgbClr val="002060"/>
                </a:solidFill>
                <a:effectLst/>
                <a:latin typeface="+mj-lt"/>
              </a:rPr>
              <a:t> </a:t>
            </a:r>
            <a:r>
              <a:rPr lang="en-US" sz="5400" b="1" dirty="0" err="1">
                <a:solidFill>
                  <a:srgbClr val="002060"/>
                </a:solidFill>
                <a:effectLst/>
                <a:latin typeface="+mj-lt"/>
              </a:rPr>
              <a:t>tuyệt</a:t>
            </a:r>
            <a:r>
              <a:rPr lang="en-US" sz="5400" b="1" dirty="0">
                <a:solidFill>
                  <a:srgbClr val="002060"/>
                </a:solidFill>
                <a:effectLst/>
                <a:latin typeface="+mj-lt"/>
              </a:rPr>
              <a:t> </a:t>
            </a:r>
            <a:r>
              <a:rPr lang="en-US" sz="5400" b="1" dirty="0" err="1">
                <a:solidFill>
                  <a:srgbClr val="002060"/>
                </a:solidFill>
                <a:effectLst/>
                <a:latin typeface="+mj-lt"/>
              </a:rPr>
              <a:t>vời</a:t>
            </a:r>
            <a:r>
              <a:rPr lang="en-US" sz="5400" b="1" dirty="0">
                <a:solidFill>
                  <a:srgbClr val="002060"/>
                </a:solidFill>
                <a:effectLst/>
                <a:latin typeface="+mj-lt"/>
              </a:rPr>
              <a:t>.</a:t>
            </a:r>
            <a:endParaRPr lang="vi-VN" sz="5400" b="1" dirty="0">
              <a:solidFill>
                <a:srgbClr val="002060"/>
              </a:solidFill>
              <a:effectLst/>
              <a:latin typeface="+mj-lt"/>
            </a:endParaRPr>
          </a:p>
        </p:txBody>
      </p:sp>
    </p:spTree>
    <p:extLst>
      <p:ext uri="{BB962C8B-B14F-4D97-AF65-F5344CB8AC3E}">
        <p14:creationId xmlns:p14="http://schemas.microsoft.com/office/powerpoint/2010/main" val="1988974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chor="ctr">
            <a:noAutofit/>
          </a:bodyPr>
          <a:lstStyle/>
          <a:p>
            <a:pPr marL="27431" indent="0" algn="ctr">
              <a:lnSpc>
                <a:spcPct val="110000"/>
              </a:lnSpc>
              <a:buNone/>
            </a:pPr>
            <a:r>
              <a:rPr lang="en-US" sz="1400" dirty="0">
                <a:solidFill>
                  <a:srgbClr val="FF0000"/>
                </a:solidFill>
                <a:effectLst/>
                <a:latin typeface="+mj-lt"/>
                <a:ea typeface="Tahoma" pitchFamily="34" charset="0"/>
                <a:cs typeface="Times New Roman" pitchFamily="18" charset="0"/>
              </a:rPr>
              <a:t> </a:t>
            </a:r>
            <a:r>
              <a:rPr lang="en-US" sz="4800" b="1" dirty="0">
                <a:solidFill>
                  <a:srgbClr val="FF0000"/>
                </a:solidFill>
                <a:effectLst/>
                <a:latin typeface="+mj-lt"/>
                <a:ea typeface="Tahoma" pitchFamily="34" charset="0"/>
                <a:cs typeface="Times New Roman" pitchFamily="18" charset="0"/>
              </a:rPr>
              <a:t>Ca </a:t>
            </a:r>
            <a:r>
              <a:rPr lang="en-US" sz="4800" b="1" dirty="0" err="1">
                <a:solidFill>
                  <a:srgbClr val="FF0000"/>
                </a:solidFill>
                <a:effectLst/>
                <a:latin typeface="+mj-lt"/>
                <a:ea typeface="Tahoma" pitchFamily="34" charset="0"/>
                <a:cs typeface="Times New Roman" pitchFamily="18" charset="0"/>
              </a:rPr>
              <a:t>Nguyện</a:t>
            </a:r>
            <a:r>
              <a:rPr lang="en-US" sz="4800" b="1" dirty="0">
                <a:solidFill>
                  <a:srgbClr val="FF0000"/>
                </a:solidFill>
                <a:effectLst/>
                <a:latin typeface="+mj-lt"/>
                <a:ea typeface="Tahoma" pitchFamily="34" charset="0"/>
                <a:cs typeface="Times New Roman" pitchFamily="18" charset="0"/>
              </a:rPr>
              <a:t> </a:t>
            </a:r>
            <a:r>
              <a:rPr lang="en-US" sz="4800" b="1" dirty="0" err="1">
                <a:solidFill>
                  <a:srgbClr val="FF0000"/>
                </a:solidFill>
                <a:effectLst/>
                <a:latin typeface="+mj-lt"/>
                <a:ea typeface="Tahoma" pitchFamily="34" charset="0"/>
                <a:cs typeface="Times New Roman" pitchFamily="18" charset="0"/>
              </a:rPr>
              <a:t>Hiệp</a:t>
            </a:r>
            <a:r>
              <a:rPr lang="en-US" sz="4800" b="1" dirty="0">
                <a:solidFill>
                  <a:srgbClr val="FF0000"/>
                </a:solidFill>
                <a:effectLst/>
                <a:latin typeface="+mj-lt"/>
                <a:ea typeface="Tahoma" pitchFamily="34" charset="0"/>
                <a:cs typeface="Times New Roman" pitchFamily="18" charset="0"/>
              </a:rPr>
              <a:t> </a:t>
            </a:r>
            <a:r>
              <a:rPr lang="en-US" sz="4800" b="1" dirty="0" err="1">
                <a:solidFill>
                  <a:srgbClr val="FF0000"/>
                </a:solidFill>
                <a:effectLst/>
                <a:latin typeface="+mj-lt"/>
                <a:ea typeface="Tahoma" pitchFamily="34" charset="0"/>
                <a:cs typeface="Times New Roman" pitchFamily="18" charset="0"/>
              </a:rPr>
              <a:t>Lễ</a:t>
            </a:r>
            <a:r>
              <a:rPr lang="en-US" sz="4800" b="1" dirty="0">
                <a:solidFill>
                  <a:srgbClr val="FF0000"/>
                </a:solidFill>
                <a:effectLst/>
                <a:latin typeface="+mj-lt"/>
                <a:ea typeface="Tahoma" pitchFamily="34" charset="0"/>
                <a:cs typeface="Times New Roman" pitchFamily="18" charset="0"/>
              </a:rPr>
              <a:t> </a:t>
            </a:r>
          </a:p>
          <a:p>
            <a:pPr marL="27431" indent="0" algn="ctr">
              <a:lnSpc>
                <a:spcPct val="120000"/>
              </a:lnSpc>
              <a:buNone/>
            </a:pPr>
            <a:r>
              <a:rPr lang="vi-VN"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Khi</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Hoa</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Nở</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Miền</a:t>
            </a:r>
            <a:r>
              <a:rPr lang="en-US" sz="5400" b="1" dirty="0">
                <a:solidFill>
                  <a:srgbClr val="FF0000"/>
                </a:solidFill>
                <a:effectLst/>
                <a:latin typeface="+mj-lt"/>
                <a:ea typeface="Tahoma" pitchFamily="34" charset="0"/>
                <a:cs typeface="Times New Roman" pitchFamily="18" charset="0"/>
              </a:rPr>
              <a:t> Cana</a:t>
            </a:r>
          </a:p>
          <a:p>
            <a:pPr marL="27431" indent="0" algn="ctr">
              <a:lnSpc>
                <a:spcPct val="120000"/>
              </a:lnSpc>
              <a:buNone/>
            </a:pPr>
            <a:r>
              <a:rPr lang="en-US" sz="4800" b="1" i="1" dirty="0" err="1">
                <a:solidFill>
                  <a:srgbClr val="003399"/>
                </a:solidFill>
                <a:effectLst/>
                <a:latin typeface="+mj-lt"/>
                <a:ea typeface="Tahoma" pitchFamily="34" charset="0"/>
                <a:cs typeface="Times New Roman" pitchFamily="18" charset="0"/>
              </a:rPr>
              <a:t>Phanxico</a:t>
            </a:r>
            <a:endParaRPr lang="en-US" sz="4800" b="1"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591"/>
            <a:ext cx="9144000" cy="5121910"/>
          </a:xfrm>
        </p:spPr>
        <p:txBody>
          <a:bodyPr anchor="ctr">
            <a:noAutofit/>
          </a:bodyPr>
          <a:lstStyle/>
          <a:p>
            <a:pPr marL="27431" indent="0" algn="just">
              <a:buNone/>
            </a:pPr>
            <a:r>
              <a:rPr lang="en-US" sz="4000" b="1" u="sng" dirty="0" err="1">
                <a:solidFill>
                  <a:srgbClr val="FF0000"/>
                </a:solidFill>
                <a:effectLst/>
                <a:latin typeface="+mj-lt"/>
                <a:ea typeface="Tahoma" pitchFamily="34" charset="0"/>
                <a:cs typeface="Times New Roman" pitchFamily="18" charset="0"/>
              </a:rPr>
              <a:t>Đk</a:t>
            </a:r>
            <a:r>
              <a:rPr lang="en-US" sz="4000" b="1" u="sng" dirty="0">
                <a:solidFill>
                  <a:srgbClr val="FF0000"/>
                </a:solidFill>
                <a:effectLst/>
                <a:latin typeface="+mj-lt"/>
                <a:ea typeface="Tahoma" pitchFamily="34" charset="0"/>
                <a:cs typeface="Times New Roman" pitchFamily="18" charset="0"/>
              </a:rPr>
              <a:t>:</a:t>
            </a:r>
            <a:r>
              <a:rPr lang="en-US" sz="4000" b="1" dirty="0">
                <a:solidFill>
                  <a:srgbClr val="003399"/>
                </a:solidFill>
                <a:effectLst/>
                <a:latin typeface="+mj-lt"/>
                <a:ea typeface="Tahoma" pitchFamily="34" charset="0"/>
                <a:cs typeface="Times New Roman" pitchFamily="18" charset="0"/>
              </a:rPr>
              <a:t> </a:t>
            </a:r>
            <a:r>
              <a:rPr lang="vi-VN" sz="4000" b="1" dirty="0">
                <a:solidFill>
                  <a:srgbClr val="002060"/>
                </a:solidFill>
                <a:effectLst/>
                <a:latin typeface="+mj-lt"/>
                <a:cs typeface="Times New Roman" panose="02020603050405020304" pitchFamily="18" charset="0"/>
              </a:rPr>
              <a:t>Nguyện Chúa xuống muôn ơn cho tình yêu đôi lứa đây bốn mùa như hoa thắm tươi toả hương mới trọn kiếp sống là hy sinh là yêu thương trao hiến tình Chúa vẫn đưa qua bước đường dù cho dẫu xa vững niềm tin yêu thiết tha (a a a) tình nối kết đời trăm năm dệt câu hát chung tình.</a:t>
            </a:r>
            <a:endParaRPr lang="en-US" sz="3600"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vi-VN" sz="4400" b="1" u="sng" dirty="0">
                <a:solidFill>
                  <a:srgbClr val="FF0000"/>
                </a:solidFill>
                <a:effectLst/>
                <a:latin typeface="+mj-lt"/>
                <a:ea typeface="Tahoma" pitchFamily="34" charset="0"/>
                <a:cs typeface="Times New Roman" pitchFamily="18" charset="0"/>
              </a:rPr>
              <a:t>Tk1</a:t>
            </a:r>
            <a:r>
              <a:rPr lang="en-US" sz="4400" b="1" u="sng" dirty="0">
                <a:solidFill>
                  <a:srgbClr val="FF0000"/>
                </a:solidFill>
                <a:effectLst/>
                <a:latin typeface="+mj-lt"/>
                <a:ea typeface="Tahoma" pitchFamily="34" charset="0"/>
                <a:cs typeface="Times New Roman" pitchFamily="18" charset="0"/>
              </a:rPr>
              <a:t>:</a:t>
            </a:r>
            <a:r>
              <a:rPr lang="en-US" sz="4400" b="1" dirty="0">
                <a:solidFill>
                  <a:srgbClr val="003399"/>
                </a:solidFill>
                <a:effectLst/>
                <a:latin typeface="+mj-lt"/>
                <a:ea typeface="Tahoma" pitchFamily="34" charset="0"/>
                <a:cs typeface="Times New Roman" pitchFamily="18" charset="0"/>
              </a:rPr>
              <a:t> </a:t>
            </a:r>
            <a:r>
              <a:rPr lang="vi-VN" sz="4400" b="1" dirty="0">
                <a:solidFill>
                  <a:srgbClr val="002060"/>
                </a:solidFill>
                <a:effectLst/>
                <a:latin typeface="+mj-lt"/>
              </a:rPr>
              <a:t>Phút giây này lời thề đã trao hiến rồi, giữa cuộc đời ân tình dìu nhau đi tới, trong gian khó có niềm tin sáng soi có tình yêu đỡ nâng gia đình luôn êm ấm, trăm năm đó chung dệt bao ước mơ chung buồn vui lắng lo chung khúc hát bài thơ.</a:t>
            </a:r>
            <a:endParaRPr lang="en-US" sz="4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81212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591"/>
            <a:ext cx="9144000" cy="5121910"/>
          </a:xfrm>
        </p:spPr>
        <p:txBody>
          <a:bodyPr anchor="ctr">
            <a:noAutofit/>
          </a:bodyPr>
          <a:lstStyle/>
          <a:p>
            <a:pPr marL="27431" indent="0" algn="just">
              <a:buNone/>
            </a:pPr>
            <a:r>
              <a:rPr lang="en-US" sz="4000" b="1" u="sng" dirty="0" err="1">
                <a:solidFill>
                  <a:srgbClr val="FF0000"/>
                </a:solidFill>
                <a:effectLst/>
                <a:latin typeface="+mj-lt"/>
                <a:ea typeface="Tahoma" pitchFamily="34" charset="0"/>
                <a:cs typeface="Times New Roman" pitchFamily="18" charset="0"/>
              </a:rPr>
              <a:t>Đk</a:t>
            </a:r>
            <a:r>
              <a:rPr lang="en-US" sz="4000" b="1" u="sng" dirty="0">
                <a:solidFill>
                  <a:srgbClr val="FF0000"/>
                </a:solidFill>
                <a:effectLst/>
                <a:latin typeface="+mj-lt"/>
                <a:ea typeface="Tahoma" pitchFamily="34" charset="0"/>
                <a:cs typeface="Times New Roman" pitchFamily="18" charset="0"/>
              </a:rPr>
              <a:t>:</a:t>
            </a:r>
            <a:r>
              <a:rPr lang="en-US" sz="4000" b="1" dirty="0">
                <a:solidFill>
                  <a:srgbClr val="003399"/>
                </a:solidFill>
                <a:effectLst/>
                <a:latin typeface="+mj-lt"/>
                <a:ea typeface="Tahoma" pitchFamily="34" charset="0"/>
                <a:cs typeface="Times New Roman" pitchFamily="18" charset="0"/>
              </a:rPr>
              <a:t> </a:t>
            </a:r>
            <a:r>
              <a:rPr lang="vi-VN" sz="4000" b="1" dirty="0">
                <a:solidFill>
                  <a:srgbClr val="002060"/>
                </a:solidFill>
                <a:effectLst/>
                <a:latin typeface="+mj-lt"/>
                <a:cs typeface="Times New Roman" panose="02020603050405020304" pitchFamily="18" charset="0"/>
              </a:rPr>
              <a:t>Nguyện Chúa xuống muôn ơn cho tình yêu đôi lứa đây bốn mùa như hoa thắm tươi toả hương mới trọn kiếp sống là hy sinh là yêu thương trao hiến tình Chúa vẫn đưa qua bước đường dù cho dẫu xa vững niềm tin yêu thiết tha (a a a) tình nối kết đời trăm năm dệt câu hát chung tình.</a:t>
            </a:r>
            <a:endParaRPr lang="en-US" sz="3600"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87182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en-US" sz="4000" b="1" u="sng" dirty="0">
                <a:solidFill>
                  <a:srgbClr val="FF0000"/>
                </a:solidFill>
                <a:effectLst/>
                <a:latin typeface="+mj-lt"/>
                <a:ea typeface="Tahoma" pitchFamily="34" charset="0"/>
                <a:cs typeface="Times New Roman" pitchFamily="18" charset="0"/>
              </a:rPr>
              <a:t>Tk2:</a:t>
            </a:r>
            <a:r>
              <a:rPr lang="en-US" sz="4000" b="1" dirty="0">
                <a:solidFill>
                  <a:srgbClr val="003399"/>
                </a:solidFill>
                <a:effectLst/>
                <a:latin typeface="+mj-lt"/>
                <a:ea typeface="Tahoma" pitchFamily="34" charset="0"/>
                <a:cs typeface="Times New Roman" pitchFamily="18" charset="0"/>
              </a:rPr>
              <a:t> </a:t>
            </a:r>
            <a:r>
              <a:rPr lang="vi-VN" sz="4000" b="1" dirty="0">
                <a:solidFill>
                  <a:schemeClr val="tx2">
                    <a:lumMod val="50000"/>
                  </a:schemeClr>
                </a:solidFill>
                <a:effectLst/>
                <a:latin typeface="+mj-lt"/>
                <a:cs typeface="Times New Roman" panose="02020603050405020304" pitchFamily="18" charset="0"/>
              </a:rPr>
              <a:t>Mối duyên đầu lòng nguyện lòng luôn tín thành, giữ cho nhau suốt đời chẳng phai yêu dấu, bao mưa nắng theo hoài trên lối đi nhưng tình yêu vẫn luôn như mùa xuân tươi mới, trăm năm đó chung lời kinh khấn xin chung tình bao phúc vinh chung mái ấm tình vui.</a:t>
            </a:r>
            <a:endParaRPr lang="en-US" sz="4000" b="1" u="sng" dirty="0">
              <a:solidFill>
                <a:schemeClr val="tx2">
                  <a:lumMod val="50000"/>
                </a:schemeClr>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26517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591"/>
            <a:ext cx="9144000" cy="5121910"/>
          </a:xfrm>
        </p:spPr>
        <p:txBody>
          <a:bodyPr anchor="ctr">
            <a:noAutofit/>
          </a:bodyPr>
          <a:lstStyle/>
          <a:p>
            <a:pPr marL="27431" indent="0" algn="just">
              <a:buNone/>
            </a:pPr>
            <a:r>
              <a:rPr lang="en-US" sz="4000" b="1" u="sng" dirty="0" err="1">
                <a:solidFill>
                  <a:srgbClr val="FF0000"/>
                </a:solidFill>
                <a:effectLst/>
                <a:latin typeface="+mj-lt"/>
                <a:ea typeface="Tahoma" pitchFamily="34" charset="0"/>
                <a:cs typeface="Times New Roman" pitchFamily="18" charset="0"/>
              </a:rPr>
              <a:t>Đk</a:t>
            </a:r>
            <a:r>
              <a:rPr lang="en-US" sz="4000" b="1" u="sng" dirty="0">
                <a:solidFill>
                  <a:srgbClr val="FF0000"/>
                </a:solidFill>
                <a:effectLst/>
                <a:latin typeface="+mj-lt"/>
                <a:ea typeface="Tahoma" pitchFamily="34" charset="0"/>
                <a:cs typeface="Times New Roman" pitchFamily="18" charset="0"/>
              </a:rPr>
              <a:t>:</a:t>
            </a:r>
            <a:r>
              <a:rPr lang="en-US" sz="4000" b="1" dirty="0">
                <a:solidFill>
                  <a:srgbClr val="003399"/>
                </a:solidFill>
                <a:effectLst/>
                <a:latin typeface="+mj-lt"/>
                <a:ea typeface="Tahoma" pitchFamily="34" charset="0"/>
                <a:cs typeface="Times New Roman" pitchFamily="18" charset="0"/>
              </a:rPr>
              <a:t> </a:t>
            </a:r>
            <a:r>
              <a:rPr lang="vi-VN" sz="4000" b="1" dirty="0">
                <a:solidFill>
                  <a:srgbClr val="002060"/>
                </a:solidFill>
                <a:effectLst/>
                <a:latin typeface="+mj-lt"/>
                <a:cs typeface="Times New Roman" panose="02020603050405020304" pitchFamily="18" charset="0"/>
              </a:rPr>
              <a:t>Nguyện Chúa xuống muôn ơn cho tình yêu đôi lứa đây bốn mùa như hoa thắm tươi toả hương mới trọn kiếp sống là hy sinh là yêu thương trao hiến tình Chúa vẫn đưa qua bước đường dù cho dẫu xa vững niềm tin yêu thiết tha (a a a) tình nối kết đời trăm năm dệt câu hát chung tình.</a:t>
            </a:r>
            <a:endParaRPr lang="en-US" sz="3600"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11186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vi-VN" sz="4000" b="1" u="sng" dirty="0">
                <a:solidFill>
                  <a:srgbClr val="FF0000"/>
                </a:solidFill>
                <a:effectLst/>
                <a:latin typeface="+mj-lt"/>
                <a:ea typeface="Tahoma" pitchFamily="34" charset="0"/>
                <a:cs typeface="Times New Roman" pitchFamily="18" charset="0"/>
              </a:rPr>
              <a:t>Tk3</a:t>
            </a:r>
            <a:r>
              <a:rPr lang="en-US" sz="4000" b="1" u="sng" dirty="0">
                <a:solidFill>
                  <a:srgbClr val="FF0000"/>
                </a:solidFill>
                <a:effectLst/>
                <a:latin typeface="+mj-lt"/>
                <a:ea typeface="Tahoma" pitchFamily="34" charset="0"/>
                <a:cs typeface="Times New Roman" pitchFamily="18" charset="0"/>
              </a:rPr>
              <a:t>:</a:t>
            </a:r>
            <a:r>
              <a:rPr lang="en-US" sz="4000" b="1" dirty="0">
                <a:solidFill>
                  <a:srgbClr val="003399"/>
                </a:solidFill>
                <a:effectLst/>
                <a:latin typeface="+mj-lt"/>
                <a:ea typeface="Tahoma" pitchFamily="34" charset="0"/>
                <a:cs typeface="Times New Roman" pitchFamily="18" charset="0"/>
              </a:rPr>
              <a:t> </a:t>
            </a:r>
            <a:r>
              <a:rPr lang="vi-VN" sz="4000" b="1" dirty="0">
                <a:solidFill>
                  <a:srgbClr val="002060"/>
                </a:solidFill>
                <a:effectLst/>
                <a:latin typeface="+mj-lt"/>
                <a:cs typeface="Times New Roman" panose="02020603050405020304" pitchFamily="18" charset="0"/>
              </a:rPr>
              <a:t>Kết tơ hồng nguyện trọn đời mãi thắm hồng, nắm tay nhau chung nhịp hoà vui cuộc sống, xin ơn Chúa dẫn đường cho lối đi trung thành đi đến nơi kiên cường qua muôn lối, bên nhau mãi trong tình yêu Chúa thôi tháng ngày không lắng vơi hạnh phúc sẽ đẹp tươi.</a:t>
            </a:r>
            <a:endParaRPr lang="en-US" sz="40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591"/>
            <a:ext cx="9144000" cy="5121910"/>
          </a:xfrm>
        </p:spPr>
        <p:txBody>
          <a:bodyPr anchor="ctr">
            <a:noAutofit/>
          </a:bodyPr>
          <a:lstStyle/>
          <a:p>
            <a:pPr marL="27431" indent="0" algn="just">
              <a:buNone/>
            </a:pPr>
            <a:r>
              <a:rPr lang="en-US" sz="4000" b="1" u="sng" dirty="0" err="1">
                <a:solidFill>
                  <a:srgbClr val="FF0000"/>
                </a:solidFill>
                <a:effectLst/>
                <a:latin typeface="+mj-lt"/>
                <a:ea typeface="Tahoma" pitchFamily="34" charset="0"/>
                <a:cs typeface="Times New Roman" pitchFamily="18" charset="0"/>
              </a:rPr>
              <a:t>Đk</a:t>
            </a:r>
            <a:r>
              <a:rPr lang="en-US" sz="4000" b="1" u="sng" dirty="0">
                <a:solidFill>
                  <a:srgbClr val="FF0000"/>
                </a:solidFill>
                <a:effectLst/>
                <a:latin typeface="+mj-lt"/>
                <a:ea typeface="Tahoma" pitchFamily="34" charset="0"/>
                <a:cs typeface="Times New Roman" pitchFamily="18" charset="0"/>
              </a:rPr>
              <a:t>:</a:t>
            </a:r>
            <a:r>
              <a:rPr lang="en-US" sz="4000" b="1" dirty="0">
                <a:solidFill>
                  <a:srgbClr val="003399"/>
                </a:solidFill>
                <a:effectLst/>
                <a:latin typeface="+mj-lt"/>
                <a:ea typeface="Tahoma" pitchFamily="34" charset="0"/>
                <a:cs typeface="Times New Roman" pitchFamily="18" charset="0"/>
              </a:rPr>
              <a:t> </a:t>
            </a:r>
            <a:r>
              <a:rPr lang="vi-VN" sz="4000" b="1" dirty="0">
                <a:solidFill>
                  <a:srgbClr val="002060"/>
                </a:solidFill>
                <a:effectLst/>
                <a:latin typeface="+mj-lt"/>
                <a:cs typeface="Times New Roman" panose="02020603050405020304" pitchFamily="18" charset="0"/>
              </a:rPr>
              <a:t>Nguyện Chúa xuống muôn ơn cho tình yêu đôi lứa đây bốn mùa như hoa thắm tươi toả hương mới trọn kiếp sống là hy sinh là yêu thương trao hiến tình Chúa vẫn đưa qua bước đường dù cho dẫu xa vững niềm tin yêu thiết tha (a a a) tình nối kết đời trăm năm dệt câu hát chung tình.</a:t>
            </a:r>
            <a:endParaRPr lang="en-US" sz="3600"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56529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3962400" y="1428750"/>
            <a:ext cx="4836840" cy="3108539"/>
          </a:xfrm>
          <a:prstGeom prst="rect">
            <a:avLst/>
          </a:prstGeom>
          <a:noFill/>
        </p:spPr>
        <p:txBody>
          <a:bodyPr wrap="square" lIns="91436" tIns="45718" rIns="91436" bIns="45718" rtlCol="0">
            <a:spAutoFit/>
          </a:bodyPr>
          <a:lstStyle/>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Wang Wei Yong </a:t>
            </a:r>
            <a:r>
              <a:rPr lang="en-US" sz="2800" b="1" dirty="0" err="1" smtClean="0">
                <a:ln w="1905"/>
                <a:solidFill>
                  <a:srgbClr val="FF0000"/>
                </a:solidFill>
                <a:effectLst>
                  <a:innerShdw blurRad="69850" dist="43180" dir="5400000">
                    <a:srgbClr val="000000">
                      <a:alpha val="65000"/>
                    </a:srgbClr>
                  </a:innerShdw>
                </a:effectLst>
              </a:rPr>
              <a:t>Bradon</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Chị</a:t>
            </a:r>
            <a:r>
              <a:rPr lang="en-US" sz="2800" b="1" dirty="0" smtClean="0">
                <a:ln w="1905"/>
                <a:solidFill>
                  <a:srgbClr val="FF0000"/>
                </a:solidFill>
                <a:effectLst>
                  <a:innerShdw blurRad="69850" dist="43180" dir="5400000">
                    <a:srgbClr val="000000">
                      <a:alpha val="65000"/>
                    </a:srgbClr>
                  </a:innerShdw>
                </a:effectLst>
              </a:rPr>
              <a:t> Maria </a:t>
            </a:r>
            <a:r>
              <a:rPr lang="en-US" sz="2800" b="1" dirty="0" err="1" smtClean="0">
                <a:ln w="1905"/>
                <a:solidFill>
                  <a:srgbClr val="FF0000"/>
                </a:solidFill>
                <a:effectLst>
                  <a:innerShdw blurRad="69850" dist="43180" dir="5400000">
                    <a:srgbClr val="000000">
                      <a:alpha val="65000"/>
                    </a:srgbClr>
                  </a:innerShdw>
                </a:effectLst>
              </a:rPr>
              <a:t>Phan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Quỳnh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Như</a:t>
            </a:r>
            <a:endParaRPr lang="en-US" sz="2800" b="1" dirty="0" smtClean="0">
              <a:ln w="1905"/>
              <a:solidFill>
                <a:srgbClr val="FF0000"/>
              </a:solidFill>
              <a:effectLst>
                <a:innerShdw blurRad="69850" dist="43180" dir="5400000">
                  <a:srgbClr val="000000">
                    <a:alpha val="65000"/>
                  </a:srgbClr>
                </a:innerShdw>
              </a:effectLst>
            </a:endParaRPr>
          </a:p>
          <a:p>
            <a:pPr algn="ct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Giuse</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Nguyễn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Văn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Mạnh</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smtClean="0">
                <a:ln w="1905"/>
                <a:solidFill>
                  <a:srgbClr val="FF0000"/>
                </a:solidFill>
                <a:effectLst>
                  <a:innerShdw blurRad="69850" dist="43180" dir="5400000">
                    <a:srgbClr val="000000">
                      <a:alpha val="65000"/>
                    </a:srgbClr>
                  </a:innerShdw>
                </a:effectLst>
              </a:rPr>
              <a:t>Chia Maria </a:t>
            </a:r>
            <a:r>
              <a:rPr lang="en-US" sz="2800" b="1" dirty="0" err="1" smtClean="0">
                <a:ln w="1905"/>
                <a:solidFill>
                  <a:srgbClr val="FF0000"/>
                </a:solidFill>
                <a:effectLst>
                  <a:innerShdw blurRad="69850" dist="43180" dir="5400000">
                    <a:srgbClr val="000000">
                      <a:alpha val="65000"/>
                    </a:srgbClr>
                  </a:innerShdw>
                </a:effectLst>
              </a:rPr>
              <a:t>Lê</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Đặng</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Xuân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Quý</a:t>
            </a:r>
            <a:endParaRPr lang="en-US" sz="28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729" y="72556"/>
            <a:ext cx="2883501" cy="159169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530" y="1581150"/>
            <a:ext cx="1123950" cy="1123950"/>
          </a:xfrm>
          <a:prstGeom prst="rect">
            <a:avLst/>
          </a:prstGeom>
        </p:spPr>
      </p:pic>
    </p:spTree>
    <p:extLst>
      <p:ext uri="{BB962C8B-B14F-4D97-AF65-F5344CB8AC3E}">
        <p14:creationId xmlns:p14="http://schemas.microsoft.com/office/powerpoint/2010/main" val="346116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en-US" sz="3600" b="1" u="sng" dirty="0">
                <a:solidFill>
                  <a:srgbClr val="C00000"/>
                </a:solidFill>
                <a:effectLst/>
                <a:latin typeface="+mj-lt"/>
                <a:ea typeface="Tahoma" pitchFamily="34" charset="0"/>
                <a:cs typeface="Times New Roman" pitchFamily="18" charset="0"/>
              </a:rPr>
              <a:t>Tk2:</a:t>
            </a:r>
            <a:r>
              <a:rPr lang="en-US" sz="3600" b="1" dirty="0">
                <a:solidFill>
                  <a:srgbClr val="C00000"/>
                </a:solidFill>
                <a:effectLst/>
                <a:latin typeface="+mj-lt"/>
                <a:ea typeface="Tahoma" pitchFamily="34" charset="0"/>
                <a:cs typeface="Times New Roman" pitchFamily="18" charset="0"/>
              </a:rPr>
              <a:t> </a:t>
            </a:r>
            <a:r>
              <a:rPr lang="vi-VN" sz="3600" b="1" dirty="0">
                <a:solidFill>
                  <a:srgbClr val="002060"/>
                </a:solidFill>
                <a:effectLst/>
                <a:latin typeface="+mj-lt"/>
              </a:rPr>
              <a:t>Đường vào tình yêu có ánh trăng thanh, đường vào tình yêu xe kết mộng lành. Đường vào đường vào tình yêu kìa Thánh Giá đồi cao phủ bóng xuống đời ta tình mãi mãi nở hoa luôn thiết tha. Đường vào đường vào tình yêu kìa Thánh Giá đồi cao bừng chiếu ánh thiều quang hạnh phúc sẽ hòa vang trong rộn ràng.</a:t>
            </a:r>
            <a:endParaRPr lang="en-US" sz="36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36229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lIns="91436" tIns="45718" rIns="91436" bIns="45718">
            <a:spAutoFit/>
          </a:bodyPr>
          <a:lstStyle/>
          <a:p>
            <a:pPr algn="ctr"/>
            <a:r>
              <a:rPr lang="en-US" sz="6000" b="1" dirty="0" err="1">
                <a:solidFill>
                  <a:srgbClr val="FF0000"/>
                </a:solidFill>
                <a:latin typeface="+mj-lt"/>
                <a:ea typeface="Times" pitchFamily="34" charset="0"/>
                <a:cs typeface="Times New Roman" pitchFamily="18" charset="0"/>
              </a:rPr>
              <a:t>Ca</a:t>
            </a:r>
            <a:r>
              <a:rPr lang="en-US" sz="6000" b="1" dirty="0">
                <a:solidFill>
                  <a:srgbClr val="FF0000"/>
                </a:solidFill>
                <a:latin typeface="+mj-lt"/>
                <a:ea typeface="Times" pitchFamily="34" charset="0"/>
                <a:cs typeface="Times New Roman" pitchFamily="18" charset="0"/>
              </a:rPr>
              <a:t> </a:t>
            </a:r>
            <a:r>
              <a:rPr lang="en-US" sz="6000" b="1" dirty="0" err="1">
                <a:solidFill>
                  <a:srgbClr val="FF0000"/>
                </a:solidFill>
                <a:latin typeface="+mj-lt"/>
                <a:ea typeface="Times" pitchFamily="34" charset="0"/>
                <a:cs typeface="Times New Roman" pitchFamily="18" charset="0"/>
              </a:rPr>
              <a:t>kết</a:t>
            </a:r>
            <a:r>
              <a:rPr lang="en-US" sz="6000" b="1" dirty="0">
                <a:solidFill>
                  <a:srgbClr val="FF0000"/>
                </a:solidFill>
                <a:latin typeface="+mj-lt"/>
                <a:ea typeface="Times" pitchFamily="34" charset="0"/>
                <a:cs typeface="Times New Roman" pitchFamily="18" charset="0"/>
              </a:rPr>
              <a:t> </a:t>
            </a:r>
            <a:r>
              <a:rPr lang="en-US" sz="6000" b="1" dirty="0" err="1">
                <a:solidFill>
                  <a:srgbClr val="FF0000"/>
                </a:solidFill>
                <a:latin typeface="+mj-lt"/>
                <a:ea typeface="Times" pitchFamily="34" charset="0"/>
                <a:cs typeface="Times New Roman" pitchFamily="18" charset="0"/>
              </a:rPr>
              <a:t>lễ</a:t>
            </a:r>
            <a:endParaRPr lang="en-US" sz="6000" b="1" dirty="0">
              <a:solidFill>
                <a:srgbClr val="FF0000"/>
              </a:solidFill>
              <a:latin typeface="+mj-lt"/>
              <a:ea typeface="Times" pitchFamily="34" charset="0"/>
              <a:cs typeface="Times New Roman" pitchFamily="18" charset="0"/>
            </a:endParaRPr>
          </a:p>
          <a:p>
            <a:pPr algn="ctr"/>
            <a:r>
              <a:rPr lang="en-US" sz="6000" b="1" dirty="0" err="1">
                <a:solidFill>
                  <a:srgbClr val="FF0000"/>
                </a:solidFill>
                <a:latin typeface="+mj-lt"/>
                <a:ea typeface="Times" pitchFamily="34" charset="0"/>
                <a:cs typeface="Times New Roman" pitchFamily="18" charset="0"/>
              </a:rPr>
              <a:t>Xin</a:t>
            </a:r>
            <a:r>
              <a:rPr lang="en-US" sz="6000" b="1" dirty="0">
                <a:solidFill>
                  <a:srgbClr val="FF0000"/>
                </a:solidFill>
                <a:latin typeface="+mj-lt"/>
                <a:ea typeface="Times" pitchFamily="34" charset="0"/>
                <a:cs typeface="Times New Roman" pitchFamily="18" charset="0"/>
              </a:rPr>
              <a:t> </a:t>
            </a:r>
            <a:r>
              <a:rPr lang="en-US" sz="6000" b="1" dirty="0" err="1">
                <a:solidFill>
                  <a:srgbClr val="FF0000"/>
                </a:solidFill>
                <a:latin typeface="+mj-lt"/>
                <a:ea typeface="Times" pitchFamily="34" charset="0"/>
                <a:cs typeface="Times New Roman" pitchFamily="18" charset="0"/>
              </a:rPr>
              <a:t>Mẹ</a:t>
            </a:r>
            <a:endParaRPr lang="vi-VN" sz="6000" b="1" dirty="0">
              <a:solidFill>
                <a:srgbClr val="FF0000"/>
              </a:solidFill>
              <a:latin typeface="+mj-lt"/>
              <a:ea typeface="Times" pitchFamily="34" charset="0"/>
              <a:cs typeface="Times New Roman" pitchFamily="18" charset="0"/>
            </a:endParaRPr>
          </a:p>
          <a:p>
            <a:pPr algn="ctr"/>
            <a:r>
              <a:rPr lang="en-US" sz="6000" b="1" i="1" dirty="0" err="1">
                <a:solidFill>
                  <a:srgbClr val="003399"/>
                </a:solidFill>
                <a:latin typeface="+mj-lt"/>
                <a:ea typeface="Times" pitchFamily="34" charset="0"/>
                <a:cs typeface="Times New Roman" pitchFamily="18" charset="0"/>
              </a:rPr>
              <a:t>Ngọc</a:t>
            </a:r>
            <a:r>
              <a:rPr lang="en-US" sz="6000" b="1" i="1" dirty="0">
                <a:solidFill>
                  <a:srgbClr val="003399"/>
                </a:solidFill>
                <a:latin typeface="+mj-lt"/>
                <a:ea typeface="Times" pitchFamily="34" charset="0"/>
                <a:cs typeface="Times New Roman" pitchFamily="18" charset="0"/>
              </a:rPr>
              <a:t> </a:t>
            </a:r>
            <a:r>
              <a:rPr lang="en-US" sz="6000" b="1" i="1" dirty="0" err="1">
                <a:solidFill>
                  <a:srgbClr val="003399"/>
                </a:solidFill>
                <a:latin typeface="+mj-lt"/>
                <a:ea typeface="Times" pitchFamily="34" charset="0"/>
                <a:cs typeface="Times New Roman" pitchFamily="18" charset="0"/>
              </a:rPr>
              <a:t>Kôn</a:t>
            </a:r>
            <a:endParaRPr lang="en-US" sz="6000" b="1" i="1" dirty="0">
              <a:solidFill>
                <a:srgbClr val="003399"/>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656"/>
            <a:ext cx="9144000" cy="5138843"/>
          </a:xfrm>
        </p:spPr>
        <p:txBody>
          <a:bodyPr anchor="ctr">
            <a:noAutofit/>
          </a:bodyPr>
          <a:lstStyle/>
          <a:p>
            <a:pPr marL="0" indent="0" algn="just">
              <a:buNone/>
            </a:pPr>
            <a:r>
              <a:rPr lang="en-US" sz="5000" b="1" u="sng" dirty="0">
                <a:solidFill>
                  <a:srgbClr val="FF0000"/>
                </a:solidFill>
                <a:effectLst/>
                <a:latin typeface="+mj-lt"/>
                <a:ea typeface="SimHei" pitchFamily="49" charset="-122"/>
                <a:cs typeface="Times New Roman" pitchFamily="18" charset="0"/>
              </a:rPr>
              <a:t>Tk1:</a:t>
            </a:r>
            <a:r>
              <a:rPr lang="en-US" sz="5000" b="1" dirty="0">
                <a:solidFill>
                  <a:srgbClr val="003399"/>
                </a:solidFill>
                <a:effectLst/>
                <a:latin typeface="+mj-lt"/>
                <a:ea typeface="SimHei" pitchFamily="49" charset="-122"/>
                <a:cs typeface="Times New Roman" pitchFamily="18" charset="0"/>
              </a:rPr>
              <a:t> </a:t>
            </a:r>
            <a:r>
              <a:rPr lang="en-US" sz="5000" b="1" dirty="0" err="1">
                <a:solidFill>
                  <a:srgbClr val="002060"/>
                </a:solidFill>
                <a:effectLst/>
                <a:latin typeface="+mj-lt"/>
                <a:ea typeface="SimHei" pitchFamily="49" charset="-122"/>
                <a:cs typeface="Times New Roman" panose="02020603050405020304" pitchFamily="18" charset="0"/>
              </a:rPr>
              <a:t>Mẹ</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ơi</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Xin</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cho</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đôi</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bạn</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suốt</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đời</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thủy</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chung</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Mẹ</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ơi</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Xin</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cho</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đôi</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bạn</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gắn</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bó</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yêu</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thương</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Dìu</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nhau</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đi</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trong</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cuộc</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đời</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lúc</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buồn</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lúc</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vui</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Để</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nên</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mái</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ấm</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gia</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đình</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ngợi</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khen</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Chúa</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hiển</a:t>
            </a:r>
            <a:r>
              <a:rPr lang="en-US" sz="5000" b="1" dirty="0">
                <a:solidFill>
                  <a:srgbClr val="002060"/>
                </a:solidFill>
                <a:effectLst/>
                <a:latin typeface="+mj-lt"/>
                <a:ea typeface="SimHei" pitchFamily="49" charset="-122"/>
                <a:cs typeface="Times New Roman" panose="02020603050405020304" pitchFamily="18" charset="0"/>
              </a:rPr>
              <a:t> </a:t>
            </a:r>
            <a:r>
              <a:rPr lang="en-US" sz="5000" b="1" dirty="0" err="1">
                <a:solidFill>
                  <a:srgbClr val="002060"/>
                </a:solidFill>
                <a:effectLst/>
                <a:latin typeface="+mj-lt"/>
                <a:ea typeface="SimHei" pitchFamily="49" charset="-122"/>
                <a:cs typeface="Times New Roman" panose="02020603050405020304" pitchFamily="18" charset="0"/>
              </a:rPr>
              <a:t>vinh</a:t>
            </a:r>
            <a:r>
              <a:rPr lang="en-US" sz="5000" b="1" dirty="0">
                <a:solidFill>
                  <a:srgbClr val="002060"/>
                </a:solidFill>
                <a:effectLst/>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2164558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5400" b="1" u="sng" dirty="0" err="1">
                <a:solidFill>
                  <a:srgbClr val="FF0000"/>
                </a:solidFill>
                <a:effectLst/>
                <a:latin typeface="+mj-lt"/>
                <a:ea typeface="SimHei" pitchFamily="49" charset="-122"/>
                <a:cs typeface="Times New Roman" pitchFamily="18" charset="0"/>
              </a:rPr>
              <a:t>Đk</a:t>
            </a:r>
            <a:r>
              <a:rPr lang="en-US" sz="5400" b="1" u="sng" dirty="0">
                <a:solidFill>
                  <a:srgbClr val="FF0000"/>
                </a:solidFill>
                <a:effectLst/>
                <a:latin typeface="+mj-lt"/>
                <a:ea typeface="SimHei" pitchFamily="49" charset="-122"/>
                <a:cs typeface="Times New Roman" pitchFamily="18" charset="0"/>
              </a:rPr>
              <a:t>:</a:t>
            </a:r>
            <a:r>
              <a:rPr lang="en-US" sz="5400" b="1" dirty="0">
                <a:solidFill>
                  <a:srgbClr val="003399"/>
                </a:solidFill>
                <a:effectLst/>
                <a:latin typeface="+mj-lt"/>
                <a:ea typeface="SimHei" pitchFamily="49" charset="-122"/>
                <a:cs typeface="Times New Roman" pitchFamily="18" charset="0"/>
              </a:rPr>
              <a:t> </a:t>
            </a:r>
            <a:r>
              <a:rPr lang="en-US" sz="5400" b="1" dirty="0">
                <a:solidFill>
                  <a:srgbClr val="002060"/>
                </a:solidFill>
                <a:effectLst/>
                <a:latin typeface="+mj-lt"/>
                <a:cs typeface="Times New Roman" panose="02020603050405020304" pitchFamily="18" charset="0"/>
              </a:rPr>
              <a:t>Cho </a:t>
            </a:r>
            <a:r>
              <a:rPr lang="en-US" sz="5400" b="1" dirty="0" err="1">
                <a:solidFill>
                  <a:srgbClr val="002060"/>
                </a:solidFill>
                <a:effectLst/>
                <a:latin typeface="+mj-lt"/>
                <a:cs typeface="Times New Roman" panose="02020603050405020304" pitchFamily="18" charset="0"/>
              </a:rPr>
              <a:t>hoa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yêu</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thương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kết</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trái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đơm</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hương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trung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trinh</a:t>
            </a:r>
            <a:r>
              <a:rPr lang="en-US" sz="5400" b="1" dirty="0">
                <a:solidFill>
                  <a:srgbClr val="002060"/>
                </a:solidFill>
                <a:effectLst/>
                <a:latin typeface="+mj-lt"/>
                <a:cs typeface="Times New Roman" panose="02020603050405020304" pitchFamily="18" charset="0"/>
              </a:rPr>
              <a:t> tin </a:t>
            </a:r>
            <a:r>
              <a:rPr lang="en-US" sz="5400" b="1" dirty="0" err="1">
                <a:solidFill>
                  <a:srgbClr val="002060"/>
                </a:solidFill>
                <a:effectLst/>
                <a:latin typeface="+mj-lt"/>
                <a:cs typeface="Times New Roman" panose="02020603050405020304" pitchFamily="18" charset="0"/>
              </a:rPr>
              <a:t>yêu</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bác</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ái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nêu</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gương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khiêm</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nhu</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đơn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sơ</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giống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Thánh</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xưa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sống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trọn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một</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đời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xứng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với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ơn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gọi</a:t>
            </a:r>
            <a:r>
              <a:rPr lang="en-US" sz="5400" b="1" dirty="0">
                <a:solidFill>
                  <a:srgbClr val="002060"/>
                </a:solidFill>
                <a:effectLst/>
                <a:latin typeface="+mj-lt"/>
                <a:cs typeface="Times New Roman" panose="02020603050405020304" pitchFamily="18" charset="0"/>
              </a:rPr>
              <a:t>.</a:t>
            </a:r>
            <a:endParaRPr lang="en-US" sz="5400" b="1"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656"/>
            <a:ext cx="9144000" cy="5138843"/>
          </a:xfrm>
        </p:spPr>
        <p:txBody>
          <a:bodyPr anchor="ctr">
            <a:noAutofit/>
          </a:bodyPr>
          <a:lstStyle/>
          <a:p>
            <a:pPr marL="0" indent="0" algn="just">
              <a:buNone/>
            </a:pPr>
            <a:r>
              <a:rPr lang="vi-VN" sz="5000" b="1" u="sng" dirty="0">
                <a:solidFill>
                  <a:srgbClr val="FF0000"/>
                </a:solidFill>
                <a:effectLst/>
                <a:latin typeface="+mj-lt"/>
                <a:ea typeface="SimHei" pitchFamily="49" charset="-122"/>
                <a:cs typeface="Times New Roman" pitchFamily="18" charset="0"/>
              </a:rPr>
              <a:t>Tk2</a:t>
            </a:r>
            <a:r>
              <a:rPr lang="en-US" sz="5000" b="1" u="sng" dirty="0">
                <a:solidFill>
                  <a:srgbClr val="FF0000"/>
                </a:solidFill>
                <a:effectLst/>
                <a:latin typeface="+mj-lt"/>
                <a:ea typeface="SimHei" pitchFamily="49" charset="-122"/>
                <a:cs typeface="Times New Roman" pitchFamily="18" charset="0"/>
              </a:rPr>
              <a:t>:</a:t>
            </a:r>
            <a:r>
              <a:rPr lang="en-US" sz="5000" b="1" dirty="0">
                <a:solidFill>
                  <a:srgbClr val="003399"/>
                </a:solidFill>
                <a:effectLst/>
                <a:latin typeface="+mj-lt"/>
                <a:ea typeface="SimHei" pitchFamily="49" charset="-122"/>
                <a:cs typeface="Times New Roman" pitchFamily="18" charset="0"/>
              </a:rPr>
              <a:t> </a:t>
            </a:r>
            <a:r>
              <a:rPr lang="vi-VN" sz="5000" b="1" dirty="0">
                <a:solidFill>
                  <a:srgbClr val="002060"/>
                </a:solidFill>
                <a:effectLst/>
                <a:latin typeface="+mj-lt"/>
                <a:ea typeface="SimHei" pitchFamily="49" charset="-122"/>
                <a:cs typeface="Times New Roman" panose="02020603050405020304" pitchFamily="18" charset="0"/>
              </a:rPr>
              <a:t>Mẹ ơi xin cho đôi bạn sống đời đức tin, làm gương cho các gia đình cuộc sống hy sinh. Cùng nhau noi gương của Mẹ sống lời Chúa luôn, làm cho hạt giống Tin Mừng được đâm nhánh trổ bông.</a:t>
            </a:r>
            <a:endParaRPr lang="en-US" sz="5000" b="1" dirty="0">
              <a:solidFill>
                <a:srgbClr val="002060"/>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954676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5400" b="1" u="sng" dirty="0" err="1">
                <a:solidFill>
                  <a:srgbClr val="FF0000"/>
                </a:solidFill>
                <a:effectLst/>
                <a:latin typeface="+mj-lt"/>
                <a:ea typeface="SimHei" pitchFamily="49" charset="-122"/>
                <a:cs typeface="Times New Roman" pitchFamily="18" charset="0"/>
              </a:rPr>
              <a:t>Đk</a:t>
            </a:r>
            <a:r>
              <a:rPr lang="en-US" sz="5400" b="1" u="sng" dirty="0">
                <a:solidFill>
                  <a:srgbClr val="FF0000"/>
                </a:solidFill>
                <a:effectLst/>
                <a:latin typeface="+mj-lt"/>
                <a:ea typeface="SimHei" pitchFamily="49" charset="-122"/>
                <a:cs typeface="Times New Roman" pitchFamily="18" charset="0"/>
              </a:rPr>
              <a:t>:</a:t>
            </a:r>
            <a:r>
              <a:rPr lang="en-US" sz="5400" b="1" dirty="0">
                <a:solidFill>
                  <a:srgbClr val="003399"/>
                </a:solidFill>
                <a:effectLst/>
                <a:latin typeface="+mj-lt"/>
                <a:ea typeface="SimHei" pitchFamily="49" charset="-122"/>
                <a:cs typeface="Times New Roman" pitchFamily="18" charset="0"/>
              </a:rPr>
              <a:t> </a:t>
            </a:r>
            <a:r>
              <a:rPr lang="en-US" sz="5400" b="1" dirty="0">
                <a:solidFill>
                  <a:srgbClr val="002060"/>
                </a:solidFill>
                <a:effectLst/>
                <a:latin typeface="+mj-lt"/>
                <a:cs typeface="Times New Roman" panose="02020603050405020304" pitchFamily="18" charset="0"/>
              </a:rPr>
              <a:t>Cho </a:t>
            </a:r>
            <a:r>
              <a:rPr lang="en-US" sz="5400" b="1" dirty="0" err="1">
                <a:solidFill>
                  <a:srgbClr val="002060"/>
                </a:solidFill>
                <a:effectLst/>
                <a:latin typeface="+mj-lt"/>
                <a:cs typeface="Times New Roman" panose="02020603050405020304" pitchFamily="18" charset="0"/>
              </a:rPr>
              <a:t>hoa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yêu</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thương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kết</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trái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đơm</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hương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trung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trinh</a:t>
            </a:r>
            <a:r>
              <a:rPr lang="en-US" sz="5400" b="1" dirty="0">
                <a:solidFill>
                  <a:srgbClr val="002060"/>
                </a:solidFill>
                <a:effectLst/>
                <a:latin typeface="+mj-lt"/>
                <a:cs typeface="Times New Roman" panose="02020603050405020304" pitchFamily="18" charset="0"/>
              </a:rPr>
              <a:t> tin </a:t>
            </a:r>
            <a:r>
              <a:rPr lang="en-US" sz="5400" b="1" dirty="0" err="1">
                <a:solidFill>
                  <a:srgbClr val="002060"/>
                </a:solidFill>
                <a:effectLst/>
                <a:latin typeface="+mj-lt"/>
                <a:cs typeface="Times New Roman" panose="02020603050405020304" pitchFamily="18" charset="0"/>
              </a:rPr>
              <a:t>yêu</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bác</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ái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nêu</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gương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khiêm</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nhu</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đơn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sơ</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giống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Thánh</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xưa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sống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trọn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một</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đời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xứng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với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ơn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gọi</a:t>
            </a:r>
            <a:r>
              <a:rPr lang="en-US" sz="5400" b="1" dirty="0">
                <a:solidFill>
                  <a:srgbClr val="002060"/>
                </a:solidFill>
                <a:effectLst/>
                <a:latin typeface="+mj-lt"/>
                <a:cs typeface="Times New Roman" panose="02020603050405020304" pitchFamily="18" charset="0"/>
              </a:rPr>
              <a:t>.</a:t>
            </a:r>
            <a:endParaRPr lang="en-US" sz="5400" b="1"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826527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3886200" y="1276350"/>
            <a:ext cx="4913040" cy="3108539"/>
          </a:xfrm>
          <a:prstGeom prst="rect">
            <a:avLst/>
          </a:prstGeom>
          <a:noFill/>
        </p:spPr>
        <p:txBody>
          <a:bodyPr wrap="square" lIns="91436" tIns="45718" rIns="91436" bIns="45718" rtlCol="0">
            <a:spAutoFit/>
          </a:bodyPr>
          <a:lstStyle/>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Wang Wei Yong </a:t>
            </a:r>
            <a:r>
              <a:rPr lang="en-US" sz="2800" b="1" dirty="0" err="1" smtClean="0">
                <a:ln w="1905"/>
                <a:solidFill>
                  <a:srgbClr val="FF0000"/>
                </a:solidFill>
                <a:effectLst>
                  <a:innerShdw blurRad="69850" dist="43180" dir="5400000">
                    <a:srgbClr val="000000">
                      <a:alpha val="65000"/>
                    </a:srgbClr>
                  </a:innerShdw>
                </a:effectLst>
              </a:rPr>
              <a:t>Bradon</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Chị</a:t>
            </a:r>
            <a:r>
              <a:rPr lang="en-US" sz="2800" b="1" dirty="0" smtClean="0">
                <a:ln w="1905"/>
                <a:solidFill>
                  <a:srgbClr val="FF0000"/>
                </a:solidFill>
                <a:effectLst>
                  <a:innerShdw blurRad="69850" dist="43180" dir="5400000">
                    <a:srgbClr val="000000">
                      <a:alpha val="65000"/>
                    </a:srgbClr>
                  </a:innerShdw>
                </a:effectLst>
              </a:rPr>
              <a:t> Maria </a:t>
            </a:r>
            <a:r>
              <a:rPr lang="en-US" sz="2800" b="1" dirty="0" err="1" smtClean="0">
                <a:ln w="1905"/>
                <a:solidFill>
                  <a:srgbClr val="FF0000"/>
                </a:solidFill>
                <a:effectLst>
                  <a:innerShdw blurRad="69850" dist="43180" dir="5400000">
                    <a:srgbClr val="000000">
                      <a:alpha val="65000"/>
                    </a:srgbClr>
                  </a:innerShdw>
                </a:effectLst>
              </a:rPr>
              <a:t>Phan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Quỳnh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Như</a:t>
            </a:r>
            <a:endParaRPr lang="en-US" sz="2800" b="1" dirty="0" smtClean="0">
              <a:ln w="1905"/>
              <a:solidFill>
                <a:srgbClr val="FF0000"/>
              </a:solidFill>
              <a:effectLst>
                <a:innerShdw blurRad="69850" dist="43180" dir="5400000">
                  <a:srgbClr val="000000">
                    <a:alpha val="65000"/>
                  </a:srgbClr>
                </a:innerShdw>
              </a:effectLst>
            </a:endParaRPr>
          </a:p>
          <a:p>
            <a:pPr algn="ct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Giuse</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Nguyễn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Văn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Mạnh</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smtClean="0">
                <a:ln w="1905"/>
                <a:solidFill>
                  <a:srgbClr val="FF0000"/>
                </a:solidFill>
                <a:effectLst>
                  <a:innerShdw blurRad="69850" dist="43180" dir="5400000">
                    <a:srgbClr val="000000">
                      <a:alpha val="65000"/>
                    </a:srgbClr>
                  </a:innerShdw>
                </a:effectLst>
              </a:rPr>
              <a:t>Chia Maria </a:t>
            </a:r>
            <a:r>
              <a:rPr lang="en-US" sz="2800" b="1" dirty="0" err="1" smtClean="0">
                <a:ln w="1905"/>
                <a:solidFill>
                  <a:srgbClr val="FF0000"/>
                </a:solidFill>
                <a:effectLst>
                  <a:innerShdw blurRad="69850" dist="43180" dir="5400000">
                    <a:srgbClr val="000000">
                      <a:alpha val="65000"/>
                    </a:srgbClr>
                  </a:innerShdw>
                </a:effectLst>
              </a:rPr>
              <a:t>Lê</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Đặng</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Xuân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Quý</a:t>
            </a:r>
            <a:endParaRPr lang="en-US" sz="28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729" y="72556"/>
            <a:ext cx="2883501" cy="159169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530" y="1581150"/>
            <a:ext cx="1123950" cy="1123950"/>
          </a:xfrm>
          <a:prstGeom prst="rect">
            <a:avLst/>
          </a:prstGeom>
        </p:spPr>
      </p:pic>
    </p:spTree>
    <p:extLst>
      <p:ext uri="{BB962C8B-B14F-4D97-AF65-F5344CB8AC3E}">
        <p14:creationId xmlns:p14="http://schemas.microsoft.com/office/powerpoint/2010/main" val="346116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buNone/>
            </a:pPr>
            <a:r>
              <a:rPr lang="en-US" sz="5400" b="1" u="sng" dirty="0" err="1">
                <a:solidFill>
                  <a:srgbClr val="FF0000"/>
                </a:solidFill>
                <a:effectLst/>
                <a:latin typeface="+mj-lt"/>
                <a:ea typeface="Tahoma" pitchFamily="34" charset="0"/>
                <a:cs typeface="Times New Roman" pitchFamily="18" charset="0"/>
              </a:rPr>
              <a:t>Đk</a:t>
            </a:r>
            <a:r>
              <a:rPr lang="en-US" sz="5400" b="1" u="sng" dirty="0">
                <a:solidFill>
                  <a:srgbClr val="FF0000"/>
                </a:solidFill>
                <a:effectLst/>
                <a:latin typeface="+mj-lt"/>
                <a:ea typeface="Tahoma" pitchFamily="34" charset="0"/>
                <a:cs typeface="Times New Roman" pitchFamily="18" charset="0"/>
              </a:rPr>
              <a:t>:</a:t>
            </a:r>
            <a:r>
              <a:rPr lang="en-US" sz="5400" b="1" dirty="0">
                <a:effectLst/>
                <a:latin typeface="+mj-lt"/>
              </a:rPr>
              <a:t> </a:t>
            </a:r>
            <a:r>
              <a:rPr lang="en-US" sz="5400" b="1" dirty="0" err="1">
                <a:solidFill>
                  <a:srgbClr val="002060"/>
                </a:solidFill>
                <a:effectLst/>
                <a:latin typeface="+mj-lt"/>
              </a:rPr>
              <a:t>Tình</a:t>
            </a:r>
            <a:r>
              <a:rPr lang="en-US" sz="5400" b="1" dirty="0">
                <a:solidFill>
                  <a:srgbClr val="002060"/>
                </a:solidFill>
                <a:effectLst/>
                <a:latin typeface="+mj-lt"/>
              </a:rPr>
              <a:t> </a:t>
            </a:r>
            <a:r>
              <a:rPr lang="en-US" sz="5400" b="1" dirty="0" err="1">
                <a:solidFill>
                  <a:srgbClr val="002060"/>
                </a:solidFill>
                <a:effectLst/>
                <a:latin typeface="+mj-lt"/>
              </a:rPr>
              <a:t>yêu</a:t>
            </a:r>
            <a:r>
              <a:rPr lang="en-US" sz="5400" b="1" dirty="0">
                <a:solidFill>
                  <a:srgbClr val="002060"/>
                </a:solidFill>
                <a:effectLst/>
                <a:latin typeface="+mj-lt"/>
              </a:rPr>
              <a:t> </a:t>
            </a:r>
            <a:r>
              <a:rPr lang="en-US" sz="5400" b="1" dirty="0" err="1">
                <a:solidFill>
                  <a:srgbClr val="002060"/>
                </a:solidFill>
                <a:effectLst/>
                <a:latin typeface="+mj-lt"/>
              </a:rPr>
              <a:t>ôi</a:t>
            </a:r>
            <a:r>
              <a:rPr lang="en-US" sz="5400" b="1" dirty="0">
                <a:solidFill>
                  <a:srgbClr val="002060"/>
                </a:solidFill>
                <a:effectLst/>
                <a:latin typeface="+mj-lt"/>
              </a:rPr>
              <a:t> </a:t>
            </a:r>
            <a:r>
              <a:rPr lang="en-US" sz="5400" b="1" dirty="0" err="1">
                <a:solidFill>
                  <a:srgbClr val="002060"/>
                </a:solidFill>
                <a:effectLst/>
                <a:latin typeface="+mj-lt"/>
              </a:rPr>
              <a:t>sao</a:t>
            </a:r>
            <a:r>
              <a:rPr lang="en-US" sz="5400" b="1" dirty="0">
                <a:solidFill>
                  <a:srgbClr val="002060"/>
                </a:solidFill>
                <a:effectLst/>
                <a:latin typeface="+mj-lt"/>
              </a:rPr>
              <a:t> </a:t>
            </a:r>
            <a:r>
              <a:rPr lang="en-US" sz="5400" b="1" dirty="0" err="1">
                <a:solidFill>
                  <a:srgbClr val="002060"/>
                </a:solidFill>
                <a:effectLst/>
                <a:latin typeface="+mj-lt"/>
              </a:rPr>
              <a:t>siêu</a:t>
            </a:r>
            <a:r>
              <a:rPr lang="en-US" sz="5400" b="1" dirty="0">
                <a:solidFill>
                  <a:srgbClr val="002060"/>
                </a:solidFill>
                <a:effectLst/>
                <a:latin typeface="+mj-lt"/>
              </a:rPr>
              <a:t>, </a:t>
            </a:r>
            <a:r>
              <a:rPr lang="en-US" sz="5400" b="1" dirty="0" err="1">
                <a:solidFill>
                  <a:srgbClr val="002060"/>
                </a:solidFill>
                <a:effectLst/>
                <a:latin typeface="+mj-lt"/>
              </a:rPr>
              <a:t>tình</a:t>
            </a:r>
            <a:r>
              <a:rPr lang="en-US" sz="5400" b="1" dirty="0">
                <a:solidFill>
                  <a:srgbClr val="002060"/>
                </a:solidFill>
                <a:effectLst/>
                <a:latin typeface="+mj-lt"/>
              </a:rPr>
              <a:t> </a:t>
            </a:r>
            <a:r>
              <a:rPr lang="en-US" sz="5400" b="1" dirty="0" err="1">
                <a:solidFill>
                  <a:srgbClr val="002060"/>
                </a:solidFill>
                <a:effectLst/>
                <a:latin typeface="+mj-lt"/>
              </a:rPr>
              <a:t>yêu</a:t>
            </a:r>
            <a:r>
              <a:rPr lang="en-US" sz="5400" b="1" dirty="0">
                <a:solidFill>
                  <a:srgbClr val="002060"/>
                </a:solidFill>
                <a:effectLst/>
                <a:latin typeface="+mj-lt"/>
              </a:rPr>
              <a:t> </a:t>
            </a:r>
            <a:r>
              <a:rPr lang="en-US" sz="5400" b="1" dirty="0" err="1">
                <a:solidFill>
                  <a:srgbClr val="002060"/>
                </a:solidFill>
                <a:effectLst/>
                <a:latin typeface="+mj-lt"/>
              </a:rPr>
              <a:t>ôi</a:t>
            </a:r>
            <a:r>
              <a:rPr lang="en-US" sz="5400" b="1" dirty="0">
                <a:solidFill>
                  <a:srgbClr val="002060"/>
                </a:solidFill>
                <a:effectLst/>
                <a:latin typeface="+mj-lt"/>
              </a:rPr>
              <a:t> </a:t>
            </a:r>
            <a:r>
              <a:rPr lang="en-US" sz="5400" b="1" dirty="0" err="1">
                <a:solidFill>
                  <a:srgbClr val="002060"/>
                </a:solidFill>
                <a:effectLst/>
                <a:latin typeface="+mj-lt"/>
              </a:rPr>
              <a:t>huyền</a:t>
            </a:r>
            <a:r>
              <a:rPr lang="en-US" sz="5400" b="1" dirty="0">
                <a:solidFill>
                  <a:srgbClr val="002060"/>
                </a:solidFill>
                <a:effectLst/>
                <a:latin typeface="+mj-lt"/>
              </a:rPr>
              <a:t> </a:t>
            </a:r>
            <a:r>
              <a:rPr lang="en-US" sz="5400" b="1" dirty="0" err="1">
                <a:solidFill>
                  <a:srgbClr val="002060"/>
                </a:solidFill>
                <a:effectLst/>
                <a:latin typeface="+mj-lt"/>
              </a:rPr>
              <a:t>diệu</a:t>
            </a:r>
            <a:r>
              <a:rPr lang="en-US" sz="5400" b="1" dirty="0">
                <a:solidFill>
                  <a:srgbClr val="002060"/>
                </a:solidFill>
                <a:effectLst/>
                <a:latin typeface="+mj-lt"/>
              </a:rPr>
              <a:t>, </a:t>
            </a:r>
            <a:r>
              <a:rPr lang="en-US" sz="5400" b="1" dirty="0" err="1">
                <a:solidFill>
                  <a:srgbClr val="002060"/>
                </a:solidFill>
                <a:effectLst/>
                <a:latin typeface="+mj-lt"/>
              </a:rPr>
              <a:t>tình</a:t>
            </a:r>
            <a:r>
              <a:rPr lang="en-US" sz="5400" b="1" dirty="0">
                <a:solidFill>
                  <a:srgbClr val="002060"/>
                </a:solidFill>
                <a:effectLst/>
                <a:latin typeface="+mj-lt"/>
              </a:rPr>
              <a:t> </a:t>
            </a:r>
            <a:r>
              <a:rPr lang="en-US" sz="5400" b="1" dirty="0" err="1">
                <a:solidFill>
                  <a:srgbClr val="002060"/>
                </a:solidFill>
                <a:effectLst/>
                <a:latin typeface="+mj-lt"/>
              </a:rPr>
              <a:t>yêu</a:t>
            </a:r>
            <a:r>
              <a:rPr lang="en-US" sz="5400" b="1" dirty="0">
                <a:solidFill>
                  <a:srgbClr val="002060"/>
                </a:solidFill>
                <a:effectLst/>
                <a:latin typeface="+mj-lt"/>
              </a:rPr>
              <a:t> </a:t>
            </a:r>
            <a:r>
              <a:rPr lang="en-US" sz="5400" b="1" dirty="0" err="1">
                <a:solidFill>
                  <a:srgbClr val="002060"/>
                </a:solidFill>
                <a:effectLst/>
                <a:latin typeface="+mj-lt"/>
              </a:rPr>
              <a:t>là</a:t>
            </a:r>
            <a:r>
              <a:rPr lang="en-US" sz="5400" b="1" dirty="0">
                <a:solidFill>
                  <a:srgbClr val="002060"/>
                </a:solidFill>
                <a:effectLst/>
                <a:latin typeface="+mj-lt"/>
              </a:rPr>
              <a:t> </a:t>
            </a:r>
            <a:r>
              <a:rPr lang="en-US" sz="5400" b="1" dirty="0" err="1">
                <a:solidFill>
                  <a:srgbClr val="002060"/>
                </a:solidFill>
                <a:effectLst/>
                <a:latin typeface="+mj-lt"/>
              </a:rPr>
              <a:t>bài</a:t>
            </a:r>
            <a:r>
              <a:rPr lang="en-US" sz="5400" b="1" dirty="0">
                <a:solidFill>
                  <a:srgbClr val="002060"/>
                </a:solidFill>
                <a:effectLst/>
                <a:latin typeface="+mj-lt"/>
              </a:rPr>
              <a:t> ca </a:t>
            </a:r>
            <a:r>
              <a:rPr lang="en-US" sz="5400" b="1" dirty="0" err="1">
                <a:solidFill>
                  <a:srgbClr val="002060"/>
                </a:solidFill>
                <a:effectLst/>
                <a:latin typeface="+mj-lt"/>
              </a:rPr>
              <a:t>ôi</a:t>
            </a:r>
            <a:r>
              <a:rPr lang="en-US" sz="5400" b="1" dirty="0">
                <a:solidFill>
                  <a:srgbClr val="002060"/>
                </a:solidFill>
                <a:effectLst/>
                <a:latin typeface="+mj-lt"/>
              </a:rPr>
              <a:t> bao la. </a:t>
            </a:r>
            <a:r>
              <a:rPr lang="en-US" sz="5400" b="1" dirty="0" err="1">
                <a:solidFill>
                  <a:srgbClr val="002060"/>
                </a:solidFill>
                <a:effectLst/>
                <a:latin typeface="+mj-lt"/>
              </a:rPr>
              <a:t>Tình</a:t>
            </a:r>
            <a:r>
              <a:rPr lang="en-US" sz="5400" b="1" dirty="0">
                <a:solidFill>
                  <a:srgbClr val="002060"/>
                </a:solidFill>
                <a:effectLst/>
                <a:latin typeface="+mj-lt"/>
              </a:rPr>
              <a:t> </a:t>
            </a:r>
            <a:r>
              <a:rPr lang="en-US" sz="5400" b="1" dirty="0" err="1">
                <a:solidFill>
                  <a:srgbClr val="002060"/>
                </a:solidFill>
                <a:effectLst/>
                <a:latin typeface="+mj-lt"/>
              </a:rPr>
              <a:t>yêu</a:t>
            </a:r>
            <a:r>
              <a:rPr lang="en-US" sz="5400" b="1" dirty="0">
                <a:solidFill>
                  <a:srgbClr val="002060"/>
                </a:solidFill>
                <a:effectLst/>
                <a:latin typeface="+mj-lt"/>
              </a:rPr>
              <a:t> </a:t>
            </a:r>
            <a:r>
              <a:rPr lang="en-US" sz="5400" b="1" dirty="0" err="1">
                <a:solidFill>
                  <a:srgbClr val="002060"/>
                </a:solidFill>
                <a:effectLst/>
                <a:latin typeface="+mj-lt"/>
              </a:rPr>
              <a:t>ôi</a:t>
            </a:r>
            <a:r>
              <a:rPr lang="en-US" sz="5400" b="1" dirty="0">
                <a:solidFill>
                  <a:srgbClr val="002060"/>
                </a:solidFill>
                <a:effectLst/>
                <a:latin typeface="+mj-lt"/>
              </a:rPr>
              <a:t> </a:t>
            </a:r>
            <a:r>
              <a:rPr lang="en-US" sz="5400" b="1" dirty="0" err="1">
                <a:solidFill>
                  <a:srgbClr val="002060"/>
                </a:solidFill>
                <a:effectLst/>
                <a:latin typeface="+mj-lt"/>
              </a:rPr>
              <a:t>sao</a:t>
            </a:r>
            <a:r>
              <a:rPr lang="en-US" sz="5400" b="1" dirty="0">
                <a:solidFill>
                  <a:srgbClr val="002060"/>
                </a:solidFill>
                <a:effectLst/>
                <a:latin typeface="+mj-lt"/>
              </a:rPr>
              <a:t> </a:t>
            </a:r>
            <a:r>
              <a:rPr lang="en-US" sz="5400" b="1" dirty="0" err="1">
                <a:solidFill>
                  <a:srgbClr val="002060"/>
                </a:solidFill>
                <a:effectLst/>
                <a:latin typeface="+mj-lt"/>
              </a:rPr>
              <a:t>siêu</a:t>
            </a:r>
            <a:r>
              <a:rPr lang="en-US" sz="5400" b="1" dirty="0">
                <a:solidFill>
                  <a:srgbClr val="002060"/>
                </a:solidFill>
                <a:effectLst/>
                <a:latin typeface="+mj-lt"/>
              </a:rPr>
              <a:t>, </a:t>
            </a:r>
            <a:r>
              <a:rPr lang="en-US" sz="5400" b="1" dirty="0" err="1">
                <a:solidFill>
                  <a:srgbClr val="002060"/>
                </a:solidFill>
                <a:effectLst/>
                <a:latin typeface="+mj-lt"/>
              </a:rPr>
              <a:t>tình</a:t>
            </a:r>
            <a:r>
              <a:rPr lang="en-US" sz="5400" b="1" dirty="0">
                <a:solidFill>
                  <a:srgbClr val="002060"/>
                </a:solidFill>
                <a:effectLst/>
                <a:latin typeface="+mj-lt"/>
              </a:rPr>
              <a:t> </a:t>
            </a:r>
            <a:r>
              <a:rPr lang="en-US" sz="5400" b="1" dirty="0" err="1">
                <a:solidFill>
                  <a:srgbClr val="002060"/>
                </a:solidFill>
                <a:effectLst/>
                <a:latin typeface="+mj-lt"/>
              </a:rPr>
              <a:t>yêu</a:t>
            </a:r>
            <a:r>
              <a:rPr lang="en-US" sz="5400" b="1" dirty="0">
                <a:solidFill>
                  <a:srgbClr val="002060"/>
                </a:solidFill>
                <a:effectLst/>
                <a:latin typeface="+mj-lt"/>
              </a:rPr>
              <a:t> </a:t>
            </a:r>
            <a:r>
              <a:rPr lang="en-US" sz="5400" b="1" dirty="0" err="1">
                <a:solidFill>
                  <a:srgbClr val="002060"/>
                </a:solidFill>
                <a:effectLst/>
                <a:latin typeface="+mj-lt"/>
              </a:rPr>
              <a:t>ôi</a:t>
            </a:r>
            <a:r>
              <a:rPr lang="en-US" sz="5400" b="1" dirty="0">
                <a:solidFill>
                  <a:srgbClr val="002060"/>
                </a:solidFill>
                <a:effectLst/>
                <a:latin typeface="+mj-lt"/>
              </a:rPr>
              <a:t> </a:t>
            </a:r>
            <a:r>
              <a:rPr lang="en-US" sz="5400" b="1" dirty="0" err="1">
                <a:solidFill>
                  <a:srgbClr val="002060"/>
                </a:solidFill>
                <a:effectLst/>
                <a:latin typeface="+mj-lt"/>
              </a:rPr>
              <a:t>huyền</a:t>
            </a:r>
            <a:r>
              <a:rPr lang="en-US" sz="5400" b="1" dirty="0">
                <a:solidFill>
                  <a:srgbClr val="002060"/>
                </a:solidFill>
                <a:effectLst/>
                <a:latin typeface="+mj-lt"/>
              </a:rPr>
              <a:t> </a:t>
            </a:r>
            <a:r>
              <a:rPr lang="en-US" sz="5400" b="1" dirty="0" err="1">
                <a:solidFill>
                  <a:srgbClr val="002060"/>
                </a:solidFill>
                <a:effectLst/>
                <a:latin typeface="+mj-lt"/>
              </a:rPr>
              <a:t>diệu</a:t>
            </a:r>
            <a:r>
              <a:rPr lang="en-US" sz="5400" b="1" dirty="0">
                <a:solidFill>
                  <a:srgbClr val="002060"/>
                </a:solidFill>
                <a:effectLst/>
                <a:latin typeface="+mj-lt"/>
              </a:rPr>
              <a:t>, </a:t>
            </a:r>
            <a:r>
              <a:rPr lang="en-US" sz="5400" b="1" dirty="0" err="1">
                <a:solidFill>
                  <a:srgbClr val="002060"/>
                </a:solidFill>
                <a:effectLst/>
                <a:latin typeface="+mj-lt"/>
              </a:rPr>
              <a:t>tình</a:t>
            </a:r>
            <a:r>
              <a:rPr lang="en-US" sz="5400" b="1" dirty="0">
                <a:solidFill>
                  <a:srgbClr val="002060"/>
                </a:solidFill>
                <a:effectLst/>
                <a:latin typeface="+mj-lt"/>
              </a:rPr>
              <a:t> </a:t>
            </a:r>
            <a:r>
              <a:rPr lang="en-US" sz="5400" b="1" dirty="0" err="1">
                <a:solidFill>
                  <a:srgbClr val="002060"/>
                </a:solidFill>
                <a:effectLst/>
                <a:latin typeface="+mj-lt"/>
              </a:rPr>
              <a:t>yêu</a:t>
            </a:r>
            <a:r>
              <a:rPr lang="en-US" sz="5400" b="1" dirty="0">
                <a:solidFill>
                  <a:srgbClr val="002060"/>
                </a:solidFill>
                <a:effectLst/>
                <a:latin typeface="+mj-lt"/>
              </a:rPr>
              <a:t> </a:t>
            </a:r>
            <a:r>
              <a:rPr lang="en-US" sz="5400" b="1" dirty="0" err="1">
                <a:solidFill>
                  <a:srgbClr val="002060"/>
                </a:solidFill>
                <a:effectLst/>
                <a:latin typeface="+mj-lt"/>
              </a:rPr>
              <a:t>là</a:t>
            </a:r>
            <a:r>
              <a:rPr lang="en-US" sz="5400" b="1" dirty="0">
                <a:solidFill>
                  <a:srgbClr val="002060"/>
                </a:solidFill>
                <a:effectLst/>
                <a:latin typeface="+mj-lt"/>
              </a:rPr>
              <a:t> </a:t>
            </a:r>
            <a:r>
              <a:rPr lang="en-US" sz="5400" b="1" dirty="0" err="1">
                <a:solidFill>
                  <a:srgbClr val="002060"/>
                </a:solidFill>
                <a:effectLst/>
                <a:latin typeface="+mj-lt"/>
              </a:rPr>
              <a:t>bài</a:t>
            </a:r>
            <a:r>
              <a:rPr lang="en-US" sz="5400" b="1" dirty="0">
                <a:solidFill>
                  <a:srgbClr val="002060"/>
                </a:solidFill>
                <a:effectLst/>
                <a:latin typeface="+mj-lt"/>
              </a:rPr>
              <a:t> ca </a:t>
            </a:r>
            <a:r>
              <a:rPr lang="en-US" sz="5400" b="1" dirty="0" err="1">
                <a:solidFill>
                  <a:srgbClr val="002060"/>
                </a:solidFill>
                <a:effectLst/>
                <a:latin typeface="+mj-lt"/>
              </a:rPr>
              <a:t>ôi</a:t>
            </a:r>
            <a:r>
              <a:rPr lang="en-US" sz="5400" b="1" dirty="0">
                <a:solidFill>
                  <a:srgbClr val="002060"/>
                </a:solidFill>
                <a:effectLst/>
                <a:latin typeface="+mj-lt"/>
              </a:rPr>
              <a:t> </a:t>
            </a:r>
            <a:r>
              <a:rPr lang="en-US" sz="5400" b="1" dirty="0" err="1">
                <a:solidFill>
                  <a:srgbClr val="002060"/>
                </a:solidFill>
                <a:effectLst/>
                <a:latin typeface="+mj-lt"/>
              </a:rPr>
              <a:t>tuyệt</a:t>
            </a:r>
            <a:r>
              <a:rPr lang="en-US" sz="5400" b="1" dirty="0">
                <a:solidFill>
                  <a:srgbClr val="002060"/>
                </a:solidFill>
                <a:effectLst/>
                <a:latin typeface="+mj-lt"/>
              </a:rPr>
              <a:t> </a:t>
            </a:r>
            <a:r>
              <a:rPr lang="en-US" sz="5400" b="1" dirty="0" err="1">
                <a:solidFill>
                  <a:srgbClr val="002060"/>
                </a:solidFill>
                <a:effectLst/>
                <a:latin typeface="+mj-lt"/>
              </a:rPr>
              <a:t>vời</a:t>
            </a:r>
            <a:r>
              <a:rPr lang="en-US" sz="5400" b="1" dirty="0">
                <a:solidFill>
                  <a:srgbClr val="002060"/>
                </a:solidFill>
                <a:effectLst/>
                <a:latin typeface="+mj-lt"/>
              </a:rPr>
              <a:t>.</a:t>
            </a:r>
            <a:endParaRPr lang="vi-VN" sz="5400" b="1" dirty="0">
              <a:solidFill>
                <a:srgbClr val="002060"/>
              </a:solidFill>
              <a:effectLst/>
              <a:latin typeface="+mj-lt"/>
            </a:endParaRPr>
          </a:p>
        </p:txBody>
      </p:sp>
    </p:spTree>
    <p:extLst>
      <p:ext uri="{BB962C8B-B14F-4D97-AF65-F5344CB8AC3E}">
        <p14:creationId xmlns:p14="http://schemas.microsoft.com/office/powerpoint/2010/main" val="252389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4114800" y="1329054"/>
            <a:ext cx="4684440" cy="3539426"/>
          </a:xfrm>
          <a:prstGeom prst="rect">
            <a:avLst/>
          </a:prstGeom>
          <a:noFill/>
        </p:spPr>
        <p:txBody>
          <a:bodyPr wrap="square" lIns="91436" tIns="45718" rIns="91436" bIns="45718" rtlCol="0">
            <a:spAutoFit/>
          </a:bodyPr>
          <a:lstStyle/>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Wang Wei Yong </a:t>
            </a:r>
            <a:r>
              <a:rPr lang="en-US" sz="2800" b="1" dirty="0" err="1" smtClean="0">
                <a:ln w="1905"/>
                <a:solidFill>
                  <a:srgbClr val="FF0000"/>
                </a:solidFill>
                <a:effectLst>
                  <a:innerShdw blurRad="69850" dist="43180" dir="5400000">
                    <a:srgbClr val="000000">
                      <a:alpha val="65000"/>
                    </a:srgbClr>
                  </a:innerShdw>
                </a:effectLst>
              </a:rPr>
              <a:t>Bradon</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Chị</a:t>
            </a:r>
            <a:r>
              <a:rPr lang="en-US" sz="2800" b="1" dirty="0" smtClean="0">
                <a:ln w="1905"/>
                <a:solidFill>
                  <a:srgbClr val="FF0000"/>
                </a:solidFill>
                <a:effectLst>
                  <a:innerShdw blurRad="69850" dist="43180" dir="5400000">
                    <a:srgbClr val="000000">
                      <a:alpha val="65000"/>
                    </a:srgbClr>
                  </a:innerShdw>
                </a:effectLst>
              </a:rPr>
              <a:t> Maria </a:t>
            </a:r>
            <a:r>
              <a:rPr lang="en-US" sz="2800" b="1" dirty="0" err="1" smtClean="0">
                <a:ln w="1905"/>
                <a:solidFill>
                  <a:srgbClr val="FF0000"/>
                </a:solidFill>
                <a:effectLst>
                  <a:innerShdw blurRad="69850" dist="43180" dir="5400000">
                    <a:srgbClr val="000000">
                      <a:alpha val="65000"/>
                    </a:srgbClr>
                  </a:innerShdw>
                </a:effectLst>
              </a:rPr>
              <a:t>Phan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Quỳnh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Như</a:t>
            </a:r>
            <a:endParaRPr lang="en-US" sz="2800" b="1" dirty="0" smtClean="0">
              <a:ln w="1905"/>
              <a:solidFill>
                <a:srgbClr val="FF0000"/>
              </a:solidFill>
              <a:effectLst>
                <a:innerShdw blurRad="69850" dist="43180" dir="5400000">
                  <a:srgbClr val="000000">
                    <a:alpha val="65000"/>
                  </a:srgbClr>
                </a:innerShdw>
              </a:effectLst>
            </a:endParaRPr>
          </a:p>
          <a:p>
            <a:pPr algn="ctr"/>
            <a:endParaRPr lang="en-US" sz="2800" b="1" dirty="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Anh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Giuse</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Nguyễn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Văn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Mạnh</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err="1" smtClean="0">
                <a:ln w="1905"/>
                <a:solidFill>
                  <a:srgbClr val="FF0000"/>
                </a:solidFill>
                <a:effectLst>
                  <a:innerShdw blurRad="69850" dist="43180" dir="5400000">
                    <a:srgbClr val="000000">
                      <a:alpha val="65000"/>
                    </a:srgbClr>
                  </a:innerShdw>
                </a:effectLst>
              </a:rPr>
              <a:t>Và</a:t>
            </a:r>
            <a:endParaRPr lang="en-US" sz="2800" b="1" dirty="0" smtClean="0">
              <a:ln w="1905"/>
              <a:solidFill>
                <a:srgbClr val="FF0000"/>
              </a:solidFill>
              <a:effectLst>
                <a:innerShdw blurRad="69850" dist="43180" dir="5400000">
                  <a:srgbClr val="000000">
                    <a:alpha val="65000"/>
                  </a:srgbClr>
                </a:innerShdw>
              </a:effectLst>
            </a:endParaRPr>
          </a:p>
          <a:p>
            <a:pPr algn="ctr"/>
            <a:r>
              <a:rPr lang="en-US" sz="2800" b="1" dirty="0" smtClean="0">
                <a:ln w="1905"/>
                <a:solidFill>
                  <a:srgbClr val="FF0000"/>
                </a:solidFill>
                <a:effectLst>
                  <a:innerShdw blurRad="69850" dist="43180" dir="5400000">
                    <a:srgbClr val="000000">
                      <a:alpha val="65000"/>
                    </a:srgbClr>
                  </a:innerShdw>
                </a:effectLst>
              </a:rPr>
              <a:t>Chia Maria </a:t>
            </a:r>
            <a:r>
              <a:rPr lang="en-US" sz="2800" b="1" dirty="0" err="1" smtClean="0">
                <a:ln w="1905"/>
                <a:solidFill>
                  <a:srgbClr val="FF0000"/>
                </a:solidFill>
                <a:effectLst>
                  <a:innerShdw blurRad="69850" dist="43180" dir="5400000">
                    <a:srgbClr val="000000">
                      <a:alpha val="65000"/>
                    </a:srgbClr>
                  </a:innerShdw>
                </a:effectLst>
              </a:rPr>
              <a:t>Lê</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Đặng</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Xuân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Quý</a:t>
            </a:r>
            <a:endParaRPr lang="en-US" sz="28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729" y="72556"/>
            <a:ext cx="2883501" cy="159169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530" y="1581150"/>
            <a:ext cx="1123950" cy="1123950"/>
          </a:xfrm>
          <a:prstGeom prst="rect">
            <a:avLst/>
          </a:prstGeom>
        </p:spPr>
      </p:pic>
    </p:spTree>
    <p:extLst>
      <p:ext uri="{BB962C8B-B14F-4D97-AF65-F5344CB8AC3E}">
        <p14:creationId xmlns:p14="http://schemas.microsoft.com/office/powerpoint/2010/main" val="346116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latin typeface="+mj-lt"/>
              <a:cs typeface="Times New Roman" panose="02020603050405020304" pitchFamily="18" charset="0"/>
            </a:endParaRPr>
          </a:p>
          <a:p>
            <a:pPr eaLnBrk="1" hangingPunct="1">
              <a:lnSpc>
                <a:spcPct val="150000"/>
              </a:lnSpc>
            </a:pPr>
            <a:r>
              <a:rPr lang="en-US" sz="7200" b="1">
                <a:solidFill>
                  <a:srgbClr val="FF0000"/>
                </a:solidFill>
                <a:effectLst/>
                <a:latin typeface="+mj-lt"/>
                <a:cs typeface="Times New Roman" panose="02020603050405020304" pitchFamily="18" charset="0"/>
              </a:rPr>
              <a:t>KINH VINH DANH</a:t>
            </a:r>
            <a:endParaRPr lang="vi-VN" sz="7200" b="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6808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Và bình an dưới thế cho người thiện tâm</a:t>
            </a:r>
            <a:r>
              <a:rPr lang="en-US" sz="5400" b="1" dirty="0">
                <a:solidFill>
                  <a:srgbClr val="002060"/>
                </a:solidFill>
                <a:effectLst/>
                <a:latin typeface="+mj-lt"/>
                <a:cs typeface="Times New Roman" panose="02020603050405020304" pitchFamily="18" charset="0"/>
              </a:rPr>
              <a:t>.</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64662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TotalTime>
  <Words>1732</Words>
  <Application>Microsoft Office PowerPoint</Application>
  <PresentationFormat>On-screen Show (16:9)</PresentationFormat>
  <Paragraphs>146</Paragraphs>
  <Slides>55</Slides>
  <Notes>0</Notes>
  <HiddenSlides>0</HiddenSlides>
  <MMClips>0</MMClips>
  <ScaleCrop>false</ScaleCrop>
  <HeadingPairs>
    <vt:vector size="4" baseType="variant">
      <vt:variant>
        <vt:lpstr>Theme</vt:lpstr>
      </vt:variant>
      <vt:variant>
        <vt:i4>18</vt:i4>
      </vt:variant>
      <vt:variant>
        <vt:lpstr>Slide Titles</vt:lpstr>
      </vt:variant>
      <vt:variant>
        <vt:i4>55</vt:i4>
      </vt:variant>
    </vt:vector>
  </HeadingPairs>
  <TitlesOfParts>
    <vt:vector size="73" baseType="lpstr">
      <vt:lpstr>Office Theme</vt:lpstr>
      <vt:lpstr>1_Default Design</vt:lpstr>
      <vt:lpstr>Default Design</vt:lpstr>
      <vt:lpstr>2_Office Theme</vt:lpstr>
      <vt:lpstr>10_Office Theme</vt:lpstr>
      <vt:lpstr>11_Office Theme</vt:lpstr>
      <vt:lpstr>21_Office Theme</vt:lpstr>
      <vt:lpstr>4_Office Theme</vt:lpstr>
      <vt:lpstr>3_Office Theme</vt:lpstr>
      <vt:lpstr>12_Office Theme</vt:lpstr>
      <vt:lpstr>36_Default Design</vt:lpstr>
      <vt:lpstr>5_Office Theme</vt:lpstr>
      <vt:lpstr>1_Office Theme</vt:lpstr>
      <vt:lpstr>6_Office Theme</vt:lpstr>
      <vt:lpstr>7_Office Theme</vt:lpstr>
      <vt:lpstr>8_Office Theme</vt:lpstr>
      <vt:lpstr>9_Office Theme</vt:lpstr>
      <vt:lpstr>13_Office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Phúc cho những ai tôn sợ Thiên Chúa. Phúc cho những ai sống theo Lời Người. </vt:lpstr>
      <vt:lpstr>Tk1: Hiền thê trong gia cư bạn như một thân nho tốt tươi. Nàng đem bao nhiêu hoan lạc với muôn trái thơm dịu ngọt. </vt:lpstr>
      <vt:lpstr>** : Này đây vây chung quanh bạn đàn con khôn ngoan xinh đẹp. Tựa như ô liu xanh rờn chồi non đang lớn Chúa thương chở che. </vt:lpstr>
      <vt:lpstr>Đk: Phúc cho những ai tôn sợ Thiên Chúa. Phúc cho những ai sống theo Lời Người. </vt:lpstr>
      <vt:lpstr>Tk2: Người thương luôn ban cho bạn an bình hân hoan sướng vui. Vì đây bao nhiêu phúc lộc chứa chan suốt trong một đời. </vt:lpstr>
      <vt:lpstr>** : Bạn ơi công lao tay bạn dài lâu ra hoa đơm nụ. Mừng cho Si - on hưng thịnh và vui con cháu lớn khôn tài hoa. </vt:lpstr>
      <vt:lpstr>Đk: Phúc cho những ai tôn sợ Thiên Chúa. Phúc cho những ai sống theo Lời Người. </vt:lpstr>
      <vt:lpstr>Tk3: Hồn con ca lên muôn lời tán tụng danh Cha suốt đời. Ngài ban cho con gia đình có mẹ có cha an bình. Niềm vui con sẽ lãnh nhận dựng xây mái ấm lâu bền.</vt:lpstr>
      <vt:lpstr>** : Tình yêu mãi thắm tươi màu cùng ca khen Chúa phúc cho đời con.</vt:lpstr>
      <vt:lpstr>Đk: Phúc cho những ai tôn sợ Thiên Chúa. Phúc cho những ai sống theo Lời Người. </vt:lpstr>
      <vt:lpstr>PowerPoint Presentation</vt:lpstr>
      <vt:lpstr> </vt:lpstr>
      <vt:lpstr>PowerPoint Presentation</vt:lpstr>
      <vt:lpstr>PowerPoint Presentation</vt:lpstr>
      <vt:lpstr>PowerPoint Presentation</vt:lpstr>
      <vt:lpstr>Ca Dâng Lễ Dâng Tình Ngọc Linh</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176</cp:revision>
  <dcterms:created xsi:type="dcterms:W3CDTF">2021-05-09T08:36:44Z</dcterms:created>
  <dcterms:modified xsi:type="dcterms:W3CDTF">2023-12-15T21:57:36Z</dcterms:modified>
</cp:coreProperties>
</file>