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924" r:id="rId3"/>
    <p:sldMasterId id="2147483980" r:id="rId4"/>
    <p:sldMasterId id="2147483992" r:id="rId5"/>
    <p:sldMasterId id="2147484004" r:id="rId6"/>
    <p:sldMasterId id="2147484016" r:id="rId7"/>
    <p:sldMasterId id="2147484028" r:id="rId8"/>
    <p:sldMasterId id="2147484040" r:id="rId9"/>
    <p:sldMasterId id="2147484052" r:id="rId10"/>
    <p:sldMasterId id="2147484064" r:id="rId11"/>
  </p:sldMasterIdLst>
  <p:notesMasterIdLst>
    <p:notesMasterId r:id="rId63"/>
  </p:notesMasterIdLst>
  <p:sldIdLst>
    <p:sldId id="313" r:id="rId12"/>
    <p:sldId id="375" r:id="rId13"/>
    <p:sldId id="376" r:id="rId14"/>
    <p:sldId id="377" r:id="rId15"/>
    <p:sldId id="378" r:id="rId16"/>
    <p:sldId id="379" r:id="rId17"/>
    <p:sldId id="380" r:id="rId18"/>
    <p:sldId id="407" r:id="rId19"/>
    <p:sldId id="340" r:id="rId20"/>
    <p:sldId id="341" r:id="rId21"/>
    <p:sldId id="342" r:id="rId22"/>
    <p:sldId id="343" r:id="rId23"/>
    <p:sldId id="344" r:id="rId24"/>
    <p:sldId id="345" r:id="rId25"/>
    <p:sldId id="346" r:id="rId26"/>
    <p:sldId id="347" r:id="rId27"/>
    <p:sldId id="408" r:id="rId28"/>
    <p:sldId id="389" r:id="rId29"/>
    <p:sldId id="336" r:id="rId30"/>
    <p:sldId id="381" r:id="rId31"/>
    <p:sldId id="414" r:id="rId32"/>
    <p:sldId id="383" r:id="rId33"/>
    <p:sldId id="415" r:id="rId34"/>
    <p:sldId id="385" r:id="rId35"/>
    <p:sldId id="416" r:id="rId36"/>
    <p:sldId id="387" r:id="rId37"/>
    <p:sldId id="417" r:id="rId38"/>
    <p:sldId id="337" r:id="rId39"/>
    <p:sldId id="409" r:id="rId40"/>
    <p:sldId id="390" r:id="rId41"/>
    <p:sldId id="391" r:id="rId42"/>
    <p:sldId id="392" r:id="rId43"/>
    <p:sldId id="393" r:id="rId44"/>
    <p:sldId id="394" r:id="rId45"/>
    <p:sldId id="395" r:id="rId46"/>
    <p:sldId id="396" r:id="rId47"/>
    <p:sldId id="411" r:id="rId48"/>
    <p:sldId id="410" r:id="rId49"/>
    <p:sldId id="397" r:id="rId50"/>
    <p:sldId id="398" r:id="rId51"/>
    <p:sldId id="399" r:id="rId52"/>
    <p:sldId id="400" r:id="rId53"/>
    <p:sldId id="401" r:id="rId54"/>
    <p:sldId id="363" r:id="rId55"/>
    <p:sldId id="412" r:id="rId56"/>
    <p:sldId id="402" r:id="rId57"/>
    <p:sldId id="403" r:id="rId58"/>
    <p:sldId id="404" r:id="rId59"/>
    <p:sldId id="405" r:id="rId60"/>
    <p:sldId id="406" r:id="rId61"/>
    <p:sldId id="413"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20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613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54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271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864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544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445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661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91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1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883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613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546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2717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8649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544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44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6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4594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11944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6505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23373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45970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15898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998569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68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415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09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667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603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105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861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49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941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7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184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58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2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80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1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212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1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1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641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20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388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721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489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739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396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072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80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63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721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06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898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812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6276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489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739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396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072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80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632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72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0668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898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812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6276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4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91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168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88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613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5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27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864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544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445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661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4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9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168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883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6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54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2717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864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544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445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661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42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9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168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8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9876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9876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803695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4200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33968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5987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5987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9876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9876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640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800000"/>
                </a:solidFill>
                <a:effectLst>
                  <a:outerShdw blurRad="38100" dist="38100" dir="2700000" algn="tl">
                    <a:srgbClr val="000000">
                      <a:alpha val="43137"/>
                    </a:srgbClr>
                  </a:outerShdw>
                </a:effectLst>
                <a:latin typeface="+mj-lt"/>
              </a:rPr>
              <a:t/>
            </a:r>
            <a:br>
              <a:rPr lang="en-US">
                <a:solidFill>
                  <a:srgbClr val="800000"/>
                </a:solidFill>
                <a:effectLst>
                  <a:outerShdw blurRad="38100" dist="38100" dir="2700000" algn="tl">
                    <a:srgbClr val="000000">
                      <a:alpha val="43137"/>
                    </a:srgbClr>
                  </a:outerShdw>
                </a:effectLst>
                <a:latin typeface="+mj-lt"/>
              </a:rPr>
            </a:br>
            <a:endParaRPr lang="en-US">
              <a:solidFill>
                <a:srgbClr val="80000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002060"/>
                </a:solidFill>
                <a:latin typeface="+mj-lt"/>
                <a:cs typeface="Times New Roman" panose="02020603050405020304" pitchFamily="18" charset="0"/>
              </a:rPr>
              <a:t>Chủ</a:t>
            </a:r>
            <a:r>
              <a:rPr lang="en-US" sz="4000" b="1" u="sng" dirty="0">
                <a:solidFill>
                  <a:srgbClr val="002060"/>
                </a:solidFill>
                <a:latin typeface="+mj-lt"/>
                <a:cs typeface="Times New Roman" panose="02020603050405020304" pitchFamily="18" charset="0"/>
              </a:rPr>
              <a:t> </a:t>
            </a:r>
            <a:r>
              <a:rPr lang="en-US" sz="4000" b="1" u="sng" dirty="0" err="1">
                <a:solidFill>
                  <a:srgbClr val="002060"/>
                </a:solidFill>
                <a:latin typeface="+mj-lt"/>
                <a:cs typeface="Times New Roman" panose="02020603050405020304" pitchFamily="18" charset="0"/>
              </a:rPr>
              <a:t>tế</a:t>
            </a:r>
            <a:r>
              <a:rPr lang="en-US" sz="4000" b="1" u="sng" dirty="0">
                <a:solidFill>
                  <a:srgbClr val="002060"/>
                </a:solidFill>
                <a:latin typeface="+mj-lt"/>
                <a:cs typeface="Times New Roman" panose="02020603050405020304" pitchFamily="18" charset="0"/>
              </a:rPr>
              <a:t>:</a:t>
            </a:r>
            <a:r>
              <a:rPr lang="en-US" sz="4000" b="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Vinh</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danh</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Thiên</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Chúa</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trên</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các</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tầng</a:t>
            </a:r>
            <a:r>
              <a:rPr lang="en-US" sz="5400" b="1" i="1" dirty="0">
                <a:solidFill>
                  <a:srgbClr val="002060"/>
                </a:solidFill>
                <a:latin typeface="+mj-lt"/>
                <a:cs typeface="Times New Roman" panose="02020603050405020304" pitchFamily="18" charset="0"/>
              </a:rPr>
              <a:t> </a:t>
            </a:r>
            <a:r>
              <a:rPr lang="en-US" sz="5400" b="1" i="1" dirty="0" err="1">
                <a:solidFill>
                  <a:srgbClr val="002060"/>
                </a:solidFill>
                <a:latin typeface="+mj-lt"/>
                <a:cs typeface="Times New Roman" panose="02020603050405020304" pitchFamily="18" charset="0"/>
              </a:rPr>
              <a:t>trời</a:t>
            </a:r>
            <a:r>
              <a:rPr lang="en-US" sz="5400" b="1" i="1" dirty="0">
                <a:solidFill>
                  <a:srgbClr val="002060"/>
                </a:solidFill>
                <a:latin typeface="+mj-lt"/>
                <a:cs typeface="Times New Roman" panose="02020603050405020304" pitchFamily="18" charset="0"/>
              </a:rPr>
              <a:t>.</a:t>
            </a:r>
            <a:br>
              <a:rPr lang="en-US" sz="5400" b="1" i="1" dirty="0">
                <a:solidFill>
                  <a:srgbClr val="002060"/>
                </a:solidFill>
                <a:latin typeface="+mj-lt"/>
                <a:cs typeface="Times New Roman" panose="02020603050405020304" pitchFamily="18" charset="0"/>
              </a:rPr>
            </a:br>
            <a:r>
              <a:rPr lang="vi-VN" sz="5400" b="1" u="sng" dirty="0">
                <a:solidFill>
                  <a:srgbClr val="800000"/>
                </a:solidFill>
                <a:latin typeface="+mj-lt"/>
                <a:cs typeface="Times New Roman" panose="02020603050405020304" pitchFamily="18" charset="0"/>
              </a:rPr>
              <a:t>A+B:</a:t>
            </a:r>
            <a:r>
              <a:rPr lang="vi-VN" sz="5400" b="1" dirty="0">
                <a:solidFill>
                  <a:srgbClr val="800000"/>
                </a:solidFill>
                <a:latin typeface="+mj-lt"/>
                <a:cs typeface="Times New Roman" panose="02020603050405020304" pitchFamily="18" charset="0"/>
              </a:rPr>
              <a:t> Và bình an dưới thế cho người thiện tâm</a:t>
            </a:r>
            <a:r>
              <a:rPr lang="en-US" sz="5400" b="1" dirty="0">
                <a:solidFill>
                  <a:srgbClr val="800000"/>
                </a:solidFill>
                <a:latin typeface="+mj-lt"/>
                <a:cs typeface="Times New Roman" panose="02020603050405020304" pitchFamily="18" charset="0"/>
              </a:rPr>
              <a:t>.</a:t>
            </a:r>
            <a:endParaRPr lang="vi-VN" sz="5400" b="1" dirty="0">
              <a:solidFill>
                <a:srgbClr val="800000"/>
              </a:solidFill>
              <a:latin typeface="+mj-lt"/>
              <a:cs typeface="Times New Roman" panose="02020603050405020304" pitchFamily="18" charset="0"/>
            </a:endParaRPr>
          </a:p>
        </p:txBody>
      </p:sp>
    </p:spTree>
    <p:extLst>
      <p:ext uri="{BB962C8B-B14F-4D97-AF65-F5344CB8AC3E}">
        <p14:creationId xmlns:p14="http://schemas.microsoft.com/office/powerpoint/2010/main" val="3274215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800000"/>
                </a:solidFill>
                <a:effectLst>
                  <a:outerShdw blurRad="38100" dist="38100" dir="2700000" algn="tl">
                    <a:srgbClr val="000000">
                      <a:alpha val="43137"/>
                    </a:srgbClr>
                  </a:outerShdw>
                </a:effectLst>
                <a:latin typeface="+mj-lt"/>
              </a:rPr>
              <a:t/>
            </a:r>
            <a:br>
              <a:rPr lang="en-US">
                <a:solidFill>
                  <a:srgbClr val="800000"/>
                </a:solidFill>
                <a:effectLst>
                  <a:outerShdw blurRad="38100" dist="38100" dir="2700000" algn="tl">
                    <a:srgbClr val="000000">
                      <a:alpha val="43137"/>
                    </a:srgbClr>
                  </a:outerShdw>
                </a:effectLst>
                <a:latin typeface="+mj-lt"/>
              </a:rPr>
            </a:br>
            <a:endParaRPr lang="en-US">
              <a:solidFill>
                <a:srgbClr val="80000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002060"/>
                </a:solidFill>
                <a:latin typeface="+mj-lt"/>
                <a:cs typeface="Times New Roman" panose="02020603050405020304" pitchFamily="18" charset="0"/>
              </a:rPr>
              <a:t>A:</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Chúng</a:t>
            </a:r>
            <a:r>
              <a:rPr lang="en-US" sz="5000" b="1" dirty="0">
                <a:solidFill>
                  <a:srgbClr val="800000"/>
                </a:solidFill>
                <a:latin typeface="+mj-lt"/>
                <a:cs typeface="Times New Roman" panose="02020603050405020304" pitchFamily="18" charset="0"/>
              </a:rPr>
              <a:t> con </a:t>
            </a:r>
            <a:r>
              <a:rPr lang="en-US" sz="5000" b="1" dirty="0" err="1">
                <a:solidFill>
                  <a:srgbClr val="800000"/>
                </a:solidFill>
                <a:latin typeface="+mj-lt"/>
                <a:cs typeface="Times New Roman" panose="02020603050405020304" pitchFamily="18" charset="0"/>
              </a:rPr>
              <a:t>ca</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ngợi</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Chúa</a:t>
            </a:r>
            <a:r>
              <a:rPr lang="en-US" sz="5000" b="1" dirty="0">
                <a:solidFill>
                  <a:srgbClr val="800000"/>
                </a:solidFill>
                <a:latin typeface="+mj-lt"/>
                <a:cs typeface="Times New Roman" panose="02020603050405020304" pitchFamily="18" charset="0"/>
              </a:rPr>
              <a:t>.</a:t>
            </a:r>
          </a:p>
          <a:p>
            <a:pPr algn="l" eaLnBrk="1" hangingPunct="1">
              <a:lnSpc>
                <a:spcPct val="140000"/>
              </a:lnSpc>
            </a:pPr>
            <a:r>
              <a:rPr lang="en-US" sz="5000" b="1" u="sng" dirty="0">
                <a:solidFill>
                  <a:srgbClr val="002060"/>
                </a:solidFill>
                <a:latin typeface="+mj-lt"/>
                <a:cs typeface="Times New Roman" panose="02020603050405020304" pitchFamily="18" charset="0"/>
              </a:rPr>
              <a:t>B:</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Chúng</a:t>
            </a:r>
            <a:r>
              <a:rPr lang="en-US" sz="5000" b="1" dirty="0">
                <a:solidFill>
                  <a:srgbClr val="800000"/>
                </a:solidFill>
                <a:latin typeface="+mj-lt"/>
                <a:cs typeface="Times New Roman" panose="02020603050405020304" pitchFamily="18" charset="0"/>
              </a:rPr>
              <a:t> con </a:t>
            </a:r>
            <a:r>
              <a:rPr lang="en-US" sz="5000" b="1" dirty="0" err="1">
                <a:solidFill>
                  <a:srgbClr val="800000"/>
                </a:solidFill>
                <a:latin typeface="+mj-lt"/>
                <a:cs typeface="Times New Roman" panose="02020603050405020304" pitchFamily="18" charset="0"/>
              </a:rPr>
              <a:t>chúc</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tụng</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Chúa</a:t>
            </a:r>
            <a:r>
              <a:rPr lang="en-US" sz="5000" b="1" dirty="0">
                <a:solidFill>
                  <a:srgbClr val="800000"/>
                </a:solidFill>
                <a:latin typeface="+mj-lt"/>
                <a:cs typeface="Times New Roman" panose="02020603050405020304" pitchFamily="18" charset="0"/>
              </a:rPr>
              <a:t>. </a:t>
            </a:r>
            <a:br>
              <a:rPr lang="en-US" sz="5000" b="1" dirty="0">
                <a:solidFill>
                  <a:srgbClr val="800000"/>
                </a:solidFill>
                <a:latin typeface="+mj-lt"/>
                <a:cs typeface="Times New Roman" panose="02020603050405020304" pitchFamily="18" charset="0"/>
              </a:rPr>
            </a:br>
            <a:r>
              <a:rPr lang="en-US" sz="5000" b="1" u="sng" dirty="0">
                <a:solidFill>
                  <a:srgbClr val="002060"/>
                </a:solidFill>
                <a:latin typeface="+mj-lt"/>
                <a:cs typeface="Times New Roman" panose="02020603050405020304" pitchFamily="18" charset="0"/>
              </a:rPr>
              <a:t>A:</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Chúng</a:t>
            </a:r>
            <a:r>
              <a:rPr lang="en-US" sz="5000" b="1" dirty="0">
                <a:solidFill>
                  <a:srgbClr val="800000"/>
                </a:solidFill>
                <a:latin typeface="+mj-lt"/>
                <a:cs typeface="Times New Roman" panose="02020603050405020304" pitchFamily="18" charset="0"/>
              </a:rPr>
              <a:t> con </a:t>
            </a:r>
            <a:r>
              <a:rPr lang="en-US" sz="5000" b="1" dirty="0" err="1">
                <a:solidFill>
                  <a:srgbClr val="800000"/>
                </a:solidFill>
                <a:latin typeface="+mj-lt"/>
                <a:cs typeface="Times New Roman" panose="02020603050405020304" pitchFamily="18" charset="0"/>
              </a:rPr>
              <a:t>thờ</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lạy</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Chúa</a:t>
            </a:r>
            <a:r>
              <a:rPr lang="en-US" sz="5000" b="1" dirty="0">
                <a:solidFill>
                  <a:srgbClr val="800000"/>
                </a:solidFill>
                <a:latin typeface="+mj-lt"/>
                <a:cs typeface="Times New Roman" panose="02020603050405020304" pitchFamily="18" charset="0"/>
              </a:rPr>
              <a:t>. </a:t>
            </a:r>
          </a:p>
          <a:p>
            <a:pPr algn="l" eaLnBrk="1" hangingPunct="1">
              <a:lnSpc>
                <a:spcPct val="140000"/>
              </a:lnSpc>
            </a:pPr>
            <a:r>
              <a:rPr lang="en-US" sz="5000" b="1" u="sng" dirty="0">
                <a:solidFill>
                  <a:srgbClr val="002060"/>
                </a:solidFill>
                <a:latin typeface="+mj-lt"/>
                <a:cs typeface="Times New Roman" panose="02020603050405020304" pitchFamily="18" charset="0"/>
              </a:rPr>
              <a:t>B:</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Chúng</a:t>
            </a:r>
            <a:r>
              <a:rPr lang="en-US" sz="5000" b="1" dirty="0">
                <a:solidFill>
                  <a:srgbClr val="800000"/>
                </a:solidFill>
                <a:latin typeface="+mj-lt"/>
                <a:cs typeface="Times New Roman" panose="02020603050405020304" pitchFamily="18" charset="0"/>
              </a:rPr>
              <a:t> con </a:t>
            </a:r>
            <a:r>
              <a:rPr lang="en-US" sz="5000" b="1" dirty="0" err="1">
                <a:solidFill>
                  <a:srgbClr val="800000"/>
                </a:solidFill>
                <a:latin typeface="+mj-lt"/>
                <a:cs typeface="Times New Roman" panose="02020603050405020304" pitchFamily="18" charset="0"/>
              </a:rPr>
              <a:t>tôn</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vinh</a:t>
            </a:r>
            <a:r>
              <a:rPr lang="en-US" sz="5000" b="1" dirty="0">
                <a:solidFill>
                  <a:srgbClr val="800000"/>
                </a:solidFill>
                <a:latin typeface="+mj-lt"/>
                <a:cs typeface="Times New Roman" panose="02020603050405020304" pitchFamily="18" charset="0"/>
              </a:rPr>
              <a:t> </a:t>
            </a:r>
            <a:r>
              <a:rPr lang="en-US" sz="5000" b="1" dirty="0" err="1">
                <a:solidFill>
                  <a:srgbClr val="800000"/>
                </a:solidFill>
                <a:latin typeface="+mj-lt"/>
                <a:cs typeface="Times New Roman" panose="02020603050405020304" pitchFamily="18" charset="0"/>
              </a:rPr>
              <a:t>Chúa</a:t>
            </a:r>
            <a:r>
              <a:rPr lang="en-US" sz="5000" b="1" dirty="0">
                <a:solidFill>
                  <a:srgbClr val="800000"/>
                </a:solidFill>
                <a:latin typeface="+mj-lt"/>
                <a:cs typeface="Times New Roman" panose="02020603050405020304" pitchFamily="18" charset="0"/>
              </a:rPr>
              <a:t>.</a:t>
            </a:r>
          </a:p>
        </p:txBody>
      </p:sp>
    </p:spTree>
    <p:extLst>
      <p:ext uri="{BB962C8B-B14F-4D97-AF65-F5344CB8AC3E}">
        <p14:creationId xmlns:p14="http://schemas.microsoft.com/office/powerpoint/2010/main" val="172247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800000"/>
                </a:solidFill>
                <a:effectLst>
                  <a:outerShdw blurRad="38100" dist="38100" dir="2700000" algn="tl">
                    <a:srgbClr val="000000">
                      <a:alpha val="43137"/>
                    </a:srgbClr>
                  </a:outerShdw>
                </a:effectLst>
                <a:latin typeface="+mj-lt"/>
              </a:rPr>
              <a:t/>
            </a:r>
            <a:br>
              <a:rPr lang="en-US" sz="4000">
                <a:solidFill>
                  <a:srgbClr val="800000"/>
                </a:solidFill>
                <a:effectLst>
                  <a:outerShdw blurRad="38100" dist="38100" dir="2700000" algn="tl">
                    <a:srgbClr val="000000">
                      <a:alpha val="43137"/>
                    </a:srgbClr>
                  </a:outerShdw>
                </a:effectLst>
                <a:latin typeface="+mj-lt"/>
              </a:rPr>
            </a:br>
            <a:endParaRPr lang="en-US" sz="4000">
              <a:solidFill>
                <a:srgbClr val="80000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002060"/>
                </a:solidFill>
                <a:latin typeface="+mj-lt"/>
                <a:cs typeface="Times New Roman" panose="02020603050405020304" pitchFamily="18" charset="0"/>
              </a:rPr>
              <a:t>A:</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Chúng</a:t>
            </a:r>
            <a:r>
              <a:rPr lang="en-US" sz="4800" b="1" dirty="0">
                <a:solidFill>
                  <a:srgbClr val="800000"/>
                </a:solidFill>
                <a:latin typeface="+mj-lt"/>
                <a:cs typeface="Times New Roman" panose="02020603050405020304" pitchFamily="18" charset="0"/>
              </a:rPr>
              <a:t> con </a:t>
            </a:r>
            <a:r>
              <a:rPr lang="en-US" sz="4800" b="1" dirty="0" err="1">
                <a:solidFill>
                  <a:srgbClr val="800000"/>
                </a:solidFill>
                <a:latin typeface="+mj-lt"/>
                <a:cs typeface="Times New Roman" panose="02020603050405020304" pitchFamily="18" charset="0"/>
              </a:rPr>
              <a:t>cảm</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tạ</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Chúa</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vì</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vinh</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quang</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cao</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cả</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Chúa</a:t>
            </a:r>
            <a:r>
              <a:rPr lang="en-US" sz="4800" b="1" dirty="0">
                <a:solidFill>
                  <a:srgbClr val="800000"/>
                </a:solidFill>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002060"/>
                </a:solidFill>
                <a:latin typeface="+mj-lt"/>
                <a:cs typeface="Times New Roman" panose="02020603050405020304" pitchFamily="18" charset="0"/>
              </a:rPr>
              <a:t>B:</a:t>
            </a:r>
            <a:r>
              <a:rPr lang="vi-VN" sz="4800" b="1" dirty="0">
                <a:solidFill>
                  <a:srgbClr val="800000"/>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944165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800000"/>
                </a:solidFill>
                <a:effectLst>
                  <a:outerShdw blurRad="38100" dist="38100" dir="2700000" algn="tl">
                    <a:srgbClr val="000000">
                      <a:alpha val="43137"/>
                    </a:srgbClr>
                  </a:outerShdw>
                </a:effectLst>
                <a:latin typeface="+mj-lt"/>
              </a:rPr>
              <a:t/>
            </a:r>
            <a:br>
              <a:rPr lang="en-US" sz="4000">
                <a:solidFill>
                  <a:srgbClr val="800000"/>
                </a:solidFill>
                <a:effectLst>
                  <a:outerShdw blurRad="38100" dist="38100" dir="2700000" algn="tl">
                    <a:srgbClr val="000000">
                      <a:alpha val="43137"/>
                    </a:srgbClr>
                  </a:outerShdw>
                </a:effectLst>
                <a:latin typeface="+mj-lt"/>
              </a:rPr>
            </a:br>
            <a:endParaRPr lang="en-US" sz="4000">
              <a:solidFill>
                <a:srgbClr val="80000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smtClean="0">
                <a:solidFill>
                  <a:srgbClr val="002060"/>
                </a:solidFill>
                <a:latin typeface="+mj-lt"/>
                <a:cs typeface="Times New Roman" panose="02020603050405020304" pitchFamily="18" charset="0"/>
              </a:rPr>
              <a:t>A:</a:t>
            </a:r>
            <a:r>
              <a:rPr lang="en-US" sz="4800" b="1" dirty="0">
                <a:solidFill>
                  <a:srgbClr val="800000"/>
                </a:solidFill>
                <a:latin typeface="+mj-lt"/>
                <a:cs typeface="Times New Roman" panose="02020603050405020304" pitchFamily="18" charset="0"/>
              </a:rPr>
              <a:t> </a:t>
            </a:r>
            <a:r>
              <a:rPr lang="en-US" sz="4800" b="1" smtClean="0">
                <a:solidFill>
                  <a:srgbClr val="800000"/>
                </a:solidFill>
                <a:latin typeface="+mj-lt"/>
                <a:cs typeface="Times New Roman" panose="02020603050405020304" pitchFamily="18" charset="0"/>
              </a:rPr>
              <a:t>Lạy </a:t>
            </a:r>
            <a:r>
              <a:rPr lang="en-US" sz="4800" b="1" dirty="0">
                <a:solidFill>
                  <a:srgbClr val="800000"/>
                </a:solidFill>
                <a:latin typeface="+mj-lt"/>
                <a:cs typeface="Times New Roman" panose="02020603050405020304" pitchFamily="18" charset="0"/>
              </a:rPr>
              <a:t>con </a:t>
            </a:r>
            <a:r>
              <a:rPr lang="en-US" sz="4800" b="1" dirty="0" err="1">
                <a:solidFill>
                  <a:srgbClr val="800000"/>
                </a:solidFill>
                <a:latin typeface="+mj-lt"/>
                <a:cs typeface="Times New Roman" panose="02020603050405020304" pitchFamily="18" charset="0"/>
              </a:rPr>
              <a:t>một</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Thiên</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Chúa</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Chúa</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Giêsu</a:t>
            </a:r>
            <a:r>
              <a:rPr lang="en-US" sz="4800" b="1" dirty="0">
                <a:solidFill>
                  <a:srgbClr val="800000"/>
                </a:solidFill>
                <a:latin typeface="+mj-lt"/>
                <a:cs typeface="Times New Roman" panose="02020603050405020304" pitchFamily="18" charset="0"/>
              </a:rPr>
              <a:t> </a:t>
            </a:r>
            <a:r>
              <a:rPr lang="en-US" sz="4800" b="1" dirty="0" err="1">
                <a:solidFill>
                  <a:srgbClr val="800000"/>
                </a:solidFill>
                <a:latin typeface="+mj-lt"/>
                <a:cs typeface="Times New Roman" panose="02020603050405020304" pitchFamily="18" charset="0"/>
              </a:rPr>
              <a:t>Kitô</a:t>
            </a:r>
            <a:r>
              <a:rPr lang="en-US" sz="4800" b="1" dirty="0">
                <a:solidFill>
                  <a:srgbClr val="800000"/>
                </a:solidFill>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002060"/>
                </a:solidFill>
                <a:latin typeface="+mj-lt"/>
                <a:cs typeface="Times New Roman" panose="02020603050405020304" pitchFamily="18" charset="0"/>
              </a:rPr>
              <a:t>B:</a:t>
            </a:r>
            <a:r>
              <a:rPr lang="vi-VN" sz="4800" b="1" dirty="0">
                <a:solidFill>
                  <a:srgbClr val="800000"/>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367034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800000"/>
                </a:solidFill>
                <a:effectLst>
                  <a:outerShdw blurRad="38100" dist="38100" dir="2700000" algn="tl">
                    <a:srgbClr val="000000">
                      <a:alpha val="43137"/>
                    </a:srgbClr>
                  </a:outerShdw>
                </a:effectLst>
                <a:latin typeface="+mj-lt"/>
              </a:rPr>
              <a:t/>
            </a:r>
            <a:br>
              <a:rPr lang="en-US" sz="4000">
                <a:solidFill>
                  <a:srgbClr val="800000"/>
                </a:solidFill>
                <a:effectLst>
                  <a:outerShdw blurRad="38100" dist="38100" dir="2700000" algn="tl">
                    <a:srgbClr val="000000">
                      <a:alpha val="43137"/>
                    </a:srgbClr>
                  </a:outerShdw>
                </a:effectLst>
                <a:latin typeface="+mj-lt"/>
              </a:rPr>
            </a:br>
            <a:endParaRPr lang="en-US" sz="4000">
              <a:solidFill>
                <a:srgbClr val="80000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002060"/>
                </a:solidFill>
                <a:latin typeface="+mj-lt"/>
                <a:cs typeface="Times New Roman" panose="02020603050405020304" pitchFamily="18" charset="0"/>
              </a:rPr>
              <a:t>A:</a:t>
            </a:r>
            <a:r>
              <a:rPr lang="en-US" sz="5400" b="1">
                <a:solidFill>
                  <a:srgbClr val="800000"/>
                </a:solidFill>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002060"/>
                </a:solidFill>
                <a:latin typeface="+mj-lt"/>
                <a:cs typeface="Times New Roman" panose="02020603050405020304" pitchFamily="18" charset="0"/>
              </a:rPr>
              <a:t>B:</a:t>
            </a:r>
            <a:r>
              <a:rPr lang="en-US" sz="5400" b="1">
                <a:solidFill>
                  <a:srgbClr val="800000"/>
                </a:solidFill>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551482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800000"/>
                </a:solidFill>
                <a:effectLst>
                  <a:outerShdw blurRad="38100" dist="38100" dir="2700000" algn="tl">
                    <a:srgbClr val="000000">
                      <a:alpha val="43137"/>
                    </a:srgbClr>
                  </a:outerShdw>
                </a:effectLst>
                <a:latin typeface="+mj-lt"/>
              </a:rPr>
              <a:t/>
            </a:r>
            <a:br>
              <a:rPr lang="en-US" sz="4000">
                <a:solidFill>
                  <a:srgbClr val="800000"/>
                </a:solidFill>
                <a:effectLst>
                  <a:outerShdw blurRad="38100" dist="38100" dir="2700000" algn="tl">
                    <a:srgbClr val="000000">
                      <a:alpha val="43137"/>
                    </a:srgbClr>
                  </a:outerShdw>
                </a:effectLst>
                <a:latin typeface="+mj-lt"/>
              </a:rPr>
            </a:br>
            <a:endParaRPr lang="en-US" sz="4000">
              <a:solidFill>
                <a:srgbClr val="80000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002060"/>
                </a:solidFill>
                <a:latin typeface="+mj-lt"/>
                <a:cs typeface="Times New Roman" panose="02020603050405020304" pitchFamily="18" charset="0"/>
              </a:rPr>
              <a:t>A:</a:t>
            </a:r>
            <a:r>
              <a:rPr lang="en-US" sz="4800" b="1">
                <a:solidFill>
                  <a:srgbClr val="800000"/>
                </a:solidFill>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002060"/>
                </a:solidFill>
                <a:latin typeface="+mj-lt"/>
                <a:cs typeface="Times New Roman" panose="02020603050405020304" pitchFamily="18" charset="0"/>
              </a:rPr>
              <a:t>B:</a:t>
            </a:r>
            <a:r>
              <a:rPr lang="vi-VN" sz="4800" b="1">
                <a:solidFill>
                  <a:srgbClr val="800000"/>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68791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800000"/>
                </a:solidFill>
                <a:effectLst>
                  <a:outerShdw blurRad="38100" dist="38100" dir="2700000" algn="tl">
                    <a:srgbClr val="000000">
                      <a:alpha val="43137"/>
                    </a:srgbClr>
                  </a:outerShdw>
                </a:effectLst>
                <a:latin typeface="+mj-lt"/>
              </a:rPr>
              <a:t/>
            </a:r>
            <a:br>
              <a:rPr lang="en-US" sz="4000">
                <a:solidFill>
                  <a:srgbClr val="800000"/>
                </a:solidFill>
                <a:effectLst>
                  <a:outerShdw blurRad="38100" dist="38100" dir="2700000" algn="tl">
                    <a:srgbClr val="000000">
                      <a:alpha val="43137"/>
                    </a:srgbClr>
                  </a:outerShdw>
                </a:effectLst>
                <a:latin typeface="+mj-lt"/>
              </a:rPr>
            </a:br>
            <a:endParaRPr lang="en-US" sz="4000">
              <a:solidFill>
                <a:srgbClr val="800000"/>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800000"/>
                </a:solidFill>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002060"/>
                </a:solidFill>
                <a:latin typeface="+mj-lt"/>
                <a:cs typeface="Times New Roman" panose="02020603050405020304" pitchFamily="18" charset="0"/>
              </a:rPr>
              <a:t>A+</a:t>
            </a:r>
            <a:r>
              <a:rPr lang="en-US" sz="4400" b="1" u="sng">
                <a:solidFill>
                  <a:srgbClr val="002060"/>
                </a:solidFill>
                <a:latin typeface="+mj-lt"/>
                <a:cs typeface="Times New Roman" panose="02020603050405020304" pitchFamily="18" charset="0"/>
              </a:rPr>
              <a:t>B</a:t>
            </a:r>
            <a:r>
              <a:rPr lang="vi-VN" sz="4400" b="1" u="sng">
                <a:solidFill>
                  <a:srgbClr val="002060"/>
                </a:solidFill>
                <a:latin typeface="+mj-lt"/>
                <a:cs typeface="Times New Roman" panose="02020603050405020304" pitchFamily="18" charset="0"/>
              </a:rPr>
              <a:t>:</a:t>
            </a:r>
            <a:r>
              <a:rPr lang="vi-VN" sz="4400" b="1">
                <a:solidFill>
                  <a:srgbClr val="800000"/>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800000"/>
                </a:solidFill>
                <a:latin typeface="+mj-lt"/>
                <a:cs typeface="Times New Roman" panose="02020603050405020304" pitchFamily="18" charset="0"/>
              </a:rPr>
              <a:t>Amen.</a:t>
            </a:r>
          </a:p>
        </p:txBody>
      </p:sp>
    </p:spTree>
    <p:extLst>
      <p:ext uri="{BB962C8B-B14F-4D97-AF65-F5344CB8AC3E}">
        <p14:creationId xmlns:p14="http://schemas.microsoft.com/office/powerpoint/2010/main" val="228891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763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461BA-8322-54C8-C6C3-20C012579A83}"/>
              </a:ext>
            </a:extLst>
          </p:cNvPr>
          <p:cNvSpPr>
            <a:spLocks noGrp="1"/>
          </p:cNvSpPr>
          <p:nvPr>
            <p:ph type="title"/>
          </p:nvPr>
        </p:nvSpPr>
        <p:spPr>
          <a:xfrm>
            <a:off x="0" y="1"/>
            <a:ext cx="9133490" cy="5143500"/>
          </a:xfrm>
        </p:spPr>
        <p:txBody>
          <a:bodyPr>
            <a:normAutofit/>
          </a:bodyPr>
          <a:lstStyle/>
          <a:p>
            <a:r>
              <a:rPr lang="vi-VN" sz="6000" dirty="0">
                <a:solidFill>
                  <a:srgbClr val="002060"/>
                </a:solidFill>
              </a:rPr>
              <a:t>Thánh vịnh 83</a:t>
            </a:r>
            <a:br>
              <a:rPr lang="vi-VN" sz="6000" dirty="0">
                <a:solidFill>
                  <a:srgbClr val="002060"/>
                </a:solidFill>
              </a:rPr>
            </a:br>
            <a:r>
              <a:rPr lang="vi-VN" sz="6000" i="1" dirty="0">
                <a:solidFill>
                  <a:srgbClr val="002060"/>
                </a:solidFill>
              </a:rPr>
              <a:t>Kim Long</a:t>
            </a:r>
            <a:br>
              <a:rPr lang="vi-VN" sz="6000" i="1" dirty="0">
                <a:solidFill>
                  <a:srgbClr val="002060"/>
                </a:solidFill>
              </a:rPr>
            </a:br>
            <a:r>
              <a:rPr lang="vi-VN" sz="6000" i="1" dirty="0">
                <a:solidFill>
                  <a:srgbClr val="002060"/>
                </a:solidFill>
              </a:rPr>
              <a:t>4 câu</a:t>
            </a:r>
            <a:br>
              <a:rPr lang="vi-VN" sz="6000" i="1" dirty="0">
                <a:solidFill>
                  <a:srgbClr val="002060"/>
                </a:solidFill>
              </a:rPr>
            </a:br>
            <a:endParaRPr lang="en-US" sz="6000" i="1" dirty="0">
              <a:solidFill>
                <a:srgbClr val="002060"/>
              </a:solidFill>
            </a:endParaRPr>
          </a:p>
        </p:txBody>
      </p:sp>
    </p:spTree>
    <p:extLst>
      <p:ext uri="{BB962C8B-B14F-4D97-AF65-F5344CB8AC3E}">
        <p14:creationId xmlns:p14="http://schemas.microsoft.com/office/powerpoint/2010/main" val="388797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 y="12700"/>
            <a:ext cx="9163050" cy="5130800"/>
          </a:xfrm>
        </p:spPr>
        <p:txBody>
          <a:bodyPr>
            <a:noAutofit/>
          </a:bodyPr>
          <a:lstStyle/>
          <a:p>
            <a:pPr algn="just"/>
            <a:r>
              <a:rPr lang="vi-VN" sz="8800" b="1" dirty="0">
                <a:solidFill>
                  <a:srgbClr val="002060"/>
                </a:solidFill>
                <a:effectLst/>
                <a:latin typeface="+mj-lt"/>
                <a:cs typeface="Times New Roman" pitchFamily="18" charset="0"/>
              </a:rPr>
              <a:t>Đk:</a:t>
            </a:r>
            <a:r>
              <a:rPr lang="vi-VN" sz="8800" b="1" dirty="0">
                <a:solidFill>
                  <a:schemeClr val="accent6">
                    <a:lumMod val="50000"/>
                  </a:schemeClr>
                </a:solidFill>
                <a:effectLst/>
                <a:latin typeface="+mj-lt"/>
                <a:cs typeface="Times New Roman" pitchFamily="18" charset="0"/>
              </a:rPr>
              <a:t> Đây là nhà tạm Thiên Chúa ở với nhân loại .</a:t>
            </a:r>
            <a:endParaRPr lang="en-US" sz="8800" b="1" dirty="0">
              <a:solidFill>
                <a:schemeClr val="accent6">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6279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59E50-18B9-D0DA-E75C-4F17664ABA72}"/>
              </a:ext>
            </a:extLst>
          </p:cNvPr>
          <p:cNvSpPr>
            <a:spLocks noGrp="1"/>
          </p:cNvSpPr>
          <p:nvPr>
            <p:ph type="title"/>
          </p:nvPr>
        </p:nvSpPr>
        <p:spPr>
          <a:xfrm>
            <a:off x="0" y="0"/>
            <a:ext cx="9144000" cy="5143499"/>
          </a:xfrm>
        </p:spPr>
        <p:txBody>
          <a:bodyPr>
            <a:normAutofit/>
          </a:bodyPr>
          <a:lstStyle/>
          <a:p>
            <a:r>
              <a:rPr lang="vi-VN" sz="5400" dirty="0">
                <a:solidFill>
                  <a:srgbClr val="002060"/>
                </a:solidFill>
              </a:rPr>
              <a:t>   Tôn vinh lòng thương xót</a:t>
            </a:r>
            <a:br>
              <a:rPr lang="vi-VN" sz="5400" dirty="0">
                <a:solidFill>
                  <a:srgbClr val="002060"/>
                </a:solidFill>
              </a:rPr>
            </a:br>
            <a:r>
              <a:rPr lang="vi-VN" sz="5400" dirty="0">
                <a:solidFill>
                  <a:srgbClr val="002060"/>
                </a:solidFill>
              </a:rPr>
              <a:t>Cao Huy Hoàng</a:t>
            </a:r>
            <a:endParaRPr lang="en-US" sz="5400" dirty="0">
              <a:solidFill>
                <a:srgbClr val="002060"/>
              </a:solidFill>
            </a:endParaRPr>
          </a:p>
        </p:txBody>
      </p:sp>
    </p:spTree>
    <p:extLst>
      <p:ext uri="{BB962C8B-B14F-4D97-AF65-F5344CB8AC3E}">
        <p14:creationId xmlns:p14="http://schemas.microsoft.com/office/powerpoint/2010/main" val="71319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C4459-0161-84A7-C5FC-42F5C28DBBB5}"/>
              </a:ext>
            </a:extLst>
          </p:cNvPr>
          <p:cNvSpPr>
            <a:spLocks noGrp="1"/>
          </p:cNvSpPr>
          <p:nvPr>
            <p:ph type="title"/>
          </p:nvPr>
        </p:nvSpPr>
        <p:spPr>
          <a:xfrm>
            <a:off x="0" y="0"/>
            <a:ext cx="9144000" cy="5143500"/>
          </a:xfrm>
        </p:spPr>
        <p:txBody>
          <a:bodyPr>
            <a:normAutofit/>
          </a:bodyPr>
          <a:lstStyle/>
          <a:p>
            <a:pPr algn="just"/>
            <a:r>
              <a:rPr lang="vi-VN" sz="6000" dirty="0">
                <a:solidFill>
                  <a:srgbClr val="002060"/>
                </a:solidFill>
              </a:rPr>
              <a:t>Tk1:</a:t>
            </a:r>
            <a:r>
              <a:rPr lang="vi-VN" sz="6000" dirty="0">
                <a:solidFill>
                  <a:schemeClr val="accent6">
                    <a:lumMod val="50000"/>
                  </a:schemeClr>
                </a:solidFill>
              </a:rPr>
              <a:t> Hồn con khát khao mỏi mòn mong được về hành lang nhà Chúa, tâm thần và thể xác con hân hoan vọng tới Chúa trường sinh. </a:t>
            </a:r>
            <a:endParaRPr lang="en-US" sz="6000" dirty="0">
              <a:solidFill>
                <a:schemeClr val="accent6">
                  <a:lumMod val="50000"/>
                </a:schemeClr>
              </a:solidFill>
            </a:endParaRPr>
          </a:p>
        </p:txBody>
      </p:sp>
    </p:spTree>
    <p:extLst>
      <p:ext uri="{BB962C8B-B14F-4D97-AF65-F5344CB8AC3E}">
        <p14:creationId xmlns:p14="http://schemas.microsoft.com/office/powerpoint/2010/main" val="194587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 y="12700"/>
            <a:ext cx="9163050" cy="5130800"/>
          </a:xfrm>
        </p:spPr>
        <p:txBody>
          <a:bodyPr>
            <a:noAutofit/>
          </a:bodyPr>
          <a:lstStyle/>
          <a:p>
            <a:pPr algn="just"/>
            <a:r>
              <a:rPr lang="vi-VN" sz="8800" b="1" dirty="0">
                <a:solidFill>
                  <a:srgbClr val="002060"/>
                </a:solidFill>
                <a:effectLst/>
                <a:latin typeface="+mj-lt"/>
                <a:cs typeface="Times New Roman" pitchFamily="18" charset="0"/>
              </a:rPr>
              <a:t>Đk:</a:t>
            </a:r>
            <a:r>
              <a:rPr lang="vi-VN" sz="8800" b="1" dirty="0">
                <a:solidFill>
                  <a:schemeClr val="accent6">
                    <a:lumMod val="50000"/>
                  </a:schemeClr>
                </a:solidFill>
                <a:effectLst/>
                <a:latin typeface="+mj-lt"/>
                <a:cs typeface="Times New Roman" pitchFamily="18" charset="0"/>
              </a:rPr>
              <a:t> Đây là nhà tạm Thiên Chúa ở với nhân loại .</a:t>
            </a:r>
            <a:endParaRPr lang="en-US" sz="8800" b="1" dirty="0">
              <a:solidFill>
                <a:schemeClr val="accent6">
                  <a:lumMod val="50000"/>
                </a:schemeClr>
              </a:solidFill>
              <a:effectLst/>
              <a:latin typeface="+mj-lt"/>
              <a:cs typeface="Times New Roman" pitchFamily="18" charset="0"/>
            </a:endParaRPr>
          </a:p>
        </p:txBody>
      </p:sp>
    </p:spTree>
    <p:extLst>
      <p:ext uri="{BB962C8B-B14F-4D97-AF65-F5344CB8AC3E}">
        <p14:creationId xmlns:p14="http://schemas.microsoft.com/office/powerpoint/2010/main" val="61554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C4459-0161-84A7-C5FC-42F5C28DBBB5}"/>
              </a:ext>
            </a:extLst>
          </p:cNvPr>
          <p:cNvSpPr>
            <a:spLocks noGrp="1"/>
          </p:cNvSpPr>
          <p:nvPr>
            <p:ph type="title"/>
          </p:nvPr>
        </p:nvSpPr>
        <p:spPr>
          <a:xfrm>
            <a:off x="0" y="0"/>
            <a:ext cx="9144000" cy="5143500"/>
          </a:xfrm>
        </p:spPr>
        <p:txBody>
          <a:bodyPr>
            <a:normAutofit/>
          </a:bodyPr>
          <a:lstStyle/>
          <a:p>
            <a:pPr algn="just"/>
            <a:r>
              <a:rPr lang="vi-VN" sz="6000" dirty="0">
                <a:solidFill>
                  <a:srgbClr val="002060"/>
                </a:solidFill>
              </a:rPr>
              <a:t>Tk2:</a:t>
            </a:r>
            <a:r>
              <a:rPr lang="vi-VN" sz="6000" dirty="0">
                <a:solidFill>
                  <a:schemeClr val="accent6">
                    <a:lumMod val="50000"/>
                  </a:schemeClr>
                </a:solidFill>
              </a:rPr>
              <a:t> Lạy Thiên Chúa con tôn thờ, chim sẻ còn tìm nơi ẩn trú, chim nhạn làm tổ náu thân ngay bên bàn thánh Chúa càn khôn.</a:t>
            </a:r>
            <a:endParaRPr lang="en-US" sz="6000" dirty="0">
              <a:solidFill>
                <a:schemeClr val="accent6">
                  <a:lumMod val="50000"/>
                </a:schemeClr>
              </a:solidFill>
            </a:endParaRPr>
          </a:p>
        </p:txBody>
      </p:sp>
    </p:spTree>
    <p:extLst>
      <p:ext uri="{BB962C8B-B14F-4D97-AF65-F5344CB8AC3E}">
        <p14:creationId xmlns:p14="http://schemas.microsoft.com/office/powerpoint/2010/main" val="3137142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 y="12700"/>
            <a:ext cx="9163050" cy="5130800"/>
          </a:xfrm>
        </p:spPr>
        <p:txBody>
          <a:bodyPr>
            <a:noAutofit/>
          </a:bodyPr>
          <a:lstStyle/>
          <a:p>
            <a:pPr algn="just"/>
            <a:r>
              <a:rPr lang="vi-VN" sz="8800" b="1" dirty="0">
                <a:solidFill>
                  <a:srgbClr val="002060"/>
                </a:solidFill>
                <a:effectLst/>
                <a:latin typeface="+mj-lt"/>
                <a:cs typeface="Times New Roman" pitchFamily="18" charset="0"/>
              </a:rPr>
              <a:t>Đk:</a:t>
            </a:r>
            <a:r>
              <a:rPr lang="vi-VN" sz="8800" b="1" dirty="0">
                <a:solidFill>
                  <a:schemeClr val="accent6">
                    <a:lumMod val="50000"/>
                  </a:schemeClr>
                </a:solidFill>
                <a:effectLst/>
                <a:latin typeface="+mj-lt"/>
                <a:cs typeface="Times New Roman" pitchFamily="18" charset="0"/>
              </a:rPr>
              <a:t> Đây là nhà tạm Thiên Chúa ở với nhân loại .</a:t>
            </a:r>
            <a:endParaRPr lang="en-US" sz="8800" b="1" dirty="0">
              <a:solidFill>
                <a:schemeClr val="accent6">
                  <a:lumMod val="50000"/>
                </a:schemeClr>
              </a:solidFill>
              <a:effectLst/>
              <a:latin typeface="+mj-lt"/>
              <a:cs typeface="Times New Roman" pitchFamily="18" charset="0"/>
            </a:endParaRPr>
          </a:p>
        </p:txBody>
      </p:sp>
    </p:spTree>
    <p:extLst>
      <p:ext uri="{BB962C8B-B14F-4D97-AF65-F5344CB8AC3E}">
        <p14:creationId xmlns:p14="http://schemas.microsoft.com/office/powerpoint/2010/main" val="61554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C4459-0161-84A7-C5FC-42F5C28DBBB5}"/>
              </a:ext>
            </a:extLst>
          </p:cNvPr>
          <p:cNvSpPr>
            <a:spLocks noGrp="1"/>
          </p:cNvSpPr>
          <p:nvPr>
            <p:ph type="title"/>
          </p:nvPr>
        </p:nvSpPr>
        <p:spPr>
          <a:xfrm>
            <a:off x="0" y="0"/>
            <a:ext cx="9144000" cy="5143500"/>
          </a:xfrm>
        </p:spPr>
        <p:txBody>
          <a:bodyPr>
            <a:normAutofit/>
          </a:bodyPr>
          <a:lstStyle/>
          <a:p>
            <a:pPr algn="just"/>
            <a:r>
              <a:rPr lang="vi-VN" sz="6000" dirty="0">
                <a:solidFill>
                  <a:srgbClr val="002060"/>
                </a:solidFill>
              </a:rPr>
              <a:t>Tk3:</a:t>
            </a:r>
            <a:r>
              <a:rPr lang="vi-VN" sz="6000" dirty="0">
                <a:solidFill>
                  <a:schemeClr val="accent6">
                    <a:lumMod val="50000"/>
                  </a:schemeClr>
                </a:solidFill>
              </a:rPr>
              <a:t> Thật vinh phúc ai nương nhờ nơi đền thờ và ca tụng Chúa, kẻ Ngài phù trợ phúc thay nay xin Ngài đoái nghe nhậm lời.</a:t>
            </a:r>
            <a:endParaRPr lang="en-US" sz="6000" dirty="0">
              <a:solidFill>
                <a:schemeClr val="accent6">
                  <a:lumMod val="50000"/>
                </a:schemeClr>
              </a:solidFill>
            </a:endParaRPr>
          </a:p>
        </p:txBody>
      </p:sp>
    </p:spTree>
    <p:extLst>
      <p:ext uri="{BB962C8B-B14F-4D97-AF65-F5344CB8AC3E}">
        <p14:creationId xmlns:p14="http://schemas.microsoft.com/office/powerpoint/2010/main" val="414700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 y="12700"/>
            <a:ext cx="9163050" cy="5130800"/>
          </a:xfrm>
        </p:spPr>
        <p:txBody>
          <a:bodyPr>
            <a:noAutofit/>
          </a:bodyPr>
          <a:lstStyle/>
          <a:p>
            <a:pPr algn="just"/>
            <a:r>
              <a:rPr lang="vi-VN" sz="8800" b="1" dirty="0">
                <a:solidFill>
                  <a:srgbClr val="002060"/>
                </a:solidFill>
                <a:effectLst/>
                <a:latin typeface="+mj-lt"/>
                <a:cs typeface="Times New Roman" pitchFamily="18" charset="0"/>
              </a:rPr>
              <a:t>Đk:</a:t>
            </a:r>
            <a:r>
              <a:rPr lang="vi-VN" sz="8800" b="1" dirty="0">
                <a:solidFill>
                  <a:schemeClr val="accent6">
                    <a:lumMod val="50000"/>
                  </a:schemeClr>
                </a:solidFill>
                <a:effectLst/>
                <a:latin typeface="+mj-lt"/>
                <a:cs typeface="Times New Roman" pitchFamily="18" charset="0"/>
              </a:rPr>
              <a:t> Đây là nhà tạm Thiên Chúa ở với nhân loại .</a:t>
            </a:r>
            <a:endParaRPr lang="en-US" sz="8800" b="1" dirty="0">
              <a:solidFill>
                <a:schemeClr val="accent6">
                  <a:lumMod val="50000"/>
                </a:schemeClr>
              </a:solidFill>
              <a:effectLst/>
              <a:latin typeface="+mj-lt"/>
              <a:cs typeface="Times New Roman" pitchFamily="18" charset="0"/>
            </a:endParaRPr>
          </a:p>
        </p:txBody>
      </p:sp>
    </p:spTree>
    <p:extLst>
      <p:ext uri="{BB962C8B-B14F-4D97-AF65-F5344CB8AC3E}">
        <p14:creationId xmlns:p14="http://schemas.microsoft.com/office/powerpoint/2010/main" val="61554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C4459-0161-84A7-C5FC-42F5C28DBBB5}"/>
              </a:ext>
            </a:extLst>
          </p:cNvPr>
          <p:cNvSpPr>
            <a:spLocks noGrp="1"/>
          </p:cNvSpPr>
          <p:nvPr>
            <p:ph type="title"/>
          </p:nvPr>
        </p:nvSpPr>
        <p:spPr>
          <a:xfrm>
            <a:off x="0" y="0"/>
            <a:ext cx="9144000" cy="5143500"/>
          </a:xfrm>
        </p:spPr>
        <p:txBody>
          <a:bodyPr>
            <a:noAutofit/>
          </a:bodyPr>
          <a:lstStyle/>
          <a:p>
            <a:pPr algn="just"/>
            <a:r>
              <a:rPr lang="vi-VN" sz="5400" dirty="0">
                <a:solidFill>
                  <a:srgbClr val="002060"/>
                </a:solidFill>
              </a:rPr>
              <a:t>Tk4:</a:t>
            </a:r>
            <a:r>
              <a:rPr lang="vi-VN" sz="5400" dirty="0">
                <a:solidFill>
                  <a:schemeClr val="accent6">
                    <a:lumMod val="50000"/>
                  </a:schemeClr>
                </a:solidFill>
              </a:rPr>
              <a:t> Được ở thánh cung một ngày hơn ngàn ngày ở nơi nào khác. Cổng đền Ngài ở vẫn hơn trong doanh trại những quân tàn hùng.</a:t>
            </a:r>
            <a:endParaRPr lang="en-US" sz="5400" dirty="0">
              <a:solidFill>
                <a:schemeClr val="accent6">
                  <a:lumMod val="50000"/>
                </a:schemeClr>
              </a:solidFill>
            </a:endParaRPr>
          </a:p>
        </p:txBody>
      </p:sp>
    </p:spTree>
    <p:extLst>
      <p:ext uri="{BB962C8B-B14F-4D97-AF65-F5344CB8AC3E}">
        <p14:creationId xmlns:p14="http://schemas.microsoft.com/office/powerpoint/2010/main" val="348255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 y="12700"/>
            <a:ext cx="9163050" cy="5130800"/>
          </a:xfrm>
        </p:spPr>
        <p:txBody>
          <a:bodyPr>
            <a:noAutofit/>
          </a:bodyPr>
          <a:lstStyle/>
          <a:p>
            <a:pPr algn="just"/>
            <a:r>
              <a:rPr lang="vi-VN" sz="8800" b="1" dirty="0">
                <a:solidFill>
                  <a:srgbClr val="002060"/>
                </a:solidFill>
                <a:effectLst/>
                <a:latin typeface="+mj-lt"/>
                <a:cs typeface="Times New Roman" pitchFamily="18" charset="0"/>
              </a:rPr>
              <a:t>Đk:</a:t>
            </a:r>
            <a:r>
              <a:rPr lang="vi-VN" sz="8800" b="1" dirty="0">
                <a:solidFill>
                  <a:schemeClr val="accent6">
                    <a:lumMod val="50000"/>
                  </a:schemeClr>
                </a:solidFill>
                <a:effectLst/>
                <a:latin typeface="+mj-lt"/>
                <a:cs typeface="Times New Roman" pitchFamily="18" charset="0"/>
              </a:rPr>
              <a:t> Đây là nhà tạm Thiên Chúa ở với nhân loại .</a:t>
            </a:r>
            <a:endParaRPr lang="en-US" sz="8800" b="1" dirty="0">
              <a:solidFill>
                <a:schemeClr val="accent6">
                  <a:lumMod val="50000"/>
                </a:schemeClr>
              </a:solidFill>
              <a:effectLst/>
              <a:latin typeface="+mj-lt"/>
              <a:cs typeface="Times New Roman" pitchFamily="18" charset="0"/>
            </a:endParaRPr>
          </a:p>
        </p:txBody>
      </p:sp>
    </p:spTree>
    <p:extLst>
      <p:ext uri="{BB962C8B-B14F-4D97-AF65-F5344CB8AC3E}">
        <p14:creationId xmlns:p14="http://schemas.microsoft.com/office/powerpoint/2010/main" val="61554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Chúa</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phán</a:t>
            </a:r>
            <a:r>
              <a:rPr lang="en-US" sz="5800" b="1" dirty="0">
                <a:solidFill>
                  <a:schemeClr val="accent6">
                    <a:lumMod val="50000"/>
                  </a:schemeClr>
                </a:solidFill>
                <a:latin typeface="+mj-lt"/>
                <a:cs typeface="Times New Roman" pitchFamily="18" charset="0"/>
              </a:rPr>
              <a:t>: Ta </a:t>
            </a:r>
            <a:r>
              <a:rPr lang="en-US" sz="5800" b="1" dirty="0" err="1">
                <a:solidFill>
                  <a:schemeClr val="accent6">
                    <a:lumMod val="50000"/>
                  </a:schemeClr>
                </a:solidFill>
                <a:latin typeface="+mj-lt"/>
                <a:cs typeface="Times New Roman" pitchFamily="18" charset="0"/>
              </a:rPr>
              <a:t>đã</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chọn</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và</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thánh</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hóa</a:t>
            </a:r>
            <a:r>
              <a:rPr lang="en-US" sz="5800" b="1" dirty="0">
                <a:solidFill>
                  <a:schemeClr val="accent6">
                    <a:lumMod val="50000"/>
                  </a:schemeClr>
                </a:solidFill>
                <a:latin typeface="+mj-lt"/>
                <a:cs typeface="Times New Roman" pitchFamily="18" charset="0"/>
              </a:rPr>
              <a:t> </a:t>
            </a:r>
            <a:r>
              <a:rPr lang="vi-VN" sz="5800" b="1" dirty="0">
                <a:solidFill>
                  <a:schemeClr val="accent6">
                    <a:lumMod val="50000"/>
                  </a:schemeClr>
                </a:solidFill>
                <a:latin typeface="+mj-lt"/>
                <a:cs typeface="Times New Roman" pitchFamily="18" charset="0"/>
              </a:rPr>
              <a:t>nơi</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này</a:t>
            </a:r>
            <a:r>
              <a:rPr lang="en-US" sz="5800" b="1" dirty="0">
                <a:solidFill>
                  <a:schemeClr val="accent6">
                    <a:lumMod val="50000"/>
                  </a:schemeClr>
                </a:solidFill>
                <a:latin typeface="+mj-lt"/>
                <a:cs typeface="Times New Roman" pitchFamily="18" charset="0"/>
              </a:rPr>
              <a:t>, </a:t>
            </a:r>
            <a:r>
              <a:rPr lang="vi-VN" sz="5800" b="1" dirty="0">
                <a:solidFill>
                  <a:schemeClr val="accent6">
                    <a:lumMod val="50000"/>
                  </a:schemeClr>
                </a:solidFill>
                <a:latin typeface="+mj-lt"/>
                <a:cs typeface="Times New Roman" pitchFamily="18" charset="0"/>
              </a:rPr>
              <a:t>và sẽ</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ngự</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nơi</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đây</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đến</a:t>
            </a:r>
            <a:r>
              <a:rPr lang="en-US" sz="5800" b="1" dirty="0">
                <a:solidFill>
                  <a:schemeClr val="accent6">
                    <a:lumMod val="50000"/>
                  </a:schemeClr>
                </a:solidFill>
                <a:latin typeface="+mj-lt"/>
                <a:cs typeface="Times New Roman" pitchFamily="18" charset="0"/>
              </a:rPr>
              <a:t> </a:t>
            </a:r>
            <a:r>
              <a:rPr lang="en-US" sz="5800" b="1" dirty="0" err="1">
                <a:solidFill>
                  <a:schemeClr val="accent6">
                    <a:lumMod val="50000"/>
                  </a:schemeClr>
                </a:solidFill>
                <a:latin typeface="+mj-lt"/>
                <a:cs typeface="Times New Roman" pitchFamily="18" charset="0"/>
              </a:rPr>
              <a:t>muôn</a:t>
            </a:r>
            <a:r>
              <a:rPr lang="en-US" sz="5800" b="1" dirty="0">
                <a:solidFill>
                  <a:schemeClr val="accent6">
                    <a:lumMod val="50000"/>
                  </a:schemeClr>
                </a:solidFill>
                <a:latin typeface="+mj-lt"/>
                <a:cs typeface="Times New Roman" pitchFamily="18" charset="0"/>
              </a:rPr>
              <a:t> </a:t>
            </a:r>
            <a:r>
              <a:rPr lang="vi-VN" sz="5800" b="1" dirty="0">
                <a:solidFill>
                  <a:schemeClr val="accent6">
                    <a:lumMod val="50000"/>
                  </a:schemeClr>
                </a:solidFill>
                <a:latin typeface="+mj-lt"/>
                <a:cs typeface="Times New Roman" pitchFamily="18" charset="0"/>
              </a:rPr>
              <a:t>thuở muôn đời.</a:t>
            </a:r>
            <a:endParaRPr lang="en-US" sz="5800" b="1" dirty="0">
              <a:solidFill>
                <a:schemeClr val="accent6">
                  <a:lumMod val="50000"/>
                </a:schemeClr>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003399"/>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003399"/>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55896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763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6947-595D-B572-50A8-797E077A14F1}"/>
              </a:ext>
            </a:extLst>
          </p:cNvPr>
          <p:cNvSpPr>
            <a:spLocks noGrp="1"/>
          </p:cNvSpPr>
          <p:nvPr>
            <p:ph type="title"/>
          </p:nvPr>
        </p:nvSpPr>
        <p:spPr>
          <a:xfrm>
            <a:off x="0" y="0"/>
            <a:ext cx="9144000" cy="5143499"/>
          </a:xfrm>
        </p:spPr>
        <p:txBody>
          <a:bodyPr>
            <a:noAutofit/>
          </a:bodyPr>
          <a:lstStyle/>
          <a:p>
            <a:pPr algn="just"/>
            <a:r>
              <a:rPr lang="vi-VN" sz="4800" dirty="0">
                <a:solidFill>
                  <a:srgbClr val="002060"/>
                </a:solidFill>
              </a:rPr>
              <a:t>ĐK:</a:t>
            </a:r>
            <a:r>
              <a:rPr lang="vi-VN" sz="4800" dirty="0">
                <a:solidFill>
                  <a:schemeClr val="accent6">
                    <a:lumMod val="50000"/>
                  </a:schemeClr>
                </a:solidFill>
              </a:rPr>
              <a:t> Con xin tôn vinh Lòng Thương Xót Chúa thật lớn lao. Lớn hơn muôn ngàn tội lỗi của con và nhân loại. Con xin tín thác Lòng Thương Xót Chúa mãi muôn đời. Con xin tín thác lạy Chúa Giêsu Chúa con ơi !</a:t>
            </a:r>
            <a:endParaRPr lang="en-US" sz="4800" dirty="0">
              <a:solidFill>
                <a:schemeClr val="accent6">
                  <a:lumMod val="50000"/>
                </a:schemeClr>
              </a:solidFill>
            </a:endParaRPr>
          </a:p>
        </p:txBody>
      </p:sp>
    </p:spTree>
    <p:extLst>
      <p:ext uri="{BB962C8B-B14F-4D97-AF65-F5344CB8AC3E}">
        <p14:creationId xmlns:p14="http://schemas.microsoft.com/office/powerpoint/2010/main" val="3855021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937BE-A9BE-57C6-71E4-77D540AA90EC}"/>
              </a:ext>
            </a:extLst>
          </p:cNvPr>
          <p:cNvSpPr>
            <a:spLocks noGrp="1"/>
          </p:cNvSpPr>
          <p:nvPr>
            <p:ph type="title"/>
          </p:nvPr>
        </p:nvSpPr>
        <p:spPr>
          <a:xfrm>
            <a:off x="0" y="0"/>
            <a:ext cx="9144000" cy="5143499"/>
          </a:xfrm>
        </p:spPr>
        <p:txBody>
          <a:bodyPr>
            <a:normAutofit/>
          </a:bodyPr>
          <a:lstStyle/>
          <a:p>
            <a:r>
              <a:rPr lang="vi-VN" sz="6000" dirty="0">
                <a:solidFill>
                  <a:srgbClr val="002060"/>
                </a:solidFill>
              </a:rPr>
              <a:t>Dâng lễ</a:t>
            </a:r>
            <a:br>
              <a:rPr lang="vi-VN" sz="6000" dirty="0">
                <a:solidFill>
                  <a:srgbClr val="002060"/>
                </a:solidFill>
              </a:rPr>
            </a:br>
            <a:r>
              <a:rPr lang="vi-VN" sz="6000" dirty="0">
                <a:solidFill>
                  <a:srgbClr val="002060"/>
                </a:solidFill>
              </a:rPr>
              <a:t>Lễ vật đời con</a:t>
            </a:r>
            <a:br>
              <a:rPr lang="vi-VN" sz="6000" dirty="0">
                <a:solidFill>
                  <a:srgbClr val="002060"/>
                </a:solidFill>
              </a:rPr>
            </a:br>
            <a:r>
              <a:rPr lang="vi-VN" sz="6000" dirty="0">
                <a:solidFill>
                  <a:srgbClr val="002060"/>
                </a:solidFill>
              </a:rPr>
              <a:t>Viễn xứ</a:t>
            </a:r>
            <a:br>
              <a:rPr lang="vi-VN" sz="6000" dirty="0">
                <a:solidFill>
                  <a:srgbClr val="002060"/>
                </a:solidFill>
              </a:rPr>
            </a:br>
            <a:endParaRPr lang="en-US" sz="6000" dirty="0">
              <a:solidFill>
                <a:srgbClr val="002060"/>
              </a:solidFill>
            </a:endParaRPr>
          </a:p>
        </p:txBody>
      </p:sp>
    </p:spTree>
    <p:extLst>
      <p:ext uri="{BB962C8B-B14F-4D97-AF65-F5344CB8AC3E}">
        <p14:creationId xmlns:p14="http://schemas.microsoft.com/office/powerpoint/2010/main" val="146000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5DCDC-296A-EAFD-84B2-EB7C2D36CF7C}"/>
              </a:ext>
            </a:extLst>
          </p:cNvPr>
          <p:cNvSpPr>
            <a:spLocks noGrp="1"/>
          </p:cNvSpPr>
          <p:nvPr>
            <p:ph type="title"/>
          </p:nvPr>
        </p:nvSpPr>
        <p:spPr>
          <a:xfrm>
            <a:off x="0" y="0"/>
            <a:ext cx="9144000" cy="5143499"/>
          </a:xfrm>
        </p:spPr>
        <p:txBody>
          <a:bodyPr>
            <a:normAutofit/>
          </a:bodyPr>
          <a:lstStyle/>
          <a:p>
            <a:pPr algn="just"/>
            <a:r>
              <a:rPr lang="vi-VN" sz="4800" dirty="0">
                <a:solidFill>
                  <a:srgbClr val="002060"/>
                </a:solidFill>
              </a:rPr>
              <a:t>Tk1:</a:t>
            </a:r>
            <a:r>
              <a:rPr lang="vi-VN" sz="4800" dirty="0">
                <a:solidFill>
                  <a:schemeClr val="accent6">
                    <a:lumMod val="50000"/>
                  </a:schemeClr>
                </a:solidFill>
              </a:rPr>
              <a:t> Dâng lên Chúa này thân con yếu đuối mỏng manh. Từng ngày qua bao tội con xúc phạm tới Ngài. Chúa yêu con xóa mọi lỗi lầm lòng thống hối ăn năn, giờ con đến hiến trao cho </a:t>
            </a:r>
            <a:r>
              <a:rPr lang="vi-VN" sz="4800">
                <a:solidFill>
                  <a:schemeClr val="accent6">
                    <a:lumMod val="50000"/>
                  </a:schemeClr>
                </a:solidFill>
              </a:rPr>
              <a:t>Ngài</a:t>
            </a:r>
            <a:r>
              <a:rPr lang="vi-VN" sz="4800" smtClean="0">
                <a:solidFill>
                  <a:schemeClr val="accent6">
                    <a:lumMod val="50000"/>
                  </a:schemeClr>
                </a:solidFill>
              </a:rPr>
              <a:t>.</a:t>
            </a:r>
            <a:endParaRPr lang="en-US" sz="4800" dirty="0">
              <a:solidFill>
                <a:schemeClr val="accent6">
                  <a:lumMod val="50000"/>
                </a:schemeClr>
              </a:solidFill>
            </a:endParaRPr>
          </a:p>
        </p:txBody>
      </p:sp>
    </p:spTree>
    <p:extLst>
      <p:ext uri="{BB962C8B-B14F-4D97-AF65-F5344CB8AC3E}">
        <p14:creationId xmlns:p14="http://schemas.microsoft.com/office/powerpoint/2010/main" val="856881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04DE5-0DD1-3D17-B3B2-E893FEBB7CD8}"/>
              </a:ext>
            </a:extLst>
          </p:cNvPr>
          <p:cNvSpPr>
            <a:spLocks noGrp="1"/>
          </p:cNvSpPr>
          <p:nvPr>
            <p:ph type="title"/>
          </p:nvPr>
        </p:nvSpPr>
        <p:spPr>
          <a:xfrm>
            <a:off x="0" y="0"/>
            <a:ext cx="9144000" cy="5143499"/>
          </a:xfrm>
        </p:spPr>
        <p:txBody>
          <a:bodyPr>
            <a:noAutofit/>
          </a:bodyPr>
          <a:lstStyle/>
          <a:p>
            <a:pPr algn="just"/>
            <a:r>
              <a:rPr lang="vi-VN" sz="4800" dirty="0">
                <a:solidFill>
                  <a:srgbClr val="002060"/>
                </a:solidFill>
              </a:rPr>
              <a:t>ĐK: </a:t>
            </a:r>
            <a:r>
              <a:rPr lang="vi-VN" sz="4800" dirty="0">
                <a:solidFill>
                  <a:schemeClr val="accent6">
                    <a:lumMod val="50000"/>
                  </a:schemeClr>
                </a:solidFill>
              </a:rPr>
              <a:t>Hiệp lòng xin dâng lên trót xác thân linh hồn. Chúa đoái nhận lễ vật đời con dâng Chúa. Trọn đời con xin dâng những đớn đau ưu phiền. Những hy sinh nhọc nhằn đời con dâng kính </a:t>
            </a:r>
            <a:r>
              <a:rPr lang="vi-VN" sz="4800">
                <a:solidFill>
                  <a:schemeClr val="accent6">
                    <a:lumMod val="50000"/>
                  </a:schemeClr>
                </a:solidFill>
              </a:rPr>
              <a:t>Ngài</a:t>
            </a:r>
            <a:r>
              <a:rPr lang="vi-VN" sz="4800" smtClean="0">
                <a:solidFill>
                  <a:schemeClr val="accent6">
                    <a:lumMod val="50000"/>
                  </a:schemeClr>
                </a:solidFill>
              </a:rPr>
              <a:t>.</a:t>
            </a:r>
            <a:endParaRPr lang="en-US" sz="4800" dirty="0">
              <a:solidFill>
                <a:schemeClr val="accent6">
                  <a:lumMod val="50000"/>
                </a:schemeClr>
              </a:solidFill>
            </a:endParaRPr>
          </a:p>
        </p:txBody>
      </p:sp>
    </p:spTree>
    <p:extLst>
      <p:ext uri="{BB962C8B-B14F-4D97-AF65-F5344CB8AC3E}">
        <p14:creationId xmlns:p14="http://schemas.microsoft.com/office/powerpoint/2010/main" val="1063681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4E89F-BFE3-B4CF-8FF6-41C102A31298}"/>
              </a:ext>
            </a:extLst>
          </p:cNvPr>
          <p:cNvSpPr>
            <a:spLocks noGrp="1"/>
          </p:cNvSpPr>
          <p:nvPr>
            <p:ph type="title"/>
          </p:nvPr>
        </p:nvSpPr>
        <p:spPr>
          <a:xfrm>
            <a:off x="0" y="0"/>
            <a:ext cx="9144000" cy="5143499"/>
          </a:xfrm>
        </p:spPr>
        <p:txBody>
          <a:bodyPr>
            <a:normAutofit/>
          </a:bodyPr>
          <a:lstStyle/>
          <a:p>
            <a:pPr algn="just"/>
            <a:r>
              <a:rPr lang="vi-VN" sz="4800" dirty="0">
                <a:solidFill>
                  <a:srgbClr val="002060"/>
                </a:solidFill>
              </a:rPr>
              <a:t>Tk2:</a:t>
            </a:r>
            <a:r>
              <a:rPr lang="vi-VN" sz="4800" dirty="0">
                <a:solidFill>
                  <a:schemeClr val="accent6">
                    <a:lumMod val="50000"/>
                  </a:schemeClr>
                </a:solidFill>
              </a:rPr>
              <a:t> Dâng lên Chúa mọi âu lo thổn thức đời con. Nặng sầu vương khi chiều buông tái tê tâm hồn. Nép thân nơi suối nguồn nhân lành Ngài sẽ đỡ nâng con, đời con sẽ thảnh thơi yên hàn.</a:t>
            </a:r>
            <a:endParaRPr lang="en-US" sz="4800" dirty="0">
              <a:solidFill>
                <a:schemeClr val="accent6">
                  <a:lumMod val="50000"/>
                </a:schemeClr>
              </a:solidFill>
            </a:endParaRPr>
          </a:p>
        </p:txBody>
      </p:sp>
    </p:spTree>
    <p:extLst>
      <p:ext uri="{BB962C8B-B14F-4D97-AF65-F5344CB8AC3E}">
        <p14:creationId xmlns:p14="http://schemas.microsoft.com/office/powerpoint/2010/main" val="81744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04DE5-0DD1-3D17-B3B2-E893FEBB7CD8}"/>
              </a:ext>
            </a:extLst>
          </p:cNvPr>
          <p:cNvSpPr>
            <a:spLocks noGrp="1"/>
          </p:cNvSpPr>
          <p:nvPr>
            <p:ph type="title"/>
          </p:nvPr>
        </p:nvSpPr>
        <p:spPr>
          <a:xfrm>
            <a:off x="0" y="0"/>
            <a:ext cx="9144000" cy="5143499"/>
          </a:xfrm>
        </p:spPr>
        <p:txBody>
          <a:bodyPr>
            <a:normAutofit/>
          </a:bodyPr>
          <a:lstStyle/>
          <a:p>
            <a:pPr algn="just"/>
            <a:r>
              <a:rPr lang="vi-VN" sz="4800" dirty="0">
                <a:solidFill>
                  <a:srgbClr val="002060"/>
                </a:solidFill>
              </a:rPr>
              <a:t>ĐK:</a:t>
            </a:r>
            <a:r>
              <a:rPr lang="vi-VN" sz="4800" dirty="0">
                <a:solidFill>
                  <a:schemeClr val="accent6">
                    <a:lumMod val="50000"/>
                  </a:schemeClr>
                </a:solidFill>
              </a:rPr>
              <a:t> Hiệp lòng xin dâng lên trót xác thân linh hồn. Chúa đoái nhận lễ vật đời con dâng Chúa. Trọn đời con xin dâng những đớn đau ưu phiền. Những hy sinh nhọc nhằn đời con dâng kính </a:t>
            </a:r>
            <a:r>
              <a:rPr lang="vi-VN" sz="4800">
                <a:solidFill>
                  <a:schemeClr val="accent6">
                    <a:lumMod val="50000"/>
                  </a:schemeClr>
                </a:solidFill>
              </a:rPr>
              <a:t>Ngài</a:t>
            </a:r>
            <a:r>
              <a:rPr lang="vi-VN" sz="4800" smtClean="0">
                <a:solidFill>
                  <a:schemeClr val="accent6">
                    <a:lumMod val="50000"/>
                  </a:schemeClr>
                </a:solidFill>
              </a:rPr>
              <a:t>.</a:t>
            </a:r>
            <a:endParaRPr lang="en-US" sz="4800" dirty="0">
              <a:solidFill>
                <a:schemeClr val="accent6">
                  <a:lumMod val="50000"/>
                </a:schemeClr>
              </a:solidFill>
            </a:endParaRPr>
          </a:p>
        </p:txBody>
      </p:sp>
    </p:spTree>
    <p:extLst>
      <p:ext uri="{BB962C8B-B14F-4D97-AF65-F5344CB8AC3E}">
        <p14:creationId xmlns:p14="http://schemas.microsoft.com/office/powerpoint/2010/main" val="139856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F78BF-A0E5-DCCD-88C6-506F7B962487}"/>
              </a:ext>
            </a:extLst>
          </p:cNvPr>
          <p:cNvSpPr>
            <a:spLocks noGrp="1"/>
          </p:cNvSpPr>
          <p:nvPr>
            <p:ph type="title"/>
          </p:nvPr>
        </p:nvSpPr>
        <p:spPr>
          <a:xfrm>
            <a:off x="0" y="0"/>
            <a:ext cx="9144000" cy="5143500"/>
          </a:xfrm>
        </p:spPr>
        <p:txBody>
          <a:bodyPr>
            <a:normAutofit fontScale="90000"/>
          </a:bodyPr>
          <a:lstStyle/>
          <a:p>
            <a:pPr algn="just"/>
            <a:r>
              <a:rPr lang="vi-VN" sz="5400" dirty="0">
                <a:solidFill>
                  <a:srgbClr val="002060"/>
                </a:solidFill>
              </a:rPr>
              <a:t>Tk3:</a:t>
            </a:r>
            <a:r>
              <a:rPr lang="vi-VN" sz="5400" dirty="0">
                <a:solidFill>
                  <a:schemeClr val="accent6">
                    <a:lumMod val="50000"/>
                  </a:schemeClr>
                </a:solidFill>
              </a:rPr>
              <a:t> Dâng lên Chúa mọi tâm tư chan chứa niềm vui. Lòng hân hoan nâng hồn lên hát câu cảm tạ. Chúa yêu thương dắt dìu tháng ngày dù bão táp phong ba, lòng con vẫn an vui trong Ngài.</a:t>
            </a:r>
            <a:endParaRPr lang="en-US" sz="5400" dirty="0">
              <a:solidFill>
                <a:schemeClr val="accent6">
                  <a:lumMod val="50000"/>
                </a:schemeClr>
              </a:solidFill>
            </a:endParaRPr>
          </a:p>
        </p:txBody>
      </p:sp>
    </p:spTree>
    <p:extLst>
      <p:ext uri="{BB962C8B-B14F-4D97-AF65-F5344CB8AC3E}">
        <p14:creationId xmlns:p14="http://schemas.microsoft.com/office/powerpoint/2010/main" val="571296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04DE5-0DD1-3D17-B3B2-E893FEBB7CD8}"/>
              </a:ext>
            </a:extLst>
          </p:cNvPr>
          <p:cNvSpPr>
            <a:spLocks noGrp="1"/>
          </p:cNvSpPr>
          <p:nvPr>
            <p:ph type="title"/>
          </p:nvPr>
        </p:nvSpPr>
        <p:spPr>
          <a:xfrm>
            <a:off x="0" y="0"/>
            <a:ext cx="9144000" cy="5143499"/>
          </a:xfrm>
        </p:spPr>
        <p:txBody>
          <a:bodyPr>
            <a:normAutofit/>
          </a:bodyPr>
          <a:lstStyle/>
          <a:p>
            <a:pPr algn="just"/>
            <a:r>
              <a:rPr lang="vi-VN" sz="4800" dirty="0">
                <a:solidFill>
                  <a:srgbClr val="002060"/>
                </a:solidFill>
              </a:rPr>
              <a:t>ĐK:</a:t>
            </a:r>
            <a:r>
              <a:rPr lang="vi-VN" sz="4800" dirty="0">
                <a:solidFill>
                  <a:schemeClr val="accent6">
                    <a:lumMod val="50000"/>
                  </a:schemeClr>
                </a:solidFill>
              </a:rPr>
              <a:t> Hiệp lòng xin dâng lên trót xác thân linh hồn. Chúa đoái nhận lễ vật đời con dâng Chúa. Trọn đời con xin dâng những đớn đau ưu phiền. Những hy sinh nhọc nhằn đời con dâng kính </a:t>
            </a:r>
            <a:r>
              <a:rPr lang="vi-VN" sz="4800">
                <a:solidFill>
                  <a:schemeClr val="accent6">
                    <a:lumMod val="50000"/>
                  </a:schemeClr>
                </a:solidFill>
              </a:rPr>
              <a:t>Ngài</a:t>
            </a:r>
            <a:r>
              <a:rPr lang="vi-VN" sz="4800" smtClean="0">
                <a:solidFill>
                  <a:schemeClr val="accent6">
                    <a:lumMod val="50000"/>
                  </a:schemeClr>
                </a:solidFill>
              </a:rPr>
              <a:t>.</a:t>
            </a:r>
            <a:endParaRPr lang="en-US" sz="4800" dirty="0">
              <a:solidFill>
                <a:schemeClr val="accent6">
                  <a:lumMod val="50000"/>
                </a:schemeClr>
              </a:solidFill>
            </a:endParaRPr>
          </a:p>
        </p:txBody>
      </p:sp>
    </p:spTree>
    <p:extLst>
      <p:ext uri="{BB962C8B-B14F-4D97-AF65-F5344CB8AC3E}">
        <p14:creationId xmlns:p14="http://schemas.microsoft.com/office/powerpoint/2010/main" val="157091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8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763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20E53-71B5-77E4-BF10-D8E8A035CD88}"/>
              </a:ext>
            </a:extLst>
          </p:cNvPr>
          <p:cNvSpPr>
            <a:spLocks noGrp="1"/>
          </p:cNvSpPr>
          <p:nvPr>
            <p:ph type="title"/>
          </p:nvPr>
        </p:nvSpPr>
        <p:spPr>
          <a:xfrm>
            <a:off x="0" y="0"/>
            <a:ext cx="9144000" cy="5143499"/>
          </a:xfrm>
        </p:spPr>
        <p:txBody>
          <a:bodyPr>
            <a:normAutofit/>
          </a:bodyPr>
          <a:lstStyle/>
          <a:p>
            <a:r>
              <a:rPr lang="vi-VN" sz="5400" dirty="0">
                <a:solidFill>
                  <a:srgbClr val="002060"/>
                </a:solidFill>
              </a:rPr>
              <a:t>Hiệp lễ</a:t>
            </a:r>
            <a:br>
              <a:rPr lang="vi-VN" sz="5400" dirty="0">
                <a:solidFill>
                  <a:srgbClr val="002060"/>
                </a:solidFill>
              </a:rPr>
            </a:br>
            <a:r>
              <a:rPr lang="vi-VN" sz="5400" dirty="0">
                <a:solidFill>
                  <a:srgbClr val="002060"/>
                </a:solidFill>
              </a:rPr>
              <a:t>Diệu vời tình Chúa thương con</a:t>
            </a:r>
            <a:r>
              <a:rPr lang="vi-VN" sz="5400" dirty="0">
                <a:solidFill>
                  <a:schemeClr val="accent6">
                    <a:lumMod val="50000"/>
                  </a:schemeClr>
                </a:solidFill>
              </a:rPr>
              <a:t/>
            </a:r>
            <a:br>
              <a:rPr lang="vi-VN" sz="5400" dirty="0">
                <a:solidFill>
                  <a:schemeClr val="accent6">
                    <a:lumMod val="50000"/>
                  </a:schemeClr>
                </a:solidFill>
              </a:rPr>
            </a:br>
            <a:r>
              <a:rPr lang="vi-VN" sz="5400" i="1" dirty="0">
                <a:solidFill>
                  <a:schemeClr val="accent6">
                    <a:lumMod val="50000"/>
                  </a:schemeClr>
                </a:solidFill>
              </a:rPr>
              <a:t>Lê Đức Hùng</a:t>
            </a:r>
            <a:endParaRPr lang="en-US" sz="5400" i="1" dirty="0">
              <a:solidFill>
                <a:schemeClr val="accent6">
                  <a:lumMod val="50000"/>
                </a:schemeClr>
              </a:solidFill>
            </a:endParaRPr>
          </a:p>
        </p:txBody>
      </p:sp>
    </p:spTree>
    <p:extLst>
      <p:ext uri="{BB962C8B-B14F-4D97-AF65-F5344CB8AC3E}">
        <p14:creationId xmlns:p14="http://schemas.microsoft.com/office/powerpoint/2010/main" val="222070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FD2E7-9224-89CC-2FC4-549492E3BB49}"/>
              </a:ext>
            </a:extLst>
          </p:cNvPr>
          <p:cNvSpPr>
            <a:spLocks noGrp="1"/>
          </p:cNvSpPr>
          <p:nvPr>
            <p:ph type="title"/>
          </p:nvPr>
        </p:nvSpPr>
        <p:spPr>
          <a:xfrm>
            <a:off x="7882" y="-16422"/>
            <a:ext cx="9136117" cy="5143499"/>
          </a:xfrm>
        </p:spPr>
        <p:txBody>
          <a:bodyPr>
            <a:noAutofit/>
          </a:bodyPr>
          <a:lstStyle/>
          <a:p>
            <a:pPr algn="just"/>
            <a:r>
              <a:rPr lang="vi-VN" sz="4800" dirty="0">
                <a:solidFill>
                  <a:srgbClr val="002060"/>
                </a:solidFill>
              </a:rPr>
              <a:t>Tk1:</a:t>
            </a:r>
            <a:r>
              <a:rPr lang="vi-VN" sz="4800" dirty="0">
                <a:solidFill>
                  <a:schemeClr val="accent6">
                    <a:lumMod val="50000"/>
                  </a:schemeClr>
                </a:solidFill>
              </a:rPr>
              <a:t> Lòng Thương Xót Chúa tuôn trào từ lòng Chúa Cha. Mầu nhiệm khôn thấu: Tình Yêu Ba Ngôi Cực Thánh. Là nguồn khởi nguyên mầm sống và muôn phúc lành. Lòng Thương Xót Chúa bao trùm toàn thể nhân loại.</a:t>
            </a:r>
            <a:endParaRPr lang="en-US" sz="4800" dirty="0">
              <a:solidFill>
                <a:schemeClr val="accent6">
                  <a:lumMod val="50000"/>
                </a:schemeClr>
              </a:solidFill>
            </a:endParaRPr>
          </a:p>
        </p:txBody>
      </p:sp>
    </p:spTree>
    <p:extLst>
      <p:ext uri="{BB962C8B-B14F-4D97-AF65-F5344CB8AC3E}">
        <p14:creationId xmlns:p14="http://schemas.microsoft.com/office/powerpoint/2010/main" val="4236770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EB2E1-B1FB-0CF3-2805-995CB7FD0D29}"/>
              </a:ext>
            </a:extLst>
          </p:cNvPr>
          <p:cNvSpPr>
            <a:spLocks noGrp="1"/>
          </p:cNvSpPr>
          <p:nvPr>
            <p:ph type="title"/>
          </p:nvPr>
        </p:nvSpPr>
        <p:spPr>
          <a:xfrm>
            <a:off x="0" y="0"/>
            <a:ext cx="9144000" cy="5143499"/>
          </a:xfrm>
        </p:spPr>
        <p:txBody>
          <a:bodyPr>
            <a:noAutofit/>
          </a:bodyPr>
          <a:lstStyle/>
          <a:p>
            <a:pPr algn="just"/>
            <a:r>
              <a:rPr lang="vi-VN" sz="3600" dirty="0">
                <a:solidFill>
                  <a:srgbClr val="002060"/>
                </a:solidFill>
              </a:rPr>
              <a:t>Tk1:</a:t>
            </a:r>
            <a:r>
              <a:rPr lang="vi-VN" sz="3600" dirty="0">
                <a:solidFill>
                  <a:schemeClr val="accent6">
                    <a:lumMod val="50000"/>
                  </a:schemeClr>
                </a:solidFill>
              </a:rPr>
              <a:t> Tình Chúa quá bao la diệu vợi. Lòng thương xót không bao giờ vơi, dẫu con phản bội quay mặt lại với tình Chúa, vòng tay Chúa vẫn bao dung thiết tha chờ đón con về. Dù năm tháng vật đổi sao dời, tình Chúa vẫn không đổi thay, tình con nhỏ bé hằng mong đáp đền, dẫu biết không thể xứng với ân tình trời bể dạt dào Chúa dành cho con.</a:t>
            </a:r>
            <a:endParaRPr lang="en-US" sz="3600" dirty="0">
              <a:solidFill>
                <a:schemeClr val="accent6">
                  <a:lumMod val="50000"/>
                </a:schemeClr>
              </a:solidFill>
            </a:endParaRPr>
          </a:p>
        </p:txBody>
      </p:sp>
    </p:spTree>
    <p:extLst>
      <p:ext uri="{BB962C8B-B14F-4D97-AF65-F5344CB8AC3E}">
        <p14:creationId xmlns:p14="http://schemas.microsoft.com/office/powerpoint/2010/main" val="2925798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1FE16-FB9E-389B-FD0D-A5A58F104234}"/>
              </a:ext>
            </a:extLst>
          </p:cNvPr>
          <p:cNvSpPr>
            <a:spLocks noGrp="1"/>
          </p:cNvSpPr>
          <p:nvPr>
            <p:ph type="title"/>
          </p:nvPr>
        </p:nvSpPr>
        <p:spPr>
          <a:xfrm>
            <a:off x="0" y="0"/>
            <a:ext cx="9144000" cy="5143501"/>
          </a:xfrm>
        </p:spPr>
        <p:txBody>
          <a:bodyPr>
            <a:noAutofit/>
          </a:bodyPr>
          <a:lstStyle/>
          <a:p>
            <a:pPr algn="just"/>
            <a:r>
              <a:rPr lang="vi-VN" sz="3600" dirty="0">
                <a:solidFill>
                  <a:srgbClr val="002060"/>
                </a:solidFill>
              </a:rPr>
              <a:t>Đk:</a:t>
            </a:r>
            <a:r>
              <a:rPr lang="vi-VN" sz="3600" dirty="0">
                <a:solidFill>
                  <a:schemeClr val="accent6">
                    <a:lumMod val="50000"/>
                  </a:schemeClr>
                </a:solidFill>
              </a:rPr>
              <a:t>  Mãi, mãi mãi con xin yêu Ngài, yêu như trẻ thơ yêu dòng sữa mẹ, yêu lời ru tha thiết mênh mang. Dẫu có chút vô tâm hững hờ, nhưng sâu thẳm lòng con nguyện luôn tin yêu Chúa với trọn trái tim con. Mãi, mãi mãi con xin yêu Ngài, yêu như trẻ thơ yêu dòng sữa mẹ, yêu lời ru tha thiết mênh mang. Dẫu có chút vô tâm hững hờ, nhưng sâu thẳm lòng con chỉ tin yêu Chúa thôi, mình Ngài mà thôi.</a:t>
            </a:r>
            <a:endParaRPr lang="en-US" sz="3600" dirty="0">
              <a:solidFill>
                <a:schemeClr val="accent6">
                  <a:lumMod val="50000"/>
                </a:schemeClr>
              </a:solidFill>
            </a:endParaRPr>
          </a:p>
        </p:txBody>
      </p:sp>
    </p:spTree>
    <p:extLst>
      <p:ext uri="{BB962C8B-B14F-4D97-AF65-F5344CB8AC3E}">
        <p14:creationId xmlns:p14="http://schemas.microsoft.com/office/powerpoint/2010/main" val="777846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5A8A0-BE52-F52A-79DC-36F545B12E9D}"/>
              </a:ext>
            </a:extLst>
          </p:cNvPr>
          <p:cNvSpPr>
            <a:spLocks noGrp="1"/>
          </p:cNvSpPr>
          <p:nvPr>
            <p:ph type="title"/>
          </p:nvPr>
        </p:nvSpPr>
        <p:spPr>
          <a:xfrm>
            <a:off x="0" y="0"/>
            <a:ext cx="9144000" cy="5143499"/>
          </a:xfrm>
        </p:spPr>
        <p:txBody>
          <a:bodyPr>
            <a:noAutofit/>
          </a:bodyPr>
          <a:lstStyle/>
          <a:p>
            <a:pPr algn="just"/>
            <a:r>
              <a:rPr lang="vi-VN" sz="3600" dirty="0">
                <a:solidFill>
                  <a:srgbClr val="002060"/>
                </a:solidFill>
              </a:rPr>
              <a:t>Tk2:</a:t>
            </a:r>
            <a:r>
              <a:rPr lang="vi-VN" sz="3600" dirty="0">
                <a:solidFill>
                  <a:schemeClr val="accent6">
                    <a:lumMod val="50000"/>
                  </a:schemeClr>
                </a:solidFill>
              </a:rPr>
              <a:t> Tình Chúa quá bao la diệu vợi. Tình thương đó con đã cảm nếm, Chúa thương yêu con hơn cả là con yêu con, đẹp hơn ước muốn đợi chờ khiến con hạnh phúc vô bờ. Tình Chúa đã đổi mới tim con, làm trái tim con thổn thức, đời con từ đây chỉ tin Chúa thôi, không có Chúa nào khác, chẳng ai có thể cướp tình yêu Chúa khỏi tim con.</a:t>
            </a:r>
            <a:endParaRPr lang="en-US" sz="3600" dirty="0">
              <a:solidFill>
                <a:schemeClr val="accent6">
                  <a:lumMod val="50000"/>
                </a:schemeClr>
              </a:solidFill>
            </a:endParaRPr>
          </a:p>
        </p:txBody>
      </p:sp>
    </p:spTree>
    <p:extLst>
      <p:ext uri="{BB962C8B-B14F-4D97-AF65-F5344CB8AC3E}">
        <p14:creationId xmlns:p14="http://schemas.microsoft.com/office/powerpoint/2010/main" val="4119171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1FE16-FB9E-389B-FD0D-A5A58F104234}"/>
              </a:ext>
            </a:extLst>
          </p:cNvPr>
          <p:cNvSpPr>
            <a:spLocks noGrp="1"/>
          </p:cNvSpPr>
          <p:nvPr>
            <p:ph type="title"/>
          </p:nvPr>
        </p:nvSpPr>
        <p:spPr>
          <a:xfrm>
            <a:off x="0" y="0"/>
            <a:ext cx="9144000" cy="5143501"/>
          </a:xfrm>
        </p:spPr>
        <p:txBody>
          <a:bodyPr>
            <a:noAutofit/>
          </a:bodyPr>
          <a:lstStyle/>
          <a:p>
            <a:pPr algn="just"/>
            <a:r>
              <a:rPr lang="vi-VN" sz="3600" dirty="0">
                <a:solidFill>
                  <a:srgbClr val="002060"/>
                </a:solidFill>
              </a:rPr>
              <a:t>Đk:</a:t>
            </a:r>
            <a:r>
              <a:rPr lang="vi-VN" sz="3600" dirty="0">
                <a:solidFill>
                  <a:schemeClr val="accent6">
                    <a:lumMod val="50000"/>
                  </a:schemeClr>
                </a:solidFill>
              </a:rPr>
              <a:t>  Mãi, mãi mãi con xin yêu Ngài, yêu như trẻ thơ yêu dòng sữa mẹ, yêu lời ru tha thiết mênh mang. Dẫu có chút vô tâm hững hờ, nhưng sâu thẳm lòng con nguyện luôn tin yêu Chúa với trọn trái tim con. Mãi, mãi mãi con xin yêu Ngài, yêu như trẻ thơ yêu dòng sữa mẹ, yêu lời ru tha thiết mênh mang. Dẫu có chút vô tâm hững hờ, nhưng sâu thẳm lòng con chỉ tin yêu Chúa thôi, mình Ngài mà thôi.</a:t>
            </a:r>
            <a:endParaRPr lang="en-US" sz="3600" dirty="0">
              <a:solidFill>
                <a:schemeClr val="accent6">
                  <a:lumMod val="50000"/>
                </a:schemeClr>
              </a:solidFill>
            </a:endParaRPr>
          </a:p>
        </p:txBody>
      </p:sp>
    </p:spTree>
    <p:extLst>
      <p:ext uri="{BB962C8B-B14F-4D97-AF65-F5344CB8AC3E}">
        <p14:creationId xmlns:p14="http://schemas.microsoft.com/office/powerpoint/2010/main" val="3137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143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45471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B1FE0-2E52-2112-C04D-6B5DB1EBB17B}"/>
              </a:ext>
            </a:extLst>
          </p:cNvPr>
          <p:cNvSpPr>
            <a:spLocks noGrp="1"/>
          </p:cNvSpPr>
          <p:nvPr>
            <p:ph type="title"/>
          </p:nvPr>
        </p:nvSpPr>
        <p:spPr>
          <a:xfrm>
            <a:off x="0" y="0"/>
            <a:ext cx="9144000" cy="5143499"/>
          </a:xfrm>
        </p:spPr>
        <p:txBody>
          <a:bodyPr/>
          <a:lstStyle/>
          <a:p>
            <a:r>
              <a:rPr lang="vi-VN" dirty="0">
                <a:solidFill>
                  <a:srgbClr val="002060"/>
                </a:solidFill>
              </a:rPr>
              <a:t>Kết lễ</a:t>
            </a:r>
            <a:br>
              <a:rPr lang="vi-VN" dirty="0">
                <a:solidFill>
                  <a:srgbClr val="002060"/>
                </a:solidFill>
              </a:rPr>
            </a:br>
            <a:r>
              <a:rPr lang="vi-VN" dirty="0">
                <a:solidFill>
                  <a:srgbClr val="002060"/>
                </a:solidFill>
              </a:rPr>
              <a:t>Cảm tạ lòng thương xót Chúa</a:t>
            </a:r>
            <a:br>
              <a:rPr lang="vi-VN" dirty="0">
                <a:solidFill>
                  <a:srgbClr val="002060"/>
                </a:solidFill>
              </a:rPr>
            </a:br>
            <a:r>
              <a:rPr lang="vi-VN" i="1" dirty="0">
                <a:solidFill>
                  <a:schemeClr val="accent6">
                    <a:lumMod val="50000"/>
                  </a:schemeClr>
                </a:solidFill>
              </a:rPr>
              <a:t>Ý Phương</a:t>
            </a:r>
            <a:endParaRPr lang="en-US" i="1" dirty="0">
              <a:solidFill>
                <a:schemeClr val="accent6">
                  <a:lumMod val="50000"/>
                </a:schemeClr>
              </a:solidFill>
            </a:endParaRPr>
          </a:p>
        </p:txBody>
      </p:sp>
    </p:spTree>
    <p:extLst>
      <p:ext uri="{BB962C8B-B14F-4D97-AF65-F5344CB8AC3E}">
        <p14:creationId xmlns:p14="http://schemas.microsoft.com/office/powerpoint/2010/main" val="2439884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966C3-CB9A-0CE0-7714-153F6D99DA13}"/>
              </a:ext>
            </a:extLst>
          </p:cNvPr>
          <p:cNvSpPr>
            <a:spLocks noGrp="1"/>
          </p:cNvSpPr>
          <p:nvPr>
            <p:ph type="title"/>
          </p:nvPr>
        </p:nvSpPr>
        <p:spPr>
          <a:xfrm>
            <a:off x="0" y="0"/>
            <a:ext cx="9144000" cy="5143499"/>
          </a:xfrm>
        </p:spPr>
        <p:txBody>
          <a:bodyPr/>
          <a:lstStyle/>
          <a:p>
            <a:pPr algn="just"/>
            <a:r>
              <a:rPr lang="vi-VN" dirty="0">
                <a:solidFill>
                  <a:srgbClr val="002060"/>
                </a:solidFill>
              </a:rPr>
              <a:t>Tk1:</a:t>
            </a:r>
            <a:r>
              <a:rPr lang="vi-VN" dirty="0">
                <a:solidFill>
                  <a:schemeClr val="accent6">
                    <a:lumMod val="50000"/>
                  </a:schemeClr>
                </a:solidFill>
              </a:rPr>
              <a:t> Lòng thương xót Chúa ôi bao la ví như đại dương. Như trời cao xanh muôn vì sao long lanh sáng trời. Lòng thương xót chúa như biển sâu núi non chập chùng. Nói sao cho cùng lòng thương Chúa chan hòa không ngơi.</a:t>
            </a:r>
            <a:endParaRPr lang="en-US" dirty="0">
              <a:solidFill>
                <a:schemeClr val="accent6">
                  <a:lumMod val="50000"/>
                </a:schemeClr>
              </a:solidFill>
            </a:endParaRPr>
          </a:p>
        </p:txBody>
      </p:sp>
    </p:spTree>
    <p:extLst>
      <p:ext uri="{BB962C8B-B14F-4D97-AF65-F5344CB8AC3E}">
        <p14:creationId xmlns:p14="http://schemas.microsoft.com/office/powerpoint/2010/main" val="1558075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1A7FB-DE6A-5DBA-F190-D3F5102A167B}"/>
              </a:ext>
            </a:extLst>
          </p:cNvPr>
          <p:cNvSpPr>
            <a:spLocks noGrp="1"/>
          </p:cNvSpPr>
          <p:nvPr>
            <p:ph type="title"/>
          </p:nvPr>
        </p:nvSpPr>
        <p:spPr>
          <a:xfrm>
            <a:off x="0" y="0"/>
            <a:ext cx="9144000" cy="5143499"/>
          </a:xfrm>
        </p:spPr>
        <p:txBody>
          <a:bodyPr>
            <a:normAutofit/>
          </a:bodyPr>
          <a:lstStyle/>
          <a:p>
            <a:pPr algn="just"/>
            <a:r>
              <a:rPr lang="vi-VN" sz="6600" dirty="0">
                <a:solidFill>
                  <a:srgbClr val="002060"/>
                </a:solidFill>
              </a:rPr>
              <a:t>Đk:</a:t>
            </a:r>
            <a:r>
              <a:rPr lang="vi-VN" sz="6600" dirty="0">
                <a:solidFill>
                  <a:schemeClr val="accent6">
                    <a:lumMod val="50000"/>
                  </a:schemeClr>
                </a:solidFill>
              </a:rPr>
              <a:t> Con xin cảm tạ tình thương vô biên của Chúa. Con xin ngợi ca tri ân tình Chúa hải hà.</a:t>
            </a:r>
            <a:endParaRPr lang="en-US" sz="6600" dirty="0">
              <a:solidFill>
                <a:schemeClr val="accent6">
                  <a:lumMod val="50000"/>
                </a:schemeClr>
              </a:solidFill>
            </a:endParaRPr>
          </a:p>
        </p:txBody>
      </p:sp>
    </p:spTree>
    <p:extLst>
      <p:ext uri="{BB962C8B-B14F-4D97-AF65-F5344CB8AC3E}">
        <p14:creationId xmlns:p14="http://schemas.microsoft.com/office/powerpoint/2010/main" val="386936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966C3-CB9A-0CE0-7714-153F6D99DA13}"/>
              </a:ext>
            </a:extLst>
          </p:cNvPr>
          <p:cNvSpPr>
            <a:spLocks noGrp="1"/>
          </p:cNvSpPr>
          <p:nvPr>
            <p:ph type="title"/>
          </p:nvPr>
        </p:nvSpPr>
        <p:spPr>
          <a:xfrm>
            <a:off x="0" y="0"/>
            <a:ext cx="9144000" cy="5143499"/>
          </a:xfrm>
        </p:spPr>
        <p:txBody>
          <a:bodyPr/>
          <a:lstStyle/>
          <a:p>
            <a:pPr algn="just"/>
            <a:r>
              <a:rPr lang="vi-VN" dirty="0">
                <a:solidFill>
                  <a:srgbClr val="002060"/>
                </a:solidFill>
              </a:rPr>
              <a:t>Tk2:</a:t>
            </a:r>
            <a:r>
              <a:rPr lang="vi-VN" dirty="0">
                <a:solidFill>
                  <a:schemeClr val="accent6">
                    <a:lumMod val="50000"/>
                  </a:schemeClr>
                </a:solidFill>
              </a:rPr>
              <a:t> Lòng thương xót Chúa vi vu như gió êm mùa thu, như ngàn câu ru con ngủ say yên trong giấc nồng lòng thương xót Chúa như mẹ ôm ấp con trong lòng, chở che đêm ngày lòng thương Chúa muôn đời không ngay.</a:t>
            </a:r>
            <a:endParaRPr lang="en-US" dirty="0">
              <a:solidFill>
                <a:schemeClr val="accent6">
                  <a:lumMod val="50000"/>
                </a:schemeClr>
              </a:solidFill>
            </a:endParaRPr>
          </a:p>
        </p:txBody>
      </p:sp>
    </p:spTree>
    <p:extLst>
      <p:ext uri="{BB962C8B-B14F-4D97-AF65-F5344CB8AC3E}">
        <p14:creationId xmlns:p14="http://schemas.microsoft.com/office/powerpoint/2010/main" val="371953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6947-595D-B572-50A8-797E077A14F1}"/>
              </a:ext>
            </a:extLst>
          </p:cNvPr>
          <p:cNvSpPr>
            <a:spLocks noGrp="1"/>
          </p:cNvSpPr>
          <p:nvPr>
            <p:ph type="title"/>
          </p:nvPr>
        </p:nvSpPr>
        <p:spPr>
          <a:xfrm>
            <a:off x="0" y="0"/>
            <a:ext cx="9144000" cy="5143499"/>
          </a:xfrm>
        </p:spPr>
        <p:txBody>
          <a:bodyPr>
            <a:noAutofit/>
          </a:bodyPr>
          <a:lstStyle/>
          <a:p>
            <a:pPr algn="just"/>
            <a:r>
              <a:rPr lang="vi-VN" sz="4800" dirty="0">
                <a:solidFill>
                  <a:srgbClr val="002060"/>
                </a:solidFill>
              </a:rPr>
              <a:t>ĐK:</a:t>
            </a:r>
            <a:r>
              <a:rPr lang="vi-VN" sz="4800" dirty="0">
                <a:solidFill>
                  <a:schemeClr val="accent6">
                    <a:lumMod val="50000"/>
                  </a:schemeClr>
                </a:solidFill>
              </a:rPr>
              <a:t> Con xin tôn vinh Lòng Thương Xót Chúa thật lớn lao. Lớn hơn muôn ngàn tội lỗi của con và nhân loại. Con xin tín thác Lòng Thương Xót Chúa mãi muôn đời. Con xin tín thác lạy Chúa Giêsu Chúa con ơi !</a:t>
            </a:r>
            <a:endParaRPr lang="en-US" sz="4800" dirty="0">
              <a:solidFill>
                <a:schemeClr val="accent6">
                  <a:lumMod val="50000"/>
                </a:schemeClr>
              </a:solidFill>
            </a:endParaRPr>
          </a:p>
        </p:txBody>
      </p:sp>
    </p:spTree>
    <p:extLst>
      <p:ext uri="{BB962C8B-B14F-4D97-AF65-F5344CB8AC3E}">
        <p14:creationId xmlns:p14="http://schemas.microsoft.com/office/powerpoint/2010/main" val="1773382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1A7FB-DE6A-5DBA-F190-D3F5102A167B}"/>
              </a:ext>
            </a:extLst>
          </p:cNvPr>
          <p:cNvSpPr>
            <a:spLocks noGrp="1"/>
          </p:cNvSpPr>
          <p:nvPr>
            <p:ph type="title"/>
          </p:nvPr>
        </p:nvSpPr>
        <p:spPr>
          <a:xfrm>
            <a:off x="0" y="0"/>
            <a:ext cx="9144000" cy="5143499"/>
          </a:xfrm>
        </p:spPr>
        <p:txBody>
          <a:bodyPr>
            <a:normAutofit/>
          </a:bodyPr>
          <a:lstStyle/>
          <a:p>
            <a:pPr algn="just"/>
            <a:r>
              <a:rPr lang="vi-VN" sz="6600" dirty="0">
                <a:solidFill>
                  <a:srgbClr val="002060"/>
                </a:solidFill>
              </a:rPr>
              <a:t>Đk:</a:t>
            </a:r>
            <a:r>
              <a:rPr lang="vi-VN" sz="6600" dirty="0">
                <a:solidFill>
                  <a:schemeClr val="accent6">
                    <a:lumMod val="50000"/>
                  </a:schemeClr>
                </a:solidFill>
              </a:rPr>
              <a:t> Con xin cảm tạ tình thương vô biên của Chúa. Con xin ngợi ca tri ân tình Chúa hải hà.</a:t>
            </a:r>
            <a:endParaRPr lang="en-US" sz="6600" dirty="0">
              <a:solidFill>
                <a:schemeClr val="accent6">
                  <a:lumMod val="50000"/>
                </a:schemeClr>
              </a:solidFill>
            </a:endParaRPr>
          </a:p>
        </p:txBody>
      </p:sp>
    </p:spTree>
    <p:extLst>
      <p:ext uri="{BB962C8B-B14F-4D97-AF65-F5344CB8AC3E}">
        <p14:creationId xmlns:p14="http://schemas.microsoft.com/office/powerpoint/2010/main" val="492581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4547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FD2E7-9224-89CC-2FC4-549492E3BB49}"/>
              </a:ext>
            </a:extLst>
          </p:cNvPr>
          <p:cNvSpPr>
            <a:spLocks noGrp="1"/>
          </p:cNvSpPr>
          <p:nvPr>
            <p:ph type="title"/>
          </p:nvPr>
        </p:nvSpPr>
        <p:spPr>
          <a:xfrm>
            <a:off x="7882" y="-16422"/>
            <a:ext cx="9136117" cy="5143499"/>
          </a:xfrm>
        </p:spPr>
        <p:txBody>
          <a:bodyPr>
            <a:noAutofit/>
          </a:bodyPr>
          <a:lstStyle/>
          <a:p>
            <a:pPr algn="just"/>
            <a:r>
              <a:rPr lang="vi-VN" sz="4800" dirty="0">
                <a:solidFill>
                  <a:srgbClr val="002060"/>
                </a:solidFill>
              </a:rPr>
              <a:t>Tk2:</a:t>
            </a:r>
            <a:r>
              <a:rPr lang="vi-VN" sz="4800" dirty="0">
                <a:solidFill>
                  <a:schemeClr val="accent6">
                    <a:lumMod val="50000"/>
                  </a:schemeClr>
                </a:solidFill>
              </a:rPr>
              <a:t>  Lòng Thương Xót Chúa: Ngôi Lời Nhập Thể thế nhân. Ngàn muôn thương tích mở ra yêu thương của Chúa. Từ nguồn Thánh Tâm mạch suối ngàn ơn khoan hồng. Lòng Thương Xót Chúa xóa sạch tội lỗi nhân trần.</a:t>
            </a:r>
            <a:endParaRPr lang="en-US" sz="4800" dirty="0">
              <a:solidFill>
                <a:schemeClr val="accent6">
                  <a:lumMod val="50000"/>
                </a:schemeClr>
              </a:solidFill>
            </a:endParaRPr>
          </a:p>
        </p:txBody>
      </p:sp>
    </p:spTree>
    <p:extLst>
      <p:ext uri="{BB962C8B-B14F-4D97-AF65-F5344CB8AC3E}">
        <p14:creationId xmlns:p14="http://schemas.microsoft.com/office/powerpoint/2010/main" val="176770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6947-595D-B572-50A8-797E077A14F1}"/>
              </a:ext>
            </a:extLst>
          </p:cNvPr>
          <p:cNvSpPr>
            <a:spLocks noGrp="1"/>
          </p:cNvSpPr>
          <p:nvPr>
            <p:ph type="title"/>
          </p:nvPr>
        </p:nvSpPr>
        <p:spPr>
          <a:xfrm>
            <a:off x="0" y="0"/>
            <a:ext cx="9144000" cy="5143499"/>
          </a:xfrm>
        </p:spPr>
        <p:txBody>
          <a:bodyPr>
            <a:noAutofit/>
          </a:bodyPr>
          <a:lstStyle/>
          <a:p>
            <a:pPr algn="l"/>
            <a:r>
              <a:rPr lang="vi-VN" sz="4800" dirty="0">
                <a:solidFill>
                  <a:srgbClr val="002060"/>
                </a:solidFill>
              </a:rPr>
              <a:t>ĐK:</a:t>
            </a:r>
            <a:r>
              <a:rPr lang="vi-VN" sz="4800" dirty="0">
                <a:solidFill>
                  <a:schemeClr val="accent6">
                    <a:lumMod val="50000"/>
                  </a:schemeClr>
                </a:solidFill>
              </a:rPr>
              <a:t> Con xin tôn vinh Lòng Thương Xót Chúa thật lớn lao. Lớn hơn muôn ngàn tội lỗi của con và nhân loại. Con xin tín thác Lòng Thương Xót Chúa mãi muôn đời. Con xin tín thác lạy Chúa Giêsu Chúa con ơi !</a:t>
            </a:r>
            <a:endParaRPr lang="en-US" sz="4800" dirty="0">
              <a:solidFill>
                <a:schemeClr val="accent6">
                  <a:lumMod val="50000"/>
                </a:schemeClr>
              </a:solidFill>
            </a:endParaRPr>
          </a:p>
        </p:txBody>
      </p:sp>
    </p:spTree>
    <p:extLst>
      <p:ext uri="{BB962C8B-B14F-4D97-AF65-F5344CB8AC3E}">
        <p14:creationId xmlns:p14="http://schemas.microsoft.com/office/powerpoint/2010/main" val="73021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763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800000"/>
                </a:solidFill>
                <a:effectLst>
                  <a:outerShdw blurRad="38100" dist="38100" dir="2700000" algn="tl">
                    <a:srgbClr val="000000">
                      <a:alpha val="43137"/>
                    </a:srgbClr>
                  </a:outerShdw>
                </a:effectLst>
                <a:latin typeface="+mj-lt"/>
              </a:rPr>
              <a:t/>
            </a:r>
            <a:br>
              <a:rPr lang="en-US">
                <a:solidFill>
                  <a:srgbClr val="800000"/>
                </a:solidFill>
                <a:effectLst>
                  <a:outerShdw blurRad="38100" dist="38100" dir="2700000" algn="tl">
                    <a:srgbClr val="000000">
                      <a:alpha val="43137"/>
                    </a:srgbClr>
                  </a:outerShdw>
                </a:effectLst>
                <a:latin typeface="+mj-lt"/>
              </a:rPr>
            </a:br>
            <a:endParaRPr lang="en-US">
              <a:solidFill>
                <a:srgbClr val="80000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002060"/>
              </a:solidFill>
              <a:latin typeface="+mj-lt"/>
              <a:cs typeface="Times New Roman" panose="02020603050405020304" pitchFamily="18" charset="0"/>
            </a:endParaRPr>
          </a:p>
          <a:p>
            <a:pPr eaLnBrk="1" hangingPunct="1">
              <a:lnSpc>
                <a:spcPct val="150000"/>
              </a:lnSpc>
            </a:pPr>
            <a:r>
              <a:rPr lang="en-US" sz="7200" b="1">
                <a:solidFill>
                  <a:srgbClr val="002060"/>
                </a:solidFill>
                <a:latin typeface="+mj-lt"/>
                <a:cs typeface="Times New Roman" panose="02020603050405020304" pitchFamily="18" charset="0"/>
              </a:rPr>
              <a:t>KINH VINH DANH</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366712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1444</Words>
  <Application>Microsoft Office PowerPoint</Application>
  <PresentationFormat>On-screen Show (16:9)</PresentationFormat>
  <Paragraphs>61</Paragraphs>
  <Slides>51</Slides>
  <Notes>0</Notes>
  <HiddenSlides>0</HiddenSlides>
  <MMClips>0</MMClips>
  <ScaleCrop>false</ScaleCrop>
  <HeadingPairs>
    <vt:vector size="4" baseType="variant">
      <vt:variant>
        <vt:lpstr>Theme</vt:lpstr>
      </vt:variant>
      <vt:variant>
        <vt:i4>11</vt:i4>
      </vt:variant>
      <vt:variant>
        <vt:lpstr>Slide Titles</vt:lpstr>
      </vt:variant>
      <vt:variant>
        <vt:i4>51</vt:i4>
      </vt:variant>
    </vt:vector>
  </HeadingPairs>
  <TitlesOfParts>
    <vt:vector size="62" baseType="lpstr">
      <vt:lpstr>Office Theme</vt:lpstr>
      <vt:lpstr>8_Office Theme</vt:lpstr>
      <vt:lpstr>36_Default Design</vt:lpstr>
      <vt:lpstr>22_Office Theme</vt:lpstr>
      <vt:lpstr>1_Office Theme</vt:lpstr>
      <vt:lpstr>2_Office Theme</vt:lpstr>
      <vt:lpstr>3_Office Theme</vt:lpstr>
      <vt:lpstr>4_Office Theme</vt:lpstr>
      <vt:lpstr>5_Office Theme</vt:lpstr>
      <vt:lpstr>6_Office Theme</vt:lpstr>
      <vt:lpstr>7_Office Theme</vt:lpstr>
      <vt:lpstr>PowerPoint Presentation</vt:lpstr>
      <vt:lpstr>   Tôn vinh lòng thương xót Cao Huy Hoàng</vt:lpstr>
      <vt:lpstr>ĐK: Con xin tôn vinh Lòng Thương Xót Chúa thật lớn lao. Lớn hơn muôn ngàn tội lỗi của con và nhân loại. Con xin tín thác Lòng Thương Xót Chúa mãi muôn đời. Con xin tín thác lạy Chúa Giêsu Chúa con ơi !</vt:lpstr>
      <vt:lpstr>Tk1: Lòng Thương Xót Chúa tuôn trào từ lòng Chúa Cha. Mầu nhiệm khôn thấu: Tình Yêu Ba Ngôi Cực Thánh. Là nguồn khởi nguyên mầm sống và muôn phúc lành. Lòng Thương Xót Chúa bao trùm toàn thể nhân loại.</vt:lpstr>
      <vt:lpstr>ĐK: Con xin tôn vinh Lòng Thương Xót Chúa thật lớn lao. Lớn hơn muôn ngàn tội lỗi của con và nhân loại. Con xin tín thác Lòng Thương Xót Chúa mãi muôn đời. Con xin tín thác lạy Chúa Giêsu Chúa con ơi !</vt:lpstr>
      <vt:lpstr>Tk2:  Lòng Thương Xót Chúa: Ngôi Lời Nhập Thể thế nhân. Ngàn muôn thương tích mở ra yêu thương của Chúa. Từ nguồn Thánh Tâm mạch suối ngàn ơn khoan hồng. Lòng Thương Xót Chúa xóa sạch tội lỗi nhân trần.</vt:lpstr>
      <vt:lpstr>ĐK: Con xin tôn vinh Lòng Thương Xót Chúa thật lớn lao. Lớn hơn muôn ngàn tội lỗi của con và nhân loại. Con xin tín thác Lòng Thương Xót Chúa mãi muôn đời. Con xin tín thác lạy Chúa Giêsu Chúa con ơi !</vt:lpstr>
      <vt:lpstr>PowerPoint Presentation</vt:lpstr>
      <vt:lpstr> </vt:lpstr>
      <vt:lpstr> </vt:lpstr>
      <vt:lpstr> </vt:lpstr>
      <vt:lpstr> </vt:lpstr>
      <vt:lpstr> </vt:lpstr>
      <vt:lpstr> </vt:lpstr>
      <vt:lpstr> </vt:lpstr>
      <vt:lpstr> </vt:lpstr>
      <vt:lpstr>PowerPoint Presentation</vt:lpstr>
      <vt:lpstr>Thánh vịnh 83 Kim Long 4 câu </vt:lpstr>
      <vt:lpstr>PowerPoint Presentation</vt:lpstr>
      <vt:lpstr>Tk1: Hồn con khát khao mỏi mòn mong được về hành lang nhà Chúa, tâm thần và thể xác con hân hoan vọng tới Chúa trường sinh. </vt:lpstr>
      <vt:lpstr>PowerPoint Presentation</vt:lpstr>
      <vt:lpstr>Tk2: Lạy Thiên Chúa con tôn thờ, chim sẻ còn tìm nơi ẩn trú, chim nhạn làm tổ náu thân ngay bên bàn thánh Chúa càn khôn.</vt:lpstr>
      <vt:lpstr>PowerPoint Presentation</vt:lpstr>
      <vt:lpstr>Tk3: Thật vinh phúc ai nương nhờ nơi đền thờ và ca tụng Chúa, kẻ Ngài phù trợ phúc thay nay xin Ngài đoái nghe nhậm lời.</vt:lpstr>
      <vt:lpstr>PowerPoint Presentation</vt:lpstr>
      <vt:lpstr>Tk4: Được ở thánh cung một ngày hơn ngàn ngày ở nơi nào khác. Cổng đền Ngài ở vẫn hơn trong doanh trại những quân tàn hùng.</vt:lpstr>
      <vt:lpstr>PowerPoint Presentation</vt:lpstr>
      <vt:lpstr>PowerPoint Presentation</vt:lpstr>
      <vt:lpstr>PowerPoint Presentation</vt:lpstr>
      <vt:lpstr>Dâng lễ Lễ vật đời con Viễn xứ </vt:lpstr>
      <vt:lpstr>Tk1: Dâng lên Chúa này thân con yếu đuối mỏng manh. Từng ngày qua bao tội con xúc phạm tới Ngài. Chúa yêu con xóa mọi lỗi lầm lòng thống hối ăn năn, giờ con đến hiến trao cho Ngài.</vt:lpstr>
      <vt:lpstr>ĐK: Hiệp lòng xin dâng lên trót xác thân linh hồn. Chúa đoái nhận lễ vật đời con dâng Chúa. Trọn đời con xin dâng những đớn đau ưu phiền. Những hy sinh nhọc nhằn đời con dâng kính Ngài.</vt:lpstr>
      <vt:lpstr>Tk2: Dâng lên Chúa mọi âu lo thổn thức đời con. Nặng sầu vương khi chiều buông tái tê tâm hồn. Nép thân nơi suối nguồn nhân lành Ngài sẽ đỡ nâng con, đời con sẽ thảnh thơi yên hàn.</vt:lpstr>
      <vt:lpstr>ĐK: Hiệp lòng xin dâng lên trót xác thân linh hồn. Chúa đoái nhận lễ vật đời con dâng Chúa. Trọn đời con xin dâng những đớn đau ưu phiền. Những hy sinh nhọc nhằn đời con dâng kính Ngài.</vt:lpstr>
      <vt:lpstr>Tk3: Dâng lên Chúa mọi tâm tư chan chứa niềm vui. Lòng hân hoan nâng hồn lên hát câu cảm tạ. Chúa yêu thương dắt dìu tháng ngày dù bão táp phong ba, lòng con vẫn an vui trong Ngài.</vt:lpstr>
      <vt:lpstr>ĐK: Hiệp lòng xin dâng lên trót xác thân linh hồn. Chúa đoái nhận lễ vật đời con dâng Chúa. Trọn đời con xin dâng những đớn đau ưu phiền. Những hy sinh nhọc nhằn đời con dâng kính Ngài.</vt:lpstr>
      <vt:lpstr>PowerPoint Presentation</vt:lpstr>
      <vt:lpstr>PowerPoint Presentation</vt:lpstr>
      <vt:lpstr>Hiệp lễ Diệu vời tình Chúa thương con Lê Đức Hùng</vt:lpstr>
      <vt:lpstr>Tk1: Tình Chúa quá bao la diệu vợi. Lòng thương xót không bao giờ vơi, dẫu con phản bội quay mặt lại với tình Chúa, vòng tay Chúa vẫn bao dung thiết tha chờ đón con về. Dù năm tháng vật đổi sao dời, tình Chúa vẫn không đổi thay, tình con nhỏ bé hằng mong đáp đền, dẫu biết không thể xứng với ân tình trời bể dạt dào Chúa dành cho con.</vt:lpstr>
      <vt:lpstr>Đk:  Mãi, mãi mãi con xin yêu Ngài, yêu như trẻ thơ yêu dòng sữa mẹ, yêu lời ru tha thiết mênh mang. Dẫu có chút vô tâm hững hờ, nhưng sâu thẳm lòng con nguyện luôn tin yêu Chúa với trọn trái tim con. Mãi, mãi mãi con xin yêu Ngài, yêu như trẻ thơ yêu dòng sữa mẹ, yêu lời ru tha thiết mênh mang. Dẫu có chút vô tâm hững hờ, nhưng sâu thẳm lòng con chỉ tin yêu Chúa thôi, mình Ngài mà thôi.</vt:lpstr>
      <vt:lpstr>Tk2: Tình Chúa quá bao la diệu vợi. Tình thương đó con đã cảm nếm, Chúa thương yêu con hơn cả là con yêu con, đẹp hơn ước muốn đợi chờ khiến con hạnh phúc vô bờ. Tình Chúa đã đổi mới tim con, làm trái tim con thổn thức, đời con từ đây chỉ tin Chúa thôi, không có Chúa nào khác, chẳng ai có thể cướp tình yêu Chúa khỏi tim con.</vt:lpstr>
      <vt:lpstr>Đk:  Mãi, mãi mãi con xin yêu Ngài, yêu như trẻ thơ yêu dòng sữa mẹ, yêu lời ru tha thiết mênh mang. Dẫu có chút vô tâm hững hờ, nhưng sâu thẳm lòng con nguyện luôn tin yêu Chúa với trọn trái tim con. Mãi, mãi mãi con xin yêu Ngài, yêu như trẻ thơ yêu dòng sữa mẹ, yêu lời ru tha thiết mênh mang. Dẫu có chút vô tâm hững hờ, nhưng sâu thẳm lòng con chỉ tin yêu Chúa thôi, mình Ngài mà thôi.</vt:lpstr>
      <vt:lpstr>PowerPoint Presentation</vt:lpstr>
      <vt:lpstr>PowerPoint Presentation</vt:lpstr>
      <vt:lpstr>Kết lễ Cảm tạ lòng thương xót Chúa Ý Phương</vt:lpstr>
      <vt:lpstr>Tk1: Lòng thương xót Chúa ôi bao la ví như đại dương. Như trời cao xanh muôn vì sao long lanh sáng trời. Lòng thương xót chúa như biển sâu núi non chập chùng. Nói sao cho cùng lòng thương Chúa chan hòa không ngơi.</vt:lpstr>
      <vt:lpstr>Đk: Con xin cảm tạ tình thương vô biên của Chúa. Con xin ngợi ca tri ân tình Chúa hải hà.</vt:lpstr>
      <vt:lpstr>Tk2: Lòng thương xót Chúa vi vu như gió êm mùa thu, như ngàn câu ru con ngủ say yên trong giấc nồng lòng thương xót Chúa như mẹ ôm ấp con trong lòng, chở che đêm ngày lòng thương Chúa muôn đời không ngay.</vt:lpstr>
      <vt:lpstr>Đk: Con xin cảm tạ tình thương vô biên của Chúa. Con xin ngợi ca tri ân tình Chúa hải 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103</cp:revision>
  <dcterms:created xsi:type="dcterms:W3CDTF">2022-10-30T00:36:35Z</dcterms:created>
  <dcterms:modified xsi:type="dcterms:W3CDTF">2023-11-08T06:19:47Z</dcterms:modified>
</cp:coreProperties>
</file>