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theme/theme13.xml" ContentType="application/vnd.openxmlformats-officedocument.theme+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theme/theme14.xml" ContentType="application/vnd.openxmlformats-officedocument.theme+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theme/theme15.xml" ContentType="application/vnd.openxmlformats-officedocument.theme+xml"/>
  <Override PartName="/ppt/theme/theme1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836" r:id="rId2"/>
    <p:sldMasterId id="2147483848" r:id="rId3"/>
    <p:sldMasterId id="2147483860" r:id="rId4"/>
    <p:sldMasterId id="2147483896" r:id="rId5"/>
    <p:sldMasterId id="2147483908" r:id="rId6"/>
    <p:sldMasterId id="2147483932" r:id="rId7"/>
    <p:sldMasterId id="2147483944" r:id="rId8"/>
    <p:sldMasterId id="2147483956" r:id="rId9"/>
    <p:sldMasterId id="2147483968" r:id="rId10"/>
    <p:sldMasterId id="2147483980" r:id="rId11"/>
    <p:sldMasterId id="2147483992" r:id="rId12"/>
    <p:sldMasterId id="2147484004" r:id="rId13"/>
    <p:sldMasterId id="2147484012" r:id="rId14"/>
    <p:sldMasterId id="2147484024" r:id="rId15"/>
  </p:sldMasterIdLst>
  <p:notesMasterIdLst>
    <p:notesMasterId r:id="rId88"/>
  </p:notesMasterIdLst>
  <p:sldIdLst>
    <p:sldId id="955" r:id="rId16"/>
    <p:sldId id="1005" r:id="rId17"/>
    <p:sldId id="1006" r:id="rId18"/>
    <p:sldId id="1007" r:id="rId19"/>
    <p:sldId id="1008" r:id="rId20"/>
    <p:sldId id="1009" r:id="rId21"/>
    <p:sldId id="843" r:id="rId22"/>
    <p:sldId id="564" r:id="rId23"/>
    <p:sldId id="563" r:id="rId24"/>
    <p:sldId id="751" r:id="rId25"/>
    <p:sldId id="1015" r:id="rId26"/>
    <p:sldId id="909" r:id="rId27"/>
    <p:sldId id="1016" r:id="rId28"/>
    <p:sldId id="994" r:id="rId29"/>
    <p:sldId id="986" r:id="rId30"/>
    <p:sldId id="987" r:id="rId31"/>
    <p:sldId id="988" r:id="rId32"/>
    <p:sldId id="989" r:id="rId33"/>
    <p:sldId id="990" r:id="rId34"/>
    <p:sldId id="991" r:id="rId35"/>
    <p:sldId id="992" r:id="rId36"/>
    <p:sldId id="993" r:id="rId37"/>
    <p:sldId id="995" r:id="rId38"/>
    <p:sldId id="996" r:id="rId39"/>
    <p:sldId id="997" r:id="rId40"/>
    <p:sldId id="998" r:id="rId41"/>
    <p:sldId id="999" r:id="rId42"/>
    <p:sldId id="1000" r:id="rId43"/>
    <p:sldId id="1001" r:id="rId44"/>
    <p:sldId id="1002" r:id="rId45"/>
    <p:sldId id="1003" r:id="rId46"/>
    <p:sldId id="956" r:id="rId47"/>
    <p:sldId id="1011" r:id="rId48"/>
    <p:sldId id="911" r:id="rId49"/>
    <p:sldId id="836" r:id="rId50"/>
    <p:sldId id="912" r:id="rId51"/>
    <p:sldId id="969" r:id="rId52"/>
    <p:sldId id="914" r:id="rId53"/>
    <p:sldId id="970" r:id="rId54"/>
    <p:sldId id="916" r:id="rId55"/>
    <p:sldId id="971" r:id="rId56"/>
    <p:sldId id="972" r:id="rId57"/>
    <p:sldId id="973" r:id="rId58"/>
    <p:sldId id="1012" r:id="rId59"/>
    <p:sldId id="837" r:id="rId60"/>
    <p:sldId id="964" r:id="rId61"/>
    <p:sldId id="1013" r:id="rId62"/>
    <p:sldId id="963" r:id="rId63"/>
    <p:sldId id="1014" r:id="rId64"/>
    <p:sldId id="979" r:id="rId65"/>
    <p:sldId id="980" r:id="rId66"/>
    <p:sldId id="981" r:id="rId67"/>
    <p:sldId id="982" r:id="rId68"/>
    <p:sldId id="1004" r:id="rId69"/>
    <p:sldId id="983" r:id="rId70"/>
    <p:sldId id="984" r:id="rId71"/>
    <p:sldId id="933" r:id="rId72"/>
    <p:sldId id="935" r:id="rId73"/>
    <p:sldId id="934" r:id="rId74"/>
    <p:sldId id="937" r:id="rId75"/>
    <p:sldId id="976" r:id="rId76"/>
    <p:sldId id="939" r:id="rId77"/>
    <p:sldId id="977" r:id="rId78"/>
    <p:sldId id="959" r:id="rId79"/>
    <p:sldId id="968" r:id="rId80"/>
    <p:sldId id="966" r:id="rId81"/>
    <p:sldId id="948" r:id="rId82"/>
    <p:sldId id="949" r:id="rId83"/>
    <p:sldId id="950" r:id="rId84"/>
    <p:sldId id="985" r:id="rId85"/>
    <p:sldId id="1017" r:id="rId86"/>
    <p:sldId id="967" r:id="rId87"/>
  </p:sldIdLst>
  <p:sldSz cx="9144000" cy="5143500" type="screen16x9"/>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660066"/>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3" autoAdjust="0"/>
    <p:restoredTop sz="94693" autoAdjust="0"/>
  </p:normalViewPr>
  <p:slideViewPr>
    <p:cSldViewPr>
      <p:cViewPr>
        <p:scale>
          <a:sx n="125" d="100"/>
          <a:sy n="125" d="100"/>
        </p:scale>
        <p:origin x="-1618" y="-672"/>
      </p:cViewPr>
      <p:guideLst>
        <p:guide orient="horz" pos="1620"/>
        <p:guide pos="2880"/>
      </p:guideLst>
    </p:cSldViewPr>
  </p:slideViewPr>
  <p:outlineViewPr>
    <p:cViewPr>
      <p:scale>
        <a:sx n="33" d="100"/>
        <a:sy n="33" d="100"/>
      </p:scale>
      <p:origin x="0" y="20534"/>
    </p:cViewPr>
  </p:outlineViewPr>
  <p:notesTextViewPr>
    <p:cViewPr>
      <p:scale>
        <a:sx n="100" d="100"/>
        <a:sy n="100" d="100"/>
      </p:scale>
      <p:origin x="0" y="0"/>
    </p:cViewPr>
  </p:notesTextViewPr>
  <p:notesViewPr>
    <p:cSldViewPr>
      <p:cViewPr varScale="1">
        <p:scale>
          <a:sx n="126" d="100"/>
          <a:sy n="126" d="100"/>
        </p:scale>
        <p:origin x="-4908"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3.xml"/><Relationship Id="rId26" Type="http://schemas.openxmlformats.org/officeDocument/2006/relationships/slide" Target="slides/slide11.xml"/><Relationship Id="rId39" Type="http://schemas.openxmlformats.org/officeDocument/2006/relationships/slide" Target="slides/slide24.xml"/><Relationship Id="rId21" Type="http://schemas.openxmlformats.org/officeDocument/2006/relationships/slide" Target="slides/slide6.xml"/><Relationship Id="rId34" Type="http://schemas.openxmlformats.org/officeDocument/2006/relationships/slide" Target="slides/slide19.xml"/><Relationship Id="rId42" Type="http://schemas.openxmlformats.org/officeDocument/2006/relationships/slide" Target="slides/slide27.xml"/><Relationship Id="rId47" Type="http://schemas.openxmlformats.org/officeDocument/2006/relationships/slide" Target="slides/slide32.xml"/><Relationship Id="rId50" Type="http://schemas.openxmlformats.org/officeDocument/2006/relationships/slide" Target="slides/slide35.xml"/><Relationship Id="rId55" Type="http://schemas.openxmlformats.org/officeDocument/2006/relationships/slide" Target="slides/slide40.xml"/><Relationship Id="rId63" Type="http://schemas.openxmlformats.org/officeDocument/2006/relationships/slide" Target="slides/slide48.xml"/><Relationship Id="rId68" Type="http://schemas.openxmlformats.org/officeDocument/2006/relationships/slide" Target="slides/slide53.xml"/><Relationship Id="rId76" Type="http://schemas.openxmlformats.org/officeDocument/2006/relationships/slide" Target="slides/slide61.xml"/><Relationship Id="rId84" Type="http://schemas.openxmlformats.org/officeDocument/2006/relationships/slide" Target="slides/slide69.xml"/><Relationship Id="rId89" Type="http://schemas.openxmlformats.org/officeDocument/2006/relationships/presProps" Target="presProps.xml"/><Relationship Id="rId7" Type="http://schemas.openxmlformats.org/officeDocument/2006/relationships/slideMaster" Target="slideMasters/slideMaster7.xml"/><Relationship Id="rId71" Type="http://schemas.openxmlformats.org/officeDocument/2006/relationships/slide" Target="slides/slide56.xml"/><Relationship Id="rId92"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xml"/><Relationship Id="rId29" Type="http://schemas.openxmlformats.org/officeDocument/2006/relationships/slide" Target="slides/slide14.xml"/><Relationship Id="rId11" Type="http://schemas.openxmlformats.org/officeDocument/2006/relationships/slideMaster" Target="slideMasters/slideMaster11.xml"/><Relationship Id="rId24" Type="http://schemas.openxmlformats.org/officeDocument/2006/relationships/slide" Target="slides/slide9.xml"/><Relationship Id="rId32" Type="http://schemas.openxmlformats.org/officeDocument/2006/relationships/slide" Target="slides/slide17.xml"/><Relationship Id="rId37" Type="http://schemas.openxmlformats.org/officeDocument/2006/relationships/slide" Target="slides/slide22.xml"/><Relationship Id="rId40" Type="http://schemas.openxmlformats.org/officeDocument/2006/relationships/slide" Target="slides/slide25.xml"/><Relationship Id="rId45" Type="http://schemas.openxmlformats.org/officeDocument/2006/relationships/slide" Target="slides/slide30.xml"/><Relationship Id="rId53" Type="http://schemas.openxmlformats.org/officeDocument/2006/relationships/slide" Target="slides/slide38.xml"/><Relationship Id="rId58" Type="http://schemas.openxmlformats.org/officeDocument/2006/relationships/slide" Target="slides/slide43.xml"/><Relationship Id="rId66" Type="http://schemas.openxmlformats.org/officeDocument/2006/relationships/slide" Target="slides/slide51.xml"/><Relationship Id="rId74" Type="http://schemas.openxmlformats.org/officeDocument/2006/relationships/slide" Target="slides/slide59.xml"/><Relationship Id="rId79" Type="http://schemas.openxmlformats.org/officeDocument/2006/relationships/slide" Target="slides/slide64.xml"/><Relationship Id="rId87" Type="http://schemas.openxmlformats.org/officeDocument/2006/relationships/slide" Target="slides/slide72.xml"/><Relationship Id="rId5" Type="http://schemas.openxmlformats.org/officeDocument/2006/relationships/slideMaster" Target="slideMasters/slideMaster5.xml"/><Relationship Id="rId61" Type="http://schemas.openxmlformats.org/officeDocument/2006/relationships/slide" Target="slides/slide46.xml"/><Relationship Id="rId82" Type="http://schemas.openxmlformats.org/officeDocument/2006/relationships/slide" Target="slides/slide67.xml"/><Relationship Id="rId90" Type="http://schemas.openxmlformats.org/officeDocument/2006/relationships/viewProps" Target="viewProps.xml"/><Relationship Id="rId19" Type="http://schemas.openxmlformats.org/officeDocument/2006/relationships/slide" Target="slides/slide4.xml"/><Relationship Id="rId14" Type="http://schemas.openxmlformats.org/officeDocument/2006/relationships/slideMaster" Target="slideMasters/slideMaster14.xml"/><Relationship Id="rId22" Type="http://schemas.openxmlformats.org/officeDocument/2006/relationships/slide" Target="slides/slide7.xml"/><Relationship Id="rId27" Type="http://schemas.openxmlformats.org/officeDocument/2006/relationships/slide" Target="slides/slide12.xml"/><Relationship Id="rId30" Type="http://schemas.openxmlformats.org/officeDocument/2006/relationships/slide" Target="slides/slide15.xml"/><Relationship Id="rId35" Type="http://schemas.openxmlformats.org/officeDocument/2006/relationships/slide" Target="slides/slide20.xml"/><Relationship Id="rId43" Type="http://schemas.openxmlformats.org/officeDocument/2006/relationships/slide" Target="slides/slide28.xml"/><Relationship Id="rId48" Type="http://schemas.openxmlformats.org/officeDocument/2006/relationships/slide" Target="slides/slide33.xml"/><Relationship Id="rId56" Type="http://schemas.openxmlformats.org/officeDocument/2006/relationships/slide" Target="slides/slide41.xml"/><Relationship Id="rId64" Type="http://schemas.openxmlformats.org/officeDocument/2006/relationships/slide" Target="slides/slide49.xml"/><Relationship Id="rId69" Type="http://schemas.openxmlformats.org/officeDocument/2006/relationships/slide" Target="slides/slide54.xml"/><Relationship Id="rId77" Type="http://schemas.openxmlformats.org/officeDocument/2006/relationships/slide" Target="slides/slide62.xml"/><Relationship Id="rId8" Type="http://schemas.openxmlformats.org/officeDocument/2006/relationships/slideMaster" Target="slideMasters/slideMaster8.xml"/><Relationship Id="rId51" Type="http://schemas.openxmlformats.org/officeDocument/2006/relationships/slide" Target="slides/slide36.xml"/><Relationship Id="rId72" Type="http://schemas.openxmlformats.org/officeDocument/2006/relationships/slide" Target="slides/slide57.xml"/><Relationship Id="rId80" Type="http://schemas.openxmlformats.org/officeDocument/2006/relationships/slide" Target="slides/slide65.xml"/><Relationship Id="rId85" Type="http://schemas.openxmlformats.org/officeDocument/2006/relationships/slide" Target="slides/slide70.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2.xml"/><Relationship Id="rId25" Type="http://schemas.openxmlformats.org/officeDocument/2006/relationships/slide" Target="slides/slide10.xml"/><Relationship Id="rId33" Type="http://schemas.openxmlformats.org/officeDocument/2006/relationships/slide" Target="slides/slide18.xml"/><Relationship Id="rId38" Type="http://schemas.openxmlformats.org/officeDocument/2006/relationships/slide" Target="slides/slide23.xml"/><Relationship Id="rId46" Type="http://schemas.openxmlformats.org/officeDocument/2006/relationships/slide" Target="slides/slide31.xml"/><Relationship Id="rId59" Type="http://schemas.openxmlformats.org/officeDocument/2006/relationships/slide" Target="slides/slide44.xml"/><Relationship Id="rId67" Type="http://schemas.openxmlformats.org/officeDocument/2006/relationships/slide" Target="slides/slide52.xml"/><Relationship Id="rId20" Type="http://schemas.openxmlformats.org/officeDocument/2006/relationships/slide" Target="slides/slide5.xml"/><Relationship Id="rId41" Type="http://schemas.openxmlformats.org/officeDocument/2006/relationships/slide" Target="slides/slide26.xml"/><Relationship Id="rId54" Type="http://schemas.openxmlformats.org/officeDocument/2006/relationships/slide" Target="slides/slide39.xml"/><Relationship Id="rId62" Type="http://schemas.openxmlformats.org/officeDocument/2006/relationships/slide" Target="slides/slide47.xml"/><Relationship Id="rId70" Type="http://schemas.openxmlformats.org/officeDocument/2006/relationships/slide" Target="slides/slide55.xml"/><Relationship Id="rId75" Type="http://schemas.openxmlformats.org/officeDocument/2006/relationships/slide" Target="slides/slide60.xml"/><Relationship Id="rId83" Type="http://schemas.openxmlformats.org/officeDocument/2006/relationships/slide" Target="slides/slide68.xml"/><Relationship Id="rId88" Type="http://schemas.openxmlformats.org/officeDocument/2006/relationships/notesMaster" Target="notesMasters/notesMaster1.xml"/><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8.xml"/><Relationship Id="rId28" Type="http://schemas.openxmlformats.org/officeDocument/2006/relationships/slide" Target="slides/slide13.xml"/><Relationship Id="rId36" Type="http://schemas.openxmlformats.org/officeDocument/2006/relationships/slide" Target="slides/slide21.xml"/><Relationship Id="rId49" Type="http://schemas.openxmlformats.org/officeDocument/2006/relationships/slide" Target="slides/slide34.xml"/><Relationship Id="rId57" Type="http://schemas.openxmlformats.org/officeDocument/2006/relationships/slide" Target="slides/slide42.xml"/><Relationship Id="rId10" Type="http://schemas.openxmlformats.org/officeDocument/2006/relationships/slideMaster" Target="slideMasters/slideMaster10.xml"/><Relationship Id="rId31" Type="http://schemas.openxmlformats.org/officeDocument/2006/relationships/slide" Target="slides/slide16.xml"/><Relationship Id="rId44" Type="http://schemas.openxmlformats.org/officeDocument/2006/relationships/slide" Target="slides/slide29.xml"/><Relationship Id="rId52" Type="http://schemas.openxmlformats.org/officeDocument/2006/relationships/slide" Target="slides/slide37.xml"/><Relationship Id="rId60" Type="http://schemas.openxmlformats.org/officeDocument/2006/relationships/slide" Target="slides/slide45.xml"/><Relationship Id="rId65" Type="http://schemas.openxmlformats.org/officeDocument/2006/relationships/slide" Target="slides/slide50.xml"/><Relationship Id="rId73" Type="http://schemas.openxmlformats.org/officeDocument/2006/relationships/slide" Target="slides/slide58.xml"/><Relationship Id="rId78" Type="http://schemas.openxmlformats.org/officeDocument/2006/relationships/slide" Target="slides/slide63.xml"/><Relationship Id="rId81" Type="http://schemas.openxmlformats.org/officeDocument/2006/relationships/slide" Target="slides/slide66.xml"/><Relationship Id="rId86" Type="http://schemas.openxmlformats.org/officeDocument/2006/relationships/slide" Target="slides/slide71.xml"/><Relationship Id="rId4" Type="http://schemas.openxmlformats.org/officeDocument/2006/relationships/slideMaster" Target="slideMasters/slideMaster4.xml"/><Relationship Id="rId9" Type="http://schemas.openxmlformats.org/officeDocument/2006/relationships/slideMaster" Target="slideMasters/slideMaster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charset="0"/>
              </a:defRPr>
            </a:lvl1pPr>
          </a:lstStyle>
          <a:p>
            <a:pPr>
              <a:defRPr/>
            </a:pPr>
            <a:fld id="{FB6DB54F-1E78-486B-B09C-45686EFCDBDE}" type="datetimeFigureOut">
              <a:rPr lang="en-US"/>
              <a:pPr>
                <a:defRPr/>
              </a:pPr>
              <a:t>12/29/2023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charset="0"/>
              </a:defRPr>
            </a:lvl1pPr>
          </a:lstStyle>
          <a:p>
            <a:pPr>
              <a:defRPr/>
            </a:pPr>
            <a:fld id="{EE667D31-3CEC-4E28-8BA5-D8BAF20EEDAE}" type="slidenum">
              <a:rPr lang="en-US"/>
              <a:pPr>
                <a:defRPr/>
              </a:pPr>
              <a:t>‹#›</a:t>
            </a:fld>
            <a:endParaRPr lang="en-US"/>
          </a:p>
        </p:txBody>
      </p:sp>
    </p:spTree>
    <p:extLst>
      <p:ext uri="{BB962C8B-B14F-4D97-AF65-F5344CB8AC3E}">
        <p14:creationId xmlns:p14="http://schemas.microsoft.com/office/powerpoint/2010/main" val="404011924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E667D31-3CEC-4E28-8BA5-D8BAF20EEDAE}" type="slidenum">
              <a:rPr lang="en-US" smtClean="0">
                <a:solidFill>
                  <a:prstClr val="black"/>
                </a:solidFill>
              </a:rPr>
              <a:pPr>
                <a:defRPr/>
              </a:pPr>
              <a:t>2</a:t>
            </a:fld>
            <a:endParaRPr lang="en-US">
              <a:solidFill>
                <a:prstClr val="black"/>
              </a:solidFill>
            </a:endParaRPr>
          </a:p>
        </p:txBody>
      </p:sp>
    </p:spTree>
    <p:extLst>
      <p:ext uri="{BB962C8B-B14F-4D97-AF65-F5344CB8AC3E}">
        <p14:creationId xmlns:p14="http://schemas.microsoft.com/office/powerpoint/2010/main" val="13995470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E667D31-3CEC-4E28-8BA5-D8BAF20EEDAE}" type="slidenum">
              <a:rPr lang="en-US" smtClean="0"/>
              <a:pPr>
                <a:defRPr/>
              </a:pPr>
              <a:t>7</a:t>
            </a:fld>
            <a:endParaRPr lang="en-US"/>
          </a:p>
        </p:txBody>
      </p:sp>
    </p:spTree>
    <p:extLst>
      <p:ext uri="{BB962C8B-B14F-4D97-AF65-F5344CB8AC3E}">
        <p14:creationId xmlns:p14="http://schemas.microsoft.com/office/powerpoint/2010/main" val="13995470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E667D31-3CEC-4E28-8BA5-D8BAF20EEDAE}" type="slidenum">
              <a:rPr lang="en-US" smtClean="0"/>
              <a:pPr>
                <a:defRPr/>
              </a:pPr>
              <a:t>34</a:t>
            </a:fld>
            <a:endParaRPr lang="en-US"/>
          </a:p>
        </p:txBody>
      </p:sp>
    </p:spTree>
    <p:extLst>
      <p:ext uri="{BB962C8B-B14F-4D97-AF65-F5344CB8AC3E}">
        <p14:creationId xmlns:p14="http://schemas.microsoft.com/office/powerpoint/2010/main" val="22371273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E667D31-3CEC-4E28-8BA5-D8BAF20EEDAE}" type="slidenum">
              <a:rPr lang="en-US" smtClean="0"/>
              <a:pPr>
                <a:defRPr/>
              </a:pPr>
              <a:t>57</a:t>
            </a:fld>
            <a:endParaRPr lang="en-US"/>
          </a:p>
        </p:txBody>
      </p:sp>
    </p:spTree>
    <p:extLst>
      <p:ext uri="{BB962C8B-B14F-4D97-AF65-F5344CB8AC3E}">
        <p14:creationId xmlns:p14="http://schemas.microsoft.com/office/powerpoint/2010/main" val="9687263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E667D31-3CEC-4E28-8BA5-D8BAF20EEDAE}" type="slidenum">
              <a:rPr lang="en-US" smtClean="0"/>
              <a:pPr>
                <a:defRPr/>
              </a:pPr>
              <a:t>67</a:t>
            </a:fld>
            <a:endParaRPr lang="en-US"/>
          </a:p>
        </p:txBody>
      </p:sp>
    </p:spTree>
    <p:extLst>
      <p:ext uri="{BB962C8B-B14F-4D97-AF65-F5344CB8AC3E}">
        <p14:creationId xmlns:p14="http://schemas.microsoft.com/office/powerpoint/2010/main" val="31044009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EE667D31-3CEC-4E28-8BA5-D8BAF20EEDAE}" type="slidenum">
              <a:rPr lang="en-US" smtClean="0"/>
              <a:pPr>
                <a:defRPr/>
              </a:pPr>
              <a:t>69</a:t>
            </a:fld>
            <a:endParaRPr lang="en-US"/>
          </a:p>
        </p:txBody>
      </p:sp>
    </p:spTree>
    <p:extLst>
      <p:ext uri="{BB962C8B-B14F-4D97-AF65-F5344CB8AC3E}">
        <p14:creationId xmlns:p14="http://schemas.microsoft.com/office/powerpoint/2010/main" val="29833781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E667D31-3CEC-4E28-8BA5-D8BAF20EEDAE}"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71</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30940644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5188F5D-0D00-4C49-BBAB-8BD33DC570C8}" type="slidenum">
              <a:rPr lang="en-US"/>
              <a:pPr>
                <a:defRPr/>
              </a:pPr>
              <a:t>‹#›</a:t>
            </a:fld>
            <a:endParaRPr lang="en-US"/>
          </a:p>
        </p:txBody>
      </p:sp>
    </p:spTree>
    <p:extLst>
      <p:ext uri="{BB962C8B-B14F-4D97-AF65-F5344CB8AC3E}">
        <p14:creationId xmlns:p14="http://schemas.microsoft.com/office/powerpoint/2010/main" val="5731414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BB7710D-8F47-4F10-A983-2F0C4D5CEF9E}" type="slidenum">
              <a:rPr lang="en-US"/>
              <a:pPr>
                <a:defRPr/>
              </a:pPr>
              <a:t>‹#›</a:t>
            </a:fld>
            <a:endParaRPr lang="en-US"/>
          </a:p>
        </p:txBody>
      </p:sp>
    </p:spTree>
    <p:extLst>
      <p:ext uri="{BB962C8B-B14F-4D97-AF65-F5344CB8AC3E}">
        <p14:creationId xmlns:p14="http://schemas.microsoft.com/office/powerpoint/2010/main" val="753553992"/>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5188F5D-0D00-4C49-BBAB-8BD33DC570C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21490791"/>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A8F2B65-5D93-4C17-9E1A-86EE10DCCCA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5664793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7BF52DB-74CD-40E9-9113-5D9D44C5F38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03679628"/>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F8044F3-C09C-473F-A016-E6E23323F7E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88266942"/>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FFA5C0D8-8EE1-4447-8186-A17EC4095F7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0604663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58B1D05-6DCE-44A8-948A-FBB200C03D2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31522689"/>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BAC802FA-441E-41C5-9DD3-19EE13B3259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10688044"/>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BFC0C4B-CBB4-494B-B1BE-6FB301EF575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60985841"/>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FD68EBD-66A7-4802-9EF2-0748CF17436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41559396"/>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BB7710D-8F47-4F10-A983-2F0C4D5CEF9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876514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E270BDE-2E6E-4247-9CE0-52F8A478A641}" type="slidenum">
              <a:rPr lang="en-US"/>
              <a:pPr>
                <a:defRPr/>
              </a:pPr>
              <a:t>‹#›</a:t>
            </a:fld>
            <a:endParaRPr lang="en-US"/>
          </a:p>
        </p:txBody>
      </p:sp>
    </p:spTree>
    <p:extLst>
      <p:ext uri="{BB962C8B-B14F-4D97-AF65-F5344CB8AC3E}">
        <p14:creationId xmlns:p14="http://schemas.microsoft.com/office/powerpoint/2010/main" val="4001003526"/>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E270BDE-2E6E-4247-9CE0-52F8A478A64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1113097"/>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5188F5D-0D00-4C49-BBAB-8BD33DC570C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05777240"/>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A8F2B65-5D93-4C17-9E1A-86EE10DCCCA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86699371"/>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7BF52DB-74CD-40E9-9113-5D9D44C5F38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18038930"/>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F8044F3-C09C-473F-A016-E6E23323F7E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51317041"/>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FFA5C0D8-8EE1-4447-8186-A17EC4095F7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94889039"/>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58B1D05-6DCE-44A8-948A-FBB200C03D2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88614557"/>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BAC802FA-441E-41C5-9DD3-19EE13B3259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00910120"/>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BFC0C4B-CBB4-494B-B1BE-6FB301EF575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5305643"/>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FD68EBD-66A7-4802-9EF2-0748CF17436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506959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3484A17-10A2-42DC-AC57-87A655756CB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18938749"/>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BB7710D-8F47-4F10-A983-2F0C4D5CEF9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25825481"/>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E270BDE-2E6E-4247-9CE0-52F8A478A64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15926605"/>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5188F5D-0D00-4C49-BBAB-8BD33DC570C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63578469"/>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A8F2B65-5D93-4C17-9E1A-86EE10DCCCA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61378980"/>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7BF52DB-74CD-40E9-9113-5D9D44C5F38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63548686"/>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F8044F3-C09C-473F-A016-E6E23323F7E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20149141"/>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FFA5C0D8-8EE1-4447-8186-A17EC4095F7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10235164"/>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58B1D05-6DCE-44A8-948A-FBB200C03D2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95899822"/>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BAC802FA-441E-41C5-9DD3-19EE13B3259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62719905"/>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BFC0C4B-CBB4-494B-B1BE-6FB301EF575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438028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AA61189-433B-4AED-B35B-201045D2FFF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11157348"/>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FD68EBD-66A7-4802-9EF2-0748CF17436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82822516"/>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BB7710D-8F47-4F10-A983-2F0C4D5CEF9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11463034"/>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E270BDE-2E6E-4247-9CE0-52F8A478A64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92729777"/>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403785188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311674819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82105987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380121827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59384742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387126272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56844235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4900EEE-3CEB-467B-BCD6-E5AC9A360D2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93462625"/>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5188F5D-0D00-4C49-BBAB-8BD33DC570C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30037088"/>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A8F2B65-5D93-4C17-9E1A-86EE10DCCCA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69199786"/>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7BF52DB-74CD-40E9-9113-5D9D44C5F38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81219401"/>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F8044F3-C09C-473F-A016-E6E23323F7E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92061564"/>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FFA5C0D8-8EE1-4447-8186-A17EC4095F7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75400018"/>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58B1D05-6DCE-44A8-948A-FBB200C03D2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0949793"/>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BAC802FA-441E-41C5-9DD3-19EE13B3259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66845180"/>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BFC0C4B-CBB4-494B-B1BE-6FB301EF575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87383245"/>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FD68EBD-66A7-4802-9EF2-0748CF17436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02823620"/>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BB7710D-8F47-4F10-A983-2F0C4D5CEF9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557498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ADAE7C3-5CDE-4866-84CC-C2859634FBF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86945573"/>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E270BDE-2E6E-4247-9CE0-52F8A478A64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91263852"/>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24485236"/>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5960122"/>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3532636"/>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12/29/2023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2758047"/>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12/29/2023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1627308"/>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12/29/2023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3516116"/>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12/29/2023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6430257"/>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12/29/2023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0317350"/>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12/29/2023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70895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4CFD67A9-58F8-44BE-A54E-19BDE4D1B12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25354113"/>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86479458"/>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45445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CB5E5B2C-3B63-4481-99C5-7D14094F6F9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948223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62C82CF9-6B2B-424C-94DD-8D1F28F053D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316443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E961204-3D00-4689-AF2E-1F7726B399F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572525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A8F2B65-5D93-4C17-9E1A-86EE10DCCCAE}" type="slidenum">
              <a:rPr lang="en-US"/>
              <a:pPr>
                <a:defRPr/>
              </a:pPr>
              <a:t>‹#›</a:t>
            </a:fld>
            <a:endParaRPr lang="en-US"/>
          </a:p>
        </p:txBody>
      </p:sp>
    </p:spTree>
    <p:extLst>
      <p:ext uri="{BB962C8B-B14F-4D97-AF65-F5344CB8AC3E}">
        <p14:creationId xmlns:p14="http://schemas.microsoft.com/office/powerpoint/2010/main" val="40089017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4919224-6F2C-4422-978C-D41D7DBFD7B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775530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0F4D65F-84D5-47B5-9410-9CF46DDBF25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610612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D3D7B25-A143-4162-A381-DD19E7CC59A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9914409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5188F5D-0D00-4C49-BBAB-8BD33DC570C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5448187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A8F2B65-5D93-4C17-9E1A-86EE10DCCCA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0663046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7BF52DB-74CD-40E9-9113-5D9D44C5F38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1327539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F8044F3-C09C-473F-A016-E6E23323F7E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9030177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FFA5C0D8-8EE1-4447-8186-A17EC4095F7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1846264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58B1D05-6DCE-44A8-948A-FBB200C03D2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7075561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BAC802FA-441E-41C5-9DD3-19EE13B3259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461398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7BF52DB-74CD-40E9-9113-5D9D44C5F38F}" type="slidenum">
              <a:rPr lang="en-US"/>
              <a:pPr>
                <a:defRPr/>
              </a:pPr>
              <a:t>‹#›</a:t>
            </a:fld>
            <a:endParaRPr lang="en-US"/>
          </a:p>
        </p:txBody>
      </p:sp>
    </p:spTree>
    <p:extLst>
      <p:ext uri="{BB962C8B-B14F-4D97-AF65-F5344CB8AC3E}">
        <p14:creationId xmlns:p14="http://schemas.microsoft.com/office/powerpoint/2010/main" val="117328981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BFC0C4B-CBB4-494B-B1BE-6FB301EF575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7244152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FD68EBD-66A7-4802-9EF2-0748CF17436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7983023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BB7710D-8F47-4F10-A983-2F0C4D5CEF9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8193348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E270BDE-2E6E-4247-9CE0-52F8A478A64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8472686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5188F5D-0D00-4C49-BBAB-8BD33DC570C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5448187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A8F2B65-5D93-4C17-9E1A-86EE10DCCCA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0663046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7BF52DB-74CD-40E9-9113-5D9D44C5F38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1327539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F8044F3-C09C-473F-A016-E6E23323F7E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9030177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FFA5C0D8-8EE1-4447-8186-A17EC4095F7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1846264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58B1D05-6DCE-44A8-948A-FBB200C03D2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707556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F8044F3-C09C-473F-A016-E6E23323F7E5}" type="slidenum">
              <a:rPr lang="en-US"/>
              <a:pPr>
                <a:defRPr/>
              </a:pPr>
              <a:t>‹#›</a:t>
            </a:fld>
            <a:endParaRPr lang="en-US"/>
          </a:p>
        </p:txBody>
      </p:sp>
    </p:spTree>
    <p:extLst>
      <p:ext uri="{BB962C8B-B14F-4D97-AF65-F5344CB8AC3E}">
        <p14:creationId xmlns:p14="http://schemas.microsoft.com/office/powerpoint/2010/main" val="414669472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BAC802FA-441E-41C5-9DD3-19EE13B3259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4613980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BFC0C4B-CBB4-494B-B1BE-6FB301EF575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7244152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FD68EBD-66A7-4802-9EF2-0748CF17436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7983023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BB7710D-8F47-4F10-A983-2F0C4D5CEF9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8193348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E270BDE-2E6E-4247-9CE0-52F8A478A64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8472686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5188F5D-0D00-4C49-BBAB-8BD33DC570C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6176420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A8F2B65-5D93-4C17-9E1A-86EE10DCCCA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4332624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7BF52DB-74CD-40E9-9113-5D9D44C5F38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5831713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F8044F3-C09C-473F-A016-E6E23323F7E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0642062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FFA5C0D8-8EE1-4447-8186-A17EC4095F7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711653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FFA5C0D8-8EE1-4447-8186-A17EC4095F77}" type="slidenum">
              <a:rPr lang="en-US"/>
              <a:pPr>
                <a:defRPr/>
              </a:pPr>
              <a:t>‹#›</a:t>
            </a:fld>
            <a:endParaRPr lang="en-US"/>
          </a:p>
        </p:txBody>
      </p:sp>
    </p:spTree>
    <p:extLst>
      <p:ext uri="{BB962C8B-B14F-4D97-AF65-F5344CB8AC3E}">
        <p14:creationId xmlns:p14="http://schemas.microsoft.com/office/powerpoint/2010/main" val="340371832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58B1D05-6DCE-44A8-948A-FBB200C03D2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9083104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BAC802FA-441E-41C5-9DD3-19EE13B3259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814271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BFC0C4B-CBB4-494B-B1BE-6FB301EF575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4509666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FD68EBD-66A7-4802-9EF2-0748CF17436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7341129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BB7710D-8F47-4F10-A983-2F0C4D5CEF9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7327829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E270BDE-2E6E-4247-9CE0-52F8A478A64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788237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5188F5D-0D00-4C49-BBAB-8BD33DC570C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4964681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A8F2B65-5D93-4C17-9E1A-86EE10DCCCA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7881074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7BF52DB-74CD-40E9-9113-5D9D44C5F38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193661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F8044F3-C09C-473F-A016-E6E23323F7E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535912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58B1D05-6DCE-44A8-948A-FBB200C03D29}" type="slidenum">
              <a:rPr lang="en-US"/>
              <a:pPr>
                <a:defRPr/>
              </a:pPr>
              <a:t>‹#›</a:t>
            </a:fld>
            <a:endParaRPr lang="en-US"/>
          </a:p>
        </p:txBody>
      </p:sp>
    </p:spTree>
    <p:extLst>
      <p:ext uri="{BB962C8B-B14F-4D97-AF65-F5344CB8AC3E}">
        <p14:creationId xmlns:p14="http://schemas.microsoft.com/office/powerpoint/2010/main" val="129576661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FFA5C0D8-8EE1-4447-8186-A17EC4095F7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7290502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58B1D05-6DCE-44A8-948A-FBB200C03D2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9432451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BAC802FA-441E-41C5-9DD3-19EE13B3259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7481179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BFC0C4B-CBB4-494B-B1BE-6FB301EF575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074512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FD68EBD-66A7-4802-9EF2-0748CF17436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0984296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BB7710D-8F47-4F10-A983-2F0C4D5CEF9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3375359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E270BDE-2E6E-4247-9CE0-52F8A478A64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3348635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5188F5D-0D00-4C49-BBAB-8BD33DC570C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6501830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A8F2B65-5D93-4C17-9E1A-86EE10DCCCA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8787781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7BF52DB-74CD-40E9-9113-5D9D44C5F38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466398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BAC802FA-441E-41C5-9DD3-19EE13B3259E}" type="slidenum">
              <a:rPr lang="en-US"/>
              <a:pPr>
                <a:defRPr/>
              </a:pPr>
              <a:t>‹#›</a:t>
            </a:fld>
            <a:endParaRPr lang="en-US"/>
          </a:p>
        </p:txBody>
      </p:sp>
    </p:spTree>
    <p:extLst>
      <p:ext uri="{BB962C8B-B14F-4D97-AF65-F5344CB8AC3E}">
        <p14:creationId xmlns:p14="http://schemas.microsoft.com/office/powerpoint/2010/main" val="136532323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F8044F3-C09C-473F-A016-E6E23323F7E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1227948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FFA5C0D8-8EE1-4447-8186-A17EC4095F7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1816386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58B1D05-6DCE-44A8-948A-FBB200C03D2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2588096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BAC802FA-441E-41C5-9DD3-19EE13B3259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491890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BFC0C4B-CBB4-494B-B1BE-6FB301EF575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4098234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FD68EBD-66A7-4802-9EF2-0748CF17436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2795810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BB7710D-8F47-4F10-A983-2F0C4D5CEF9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2447488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E270BDE-2E6E-4247-9CE0-52F8A478A64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8876013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5188F5D-0D00-4C49-BBAB-8BD33DC570C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3703109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A8F2B65-5D93-4C17-9E1A-86EE10DCCCA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25885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BFC0C4B-CBB4-494B-B1BE-6FB301EF5754}" type="slidenum">
              <a:rPr lang="en-US"/>
              <a:pPr>
                <a:defRPr/>
              </a:pPr>
              <a:t>‹#›</a:t>
            </a:fld>
            <a:endParaRPr lang="en-US"/>
          </a:p>
        </p:txBody>
      </p:sp>
    </p:spTree>
    <p:extLst>
      <p:ext uri="{BB962C8B-B14F-4D97-AF65-F5344CB8AC3E}">
        <p14:creationId xmlns:p14="http://schemas.microsoft.com/office/powerpoint/2010/main" val="10446754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7BF52DB-74CD-40E9-9113-5D9D44C5F38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3653329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F8044F3-C09C-473F-A016-E6E23323F7E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7754979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FFA5C0D8-8EE1-4447-8186-A17EC4095F7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3286107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58B1D05-6DCE-44A8-948A-FBB200C03D2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4346634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BAC802FA-441E-41C5-9DD3-19EE13B3259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892447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BFC0C4B-CBB4-494B-B1BE-6FB301EF575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4499512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FD68EBD-66A7-4802-9EF2-0748CF17436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2000108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BB7710D-8F47-4F10-A983-2F0C4D5CEF9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5559275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E270BDE-2E6E-4247-9CE0-52F8A478A64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3715010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5188F5D-0D00-4C49-BBAB-8BD33DC570C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370310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FD68EBD-66A7-4802-9EF2-0748CF174364}" type="slidenum">
              <a:rPr lang="en-US"/>
              <a:pPr>
                <a:defRPr/>
              </a:pPr>
              <a:t>‹#›</a:t>
            </a:fld>
            <a:endParaRPr lang="en-US"/>
          </a:p>
        </p:txBody>
      </p:sp>
    </p:spTree>
    <p:extLst>
      <p:ext uri="{BB962C8B-B14F-4D97-AF65-F5344CB8AC3E}">
        <p14:creationId xmlns:p14="http://schemas.microsoft.com/office/powerpoint/2010/main" val="2506568217"/>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A8F2B65-5D93-4C17-9E1A-86EE10DCCCA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258850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7BF52DB-74CD-40E9-9113-5D9D44C5F38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3653329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F8044F3-C09C-473F-A016-E6E23323F7E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7754979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FFA5C0D8-8EE1-4447-8186-A17EC4095F7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3286107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58B1D05-6DCE-44A8-948A-FBB200C03D2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4346634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BAC802FA-441E-41C5-9DD3-19EE13B3259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8924471"/>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BFC0C4B-CBB4-494B-B1BE-6FB301EF575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44995127"/>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FD68EBD-66A7-4802-9EF2-0748CF17436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20001084"/>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BB7710D-8F47-4F10-A983-2F0C4D5CEF9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55592756"/>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E270BDE-2E6E-4247-9CE0-52F8A478A64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371501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theme" Target="../theme/theme13.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5" Type="http://schemas.openxmlformats.org/officeDocument/2006/relationships/slideLayout" Target="../slideLayouts/slideLayout137.xml"/><Relationship Id="rId4" Type="http://schemas.openxmlformats.org/officeDocument/2006/relationships/slideLayout" Target="../slideLayouts/slideLayout136.xml"/><Relationship Id="rId9" Type="http://schemas.openxmlformats.org/officeDocument/2006/relationships/image" Target="../media/image1.jpg"/></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47.xml"/><Relationship Id="rId3" Type="http://schemas.openxmlformats.org/officeDocument/2006/relationships/slideLayout" Target="../slideLayouts/slideLayout142.xml"/><Relationship Id="rId7" Type="http://schemas.openxmlformats.org/officeDocument/2006/relationships/slideLayout" Target="../slideLayouts/slideLayout146.xml"/><Relationship Id="rId12" Type="http://schemas.openxmlformats.org/officeDocument/2006/relationships/theme" Target="../theme/theme14.xml"/><Relationship Id="rId2" Type="http://schemas.openxmlformats.org/officeDocument/2006/relationships/slideLayout" Target="../slideLayouts/slideLayout141.xml"/><Relationship Id="rId1" Type="http://schemas.openxmlformats.org/officeDocument/2006/relationships/slideLayout" Target="../slideLayouts/slideLayout140.xml"/><Relationship Id="rId6" Type="http://schemas.openxmlformats.org/officeDocument/2006/relationships/slideLayout" Target="../slideLayouts/slideLayout145.xml"/><Relationship Id="rId11" Type="http://schemas.openxmlformats.org/officeDocument/2006/relationships/slideLayout" Target="../slideLayouts/slideLayout150.xml"/><Relationship Id="rId5" Type="http://schemas.openxmlformats.org/officeDocument/2006/relationships/slideLayout" Target="../slideLayouts/slideLayout144.xml"/><Relationship Id="rId10" Type="http://schemas.openxmlformats.org/officeDocument/2006/relationships/slideLayout" Target="../slideLayouts/slideLayout149.xml"/><Relationship Id="rId4" Type="http://schemas.openxmlformats.org/officeDocument/2006/relationships/slideLayout" Target="../slideLayouts/slideLayout143.xml"/><Relationship Id="rId9" Type="http://schemas.openxmlformats.org/officeDocument/2006/relationships/slideLayout" Target="../slideLayouts/slideLayout148.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58.xml"/><Relationship Id="rId13" Type="http://schemas.openxmlformats.org/officeDocument/2006/relationships/image" Target="../media/image2.jpg"/><Relationship Id="rId3" Type="http://schemas.openxmlformats.org/officeDocument/2006/relationships/slideLayout" Target="../slideLayouts/slideLayout153.xml"/><Relationship Id="rId7" Type="http://schemas.openxmlformats.org/officeDocument/2006/relationships/slideLayout" Target="../slideLayouts/slideLayout157.xml"/><Relationship Id="rId12" Type="http://schemas.openxmlformats.org/officeDocument/2006/relationships/theme" Target="../theme/theme15.xml"/><Relationship Id="rId2" Type="http://schemas.openxmlformats.org/officeDocument/2006/relationships/slideLayout" Target="../slideLayouts/slideLayout152.xml"/><Relationship Id="rId1" Type="http://schemas.openxmlformats.org/officeDocument/2006/relationships/slideLayout" Target="../slideLayouts/slideLayout151.xml"/><Relationship Id="rId6" Type="http://schemas.openxmlformats.org/officeDocument/2006/relationships/slideLayout" Target="../slideLayouts/slideLayout156.xml"/><Relationship Id="rId11" Type="http://schemas.openxmlformats.org/officeDocument/2006/relationships/slideLayout" Target="../slideLayouts/slideLayout161.xml"/><Relationship Id="rId5" Type="http://schemas.openxmlformats.org/officeDocument/2006/relationships/slideLayout" Target="../slideLayouts/slideLayout155.xml"/><Relationship Id="rId10" Type="http://schemas.openxmlformats.org/officeDocument/2006/relationships/slideLayout" Target="../slideLayouts/slideLayout160.xml"/><Relationship Id="rId4" Type="http://schemas.openxmlformats.org/officeDocument/2006/relationships/slideLayout" Target="../slideLayouts/slideLayout154.xml"/><Relationship Id="rId9" Type="http://schemas.openxmlformats.org/officeDocument/2006/relationships/slideLayout" Target="../slideLayouts/slideLayout15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4684713"/>
            <a:ext cx="2895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7961C286-0398-4040-A1F5-B340330EDBF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4684713"/>
            <a:ext cx="2895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7961C286-0398-4040-A1F5-B340330EDBF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31517924"/>
      </p:ext>
    </p:extLst>
  </p:cSld>
  <p:clrMap bg1="lt1" tx1="dk1" bg2="lt2" tx2="dk2" accent1="accent1" accent2="accent2" accent3="accent3" accent4="accent4" accent5="accent5" accent6="accent6" hlink="hlink" folHlink="folHlink"/>
  <p:sldLayoutIdLst>
    <p:sldLayoutId id="2147483969" r:id="rId1"/>
    <p:sldLayoutId id="2147483970" r:id="rId2"/>
    <p:sldLayoutId id="2147483971" r:id="rId3"/>
    <p:sldLayoutId id="2147483972" r:id="rId4"/>
    <p:sldLayoutId id="2147483973" r:id="rId5"/>
    <p:sldLayoutId id="2147483974" r:id="rId6"/>
    <p:sldLayoutId id="2147483975" r:id="rId7"/>
    <p:sldLayoutId id="2147483976" r:id="rId8"/>
    <p:sldLayoutId id="2147483977" r:id="rId9"/>
    <p:sldLayoutId id="2147483978" r:id="rId10"/>
    <p:sldLayoutId id="214748397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4684713"/>
            <a:ext cx="2895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7961C286-0398-4040-A1F5-B340330EDBF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8316085"/>
      </p:ext>
    </p:extLst>
  </p:cSld>
  <p:clrMap bg1="lt1" tx1="dk1" bg2="lt2" tx2="dk2" accent1="accent1" accent2="accent2" accent3="accent3" accent4="accent4" accent5="accent5" accent6="accent6" hlink="hlink" folHlink="folHlink"/>
  <p:sldLayoutIdLst>
    <p:sldLayoutId id="2147483981" r:id="rId1"/>
    <p:sldLayoutId id="2147483982" r:id="rId2"/>
    <p:sldLayoutId id="2147483983" r:id="rId3"/>
    <p:sldLayoutId id="2147483984" r:id="rId4"/>
    <p:sldLayoutId id="2147483985" r:id="rId5"/>
    <p:sldLayoutId id="2147483986" r:id="rId6"/>
    <p:sldLayoutId id="2147483987" r:id="rId7"/>
    <p:sldLayoutId id="2147483988" r:id="rId8"/>
    <p:sldLayoutId id="2147483989" r:id="rId9"/>
    <p:sldLayoutId id="2147483990" r:id="rId10"/>
    <p:sldLayoutId id="214748399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4684713"/>
            <a:ext cx="2895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7961C286-0398-4040-A1F5-B340330EDBF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73114564"/>
      </p:ext>
    </p:extLst>
  </p:cSld>
  <p:clrMap bg1="lt1" tx1="dk1" bg2="lt2" tx2="dk2" accent1="accent1" accent2="accent2" accent3="accent3" accent4="accent4" accent5="accent5" accent6="accent6" hlink="hlink" folHlink="folHlink"/>
  <p:sldLayoutIdLst>
    <p:sldLayoutId id="2147483993" r:id="rId1"/>
    <p:sldLayoutId id="2147483994" r:id="rId2"/>
    <p:sldLayoutId id="2147483995" r:id="rId3"/>
    <p:sldLayoutId id="2147483996" r:id="rId4"/>
    <p:sldLayoutId id="2147483997" r:id="rId5"/>
    <p:sldLayoutId id="2147483998" r:id="rId6"/>
    <p:sldLayoutId id="2147483999" r:id="rId7"/>
    <p:sldLayoutId id="2147484000" r:id="rId8"/>
    <p:sldLayoutId id="2147484001" r:id="rId9"/>
    <p:sldLayoutId id="2147484002" r:id="rId10"/>
    <p:sldLayoutId id="2147484003"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a:defRPr/>
            </a:pPr>
            <a:fld id="{0363BCF7-B196-4513-AC8D-3A0C7964A06D}" type="slidenum">
              <a:rPr lang="en-US">
                <a:cs typeface="Arial" panose="020B0604020202020204" pitchFamily="34" charset="0"/>
              </a:rPr>
              <a:pPr>
                <a:defRPr/>
              </a:pPr>
              <a:t>‹#›</a:t>
            </a:fld>
            <a:endParaRPr lang="en-US">
              <a:cs typeface="Arial" panose="020B0604020202020204" pitchFamily="34" charset="0"/>
            </a:endParaRPr>
          </a:p>
        </p:txBody>
      </p:sp>
    </p:spTree>
    <p:extLst>
      <p:ext uri="{BB962C8B-B14F-4D97-AF65-F5344CB8AC3E}">
        <p14:creationId xmlns:p14="http://schemas.microsoft.com/office/powerpoint/2010/main" val="2954749974"/>
      </p:ext>
    </p:extLst>
  </p:cSld>
  <p:clrMap bg1="lt1" tx1="dk1" bg2="lt2" tx2="dk2" accent1="accent1" accent2="accent2" accent3="accent3" accent4="accent4" accent5="accent5" accent6="accent6" hlink="hlink" folHlink="folHlink"/>
  <p:sldLayoutIdLst>
    <p:sldLayoutId id="2147484005" r:id="rId1"/>
    <p:sldLayoutId id="2147484006" r:id="rId2"/>
    <p:sldLayoutId id="2147484007" r:id="rId3"/>
    <p:sldLayoutId id="2147484008" r:id="rId4"/>
    <p:sldLayoutId id="2147484009" r:id="rId5"/>
    <p:sldLayoutId id="2147484010" r:id="rId6"/>
    <p:sldLayoutId id="2147484011"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4684713"/>
            <a:ext cx="2895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7961C286-0398-4040-A1F5-B340330EDBF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02850627"/>
      </p:ext>
    </p:extLst>
  </p:cSld>
  <p:clrMap bg1="lt1" tx1="dk1" bg2="lt2" tx2="dk2" accent1="accent1" accent2="accent2" accent3="accent3" accent4="accent4" accent5="accent5" accent6="accent6" hlink="hlink" folHlink="folHlink"/>
  <p:sldLayoutIdLst>
    <p:sldLayoutId id="2147484013" r:id="rId1"/>
    <p:sldLayoutId id="2147484014" r:id="rId2"/>
    <p:sldLayoutId id="2147484015" r:id="rId3"/>
    <p:sldLayoutId id="2147484016" r:id="rId4"/>
    <p:sldLayoutId id="2147484017" r:id="rId5"/>
    <p:sldLayoutId id="2147484018" r:id="rId6"/>
    <p:sldLayoutId id="2147484019" r:id="rId7"/>
    <p:sldLayoutId id="2147484020" r:id="rId8"/>
    <p:sldLayoutId id="2147484021" r:id="rId9"/>
    <p:sldLayoutId id="2147484022" r:id="rId10"/>
    <p:sldLayoutId id="2147484023"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2AE39482-4EB0-4B14-B26D-943EB7BAF646}" type="datetimeFigureOut">
              <a:rPr lang="en-US" smtClean="0">
                <a:solidFill>
                  <a:prstClr val="black">
                    <a:tint val="75000"/>
                  </a:prstClr>
                </a:solidFill>
                <a:latin typeface="UTM American Sans"/>
              </a:rPr>
              <a:pPr fontAlgn="auto">
                <a:spcBef>
                  <a:spcPts val="0"/>
                </a:spcBef>
                <a:spcAft>
                  <a:spcPts val="0"/>
                </a:spcAft>
              </a:pPr>
              <a:t>12/29/2023</a:t>
            </a:fld>
            <a:endParaRPr lang="en-US">
              <a:solidFill>
                <a:prstClr val="black">
                  <a:tint val="75000"/>
                </a:prstClr>
              </a:solidFill>
              <a:latin typeface="UTM American Sans"/>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UTM American Sans"/>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CB58B6E9-FDE9-4331-BD41-48738A3DE83E}" type="slidenum">
              <a:rPr lang="en-US" smtClean="0">
                <a:solidFill>
                  <a:prstClr val="black">
                    <a:tint val="75000"/>
                  </a:prstClr>
                </a:solidFill>
                <a:latin typeface="UTM American Sans"/>
              </a:rPr>
              <a:pPr fontAlgn="auto">
                <a:spcBef>
                  <a:spcPts val="0"/>
                </a:spcBef>
                <a:spcAft>
                  <a:spcPts val="0"/>
                </a:spcAft>
              </a:pPr>
              <a:t>‹#›</a:t>
            </a:fld>
            <a:endParaRPr lang="en-US">
              <a:solidFill>
                <a:prstClr val="black">
                  <a:tint val="75000"/>
                </a:prstClr>
              </a:solidFill>
              <a:latin typeface="UTM American Sans"/>
            </a:endParaRPr>
          </a:p>
        </p:txBody>
      </p:sp>
    </p:spTree>
    <p:extLst>
      <p:ext uri="{BB962C8B-B14F-4D97-AF65-F5344CB8AC3E}">
        <p14:creationId xmlns:p14="http://schemas.microsoft.com/office/powerpoint/2010/main" val="794388479"/>
      </p:ext>
    </p:extLst>
  </p:cSld>
  <p:clrMap bg1="lt1" tx1="dk1" bg2="lt2" tx2="dk2" accent1="accent1" accent2="accent2" accent3="accent3" accent4="accent4" accent5="accent5" accent6="accent6" hlink="hlink" folHlink="folHlink"/>
  <p:sldLayoutIdLst>
    <p:sldLayoutId id="2147484025" r:id="rId1"/>
    <p:sldLayoutId id="2147484026" r:id="rId2"/>
    <p:sldLayoutId id="2147484027" r:id="rId3"/>
    <p:sldLayoutId id="2147484028" r:id="rId4"/>
    <p:sldLayoutId id="2147484029" r:id="rId5"/>
    <p:sldLayoutId id="2147484030" r:id="rId6"/>
    <p:sldLayoutId id="2147484031" r:id="rId7"/>
    <p:sldLayoutId id="2147484032" r:id="rId8"/>
    <p:sldLayoutId id="2147484033" r:id="rId9"/>
    <p:sldLayoutId id="2147484034" r:id="rId10"/>
    <p:sldLayoutId id="21474840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4684713"/>
            <a:ext cx="2895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33DF8882-DA4C-44B5-B6ED-5D373D4524F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22854431"/>
      </p:ext>
    </p:extLst>
  </p:cSld>
  <p:clrMap bg1="lt1" tx1="dk1" bg2="lt2" tx2="dk2" accent1="accent1" accent2="accent2" accent3="accent3" accent4="accent4" accent5="accent5" accent6="accent6" hlink="hlink" folHlink="folHlink"/>
  <p:sldLayoutIdLst>
    <p:sldLayoutId id="2147483837" r:id="rId1"/>
    <p:sldLayoutId id="2147483838" r:id="rId2"/>
    <p:sldLayoutId id="2147483839" r:id="rId3"/>
    <p:sldLayoutId id="2147483840" r:id="rId4"/>
    <p:sldLayoutId id="2147483841" r:id="rId5"/>
    <p:sldLayoutId id="2147483842" r:id="rId6"/>
    <p:sldLayoutId id="2147483843" r:id="rId7"/>
    <p:sldLayoutId id="2147483844" r:id="rId8"/>
    <p:sldLayoutId id="2147483845" r:id="rId9"/>
    <p:sldLayoutId id="2147483846" r:id="rId10"/>
    <p:sldLayoutId id="214748384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4684713"/>
            <a:ext cx="2895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7961C286-0398-4040-A1F5-B340330EDBF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81946475"/>
      </p:ext>
    </p:extLst>
  </p:cSld>
  <p:clrMap bg1="lt1" tx1="dk1" bg2="lt2" tx2="dk2" accent1="accent1" accent2="accent2" accent3="accent3" accent4="accent4" accent5="accent5" accent6="accent6" hlink="hlink" folHlink="folHlink"/>
  <p:sldLayoutIdLst>
    <p:sldLayoutId id="2147483849" r:id="rId1"/>
    <p:sldLayoutId id="2147483850" r:id="rId2"/>
    <p:sldLayoutId id="2147483851" r:id="rId3"/>
    <p:sldLayoutId id="2147483852" r:id="rId4"/>
    <p:sldLayoutId id="2147483853" r:id="rId5"/>
    <p:sldLayoutId id="2147483854" r:id="rId6"/>
    <p:sldLayoutId id="2147483855" r:id="rId7"/>
    <p:sldLayoutId id="2147483856" r:id="rId8"/>
    <p:sldLayoutId id="2147483857" r:id="rId9"/>
    <p:sldLayoutId id="2147483858" r:id="rId10"/>
    <p:sldLayoutId id="21474838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4684713"/>
            <a:ext cx="2895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7961C286-0398-4040-A1F5-B340330EDBF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81946475"/>
      </p:ext>
    </p:extLst>
  </p:cSld>
  <p:clrMap bg1="lt1" tx1="dk1" bg2="lt2" tx2="dk2" accent1="accent1" accent2="accent2" accent3="accent3" accent4="accent4" accent5="accent5" accent6="accent6" hlink="hlink" folHlink="folHlink"/>
  <p:sldLayoutIdLst>
    <p:sldLayoutId id="2147483861" r:id="rId1"/>
    <p:sldLayoutId id="2147483862" r:id="rId2"/>
    <p:sldLayoutId id="2147483863" r:id="rId3"/>
    <p:sldLayoutId id="2147483864" r:id="rId4"/>
    <p:sldLayoutId id="2147483865" r:id="rId5"/>
    <p:sldLayoutId id="2147483866" r:id="rId6"/>
    <p:sldLayoutId id="2147483867" r:id="rId7"/>
    <p:sldLayoutId id="2147483868" r:id="rId8"/>
    <p:sldLayoutId id="2147483869" r:id="rId9"/>
    <p:sldLayoutId id="2147483870" r:id="rId10"/>
    <p:sldLayoutId id="214748387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4684713"/>
            <a:ext cx="2895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7961C286-0398-4040-A1F5-B340330EDBF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03362684"/>
      </p:ext>
    </p:extLst>
  </p:cSld>
  <p:clrMap bg1="lt1" tx1="dk1" bg2="lt2" tx2="dk2" accent1="accent1" accent2="accent2" accent3="accent3" accent4="accent4" accent5="accent5" accent6="accent6" hlink="hlink" folHlink="folHlink"/>
  <p:sldLayoutIdLst>
    <p:sldLayoutId id="2147483897" r:id="rId1"/>
    <p:sldLayoutId id="2147483898" r:id="rId2"/>
    <p:sldLayoutId id="2147483899" r:id="rId3"/>
    <p:sldLayoutId id="2147483900" r:id="rId4"/>
    <p:sldLayoutId id="2147483901" r:id="rId5"/>
    <p:sldLayoutId id="2147483902" r:id="rId6"/>
    <p:sldLayoutId id="2147483903" r:id="rId7"/>
    <p:sldLayoutId id="2147483904" r:id="rId8"/>
    <p:sldLayoutId id="2147483905" r:id="rId9"/>
    <p:sldLayoutId id="2147483906" r:id="rId10"/>
    <p:sldLayoutId id="214748390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4684713"/>
            <a:ext cx="2895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7961C286-0398-4040-A1F5-B340330EDBF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53332916"/>
      </p:ext>
    </p:extLst>
  </p:cSld>
  <p:clrMap bg1="lt1" tx1="dk1" bg2="lt2" tx2="dk2" accent1="accent1" accent2="accent2" accent3="accent3" accent4="accent4" accent5="accent5" accent6="accent6" hlink="hlink" folHlink="folHlink"/>
  <p:sldLayoutIdLst>
    <p:sldLayoutId id="2147483909" r:id="rId1"/>
    <p:sldLayoutId id="2147483910" r:id="rId2"/>
    <p:sldLayoutId id="2147483911" r:id="rId3"/>
    <p:sldLayoutId id="2147483912" r:id="rId4"/>
    <p:sldLayoutId id="2147483913" r:id="rId5"/>
    <p:sldLayoutId id="2147483914" r:id="rId6"/>
    <p:sldLayoutId id="2147483915" r:id="rId7"/>
    <p:sldLayoutId id="2147483916" r:id="rId8"/>
    <p:sldLayoutId id="2147483917" r:id="rId9"/>
    <p:sldLayoutId id="2147483918" r:id="rId10"/>
    <p:sldLayoutId id="214748391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4684713"/>
            <a:ext cx="2895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7961C286-0398-4040-A1F5-B340330EDBF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65898345"/>
      </p:ext>
    </p:extLst>
  </p:cSld>
  <p:clrMap bg1="lt1" tx1="dk1" bg2="lt2" tx2="dk2" accent1="accent1" accent2="accent2" accent3="accent3" accent4="accent4" accent5="accent5" accent6="accent6" hlink="hlink" folHlink="folHlink"/>
  <p:sldLayoutIdLst>
    <p:sldLayoutId id="2147483933" r:id="rId1"/>
    <p:sldLayoutId id="2147483934" r:id="rId2"/>
    <p:sldLayoutId id="2147483935" r:id="rId3"/>
    <p:sldLayoutId id="2147483936" r:id="rId4"/>
    <p:sldLayoutId id="2147483937" r:id="rId5"/>
    <p:sldLayoutId id="2147483938" r:id="rId6"/>
    <p:sldLayoutId id="2147483939" r:id="rId7"/>
    <p:sldLayoutId id="2147483940" r:id="rId8"/>
    <p:sldLayoutId id="2147483941" r:id="rId9"/>
    <p:sldLayoutId id="2147483942" r:id="rId10"/>
    <p:sldLayoutId id="2147483943"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4684713"/>
            <a:ext cx="2895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7961C286-0398-4040-A1F5-B340330EDBF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87573797"/>
      </p:ext>
    </p:extLst>
  </p:cSld>
  <p:clrMap bg1="lt1" tx1="dk1" bg2="lt2" tx2="dk2" accent1="accent1" accent2="accent2" accent3="accent3" accent4="accent4" accent5="accent5" accent6="accent6" hlink="hlink" folHlink="folHlink"/>
  <p:sldLayoutIdLst>
    <p:sldLayoutId id="2147483945" r:id="rId1"/>
    <p:sldLayoutId id="2147483946" r:id="rId2"/>
    <p:sldLayoutId id="2147483947" r:id="rId3"/>
    <p:sldLayoutId id="2147483948" r:id="rId4"/>
    <p:sldLayoutId id="2147483949" r:id="rId5"/>
    <p:sldLayoutId id="2147483950" r:id="rId6"/>
    <p:sldLayoutId id="2147483951" r:id="rId7"/>
    <p:sldLayoutId id="2147483952" r:id="rId8"/>
    <p:sldLayoutId id="2147483953" r:id="rId9"/>
    <p:sldLayoutId id="2147483954" r:id="rId10"/>
    <p:sldLayoutId id="2147483955"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4684713"/>
            <a:ext cx="2895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7961C286-0398-4040-A1F5-B340330EDBF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87573797"/>
      </p:ext>
    </p:extLst>
  </p:cSld>
  <p:clrMap bg1="lt1" tx1="dk1" bg2="lt2" tx2="dk2" accent1="accent1" accent2="accent2" accent3="accent3" accent4="accent4" accent5="accent5" accent6="accent6" hlink="hlink" folHlink="folHlink"/>
  <p:sldLayoutIdLst>
    <p:sldLayoutId id="2147483957" r:id="rId1"/>
    <p:sldLayoutId id="2147483958" r:id="rId2"/>
    <p:sldLayoutId id="2147483959" r:id="rId3"/>
    <p:sldLayoutId id="2147483960" r:id="rId4"/>
    <p:sldLayoutId id="2147483961" r:id="rId5"/>
    <p:sldLayoutId id="2147483962" r:id="rId6"/>
    <p:sldLayoutId id="2147483963" r:id="rId7"/>
    <p:sldLayoutId id="2147483964" r:id="rId8"/>
    <p:sldLayoutId id="2147483965" r:id="rId9"/>
    <p:sldLayoutId id="2147483966" r:id="rId10"/>
    <p:sldLayoutId id="214748396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33.xml"/></Relationships>
</file>

<file path=ppt/slides/_rels/slide1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33.xml"/></Relationships>
</file>

<file path=ppt/slides/_rels/slide1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33.xml"/></Relationships>
</file>

<file path=ppt/slides/_rels/slide1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33.xml"/></Relationships>
</file>

<file path=ppt/slides/_rels/slide1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38.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38.xml"/></Relationships>
</file>

<file path=ppt/slides/_rels/slide2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38.xml"/></Relationships>
</file>

<file path=ppt/slides/_rels/slide2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38.xml"/></Relationships>
</file>

<file path=ppt/slides/_rels/slide2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33.xml"/></Relationships>
</file>

<file path=ppt/slides/_rels/slide2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33.xml"/></Relationships>
</file>

<file path=ppt/slides/_rels/slide2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33.xml"/></Relationships>
</file>

<file path=ppt/slides/_rels/slide2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38.xml"/></Relationships>
</file>

<file path=ppt/slides/_rels/slide2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38.xml"/></Relationships>
</file>

<file path=ppt/slides/_rels/slide2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38.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38.xml"/></Relationships>
</file>

<file path=ppt/slides/_rels/slide3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38.xml"/></Relationships>
</file>

<file path=ppt/slides/_rels/slide3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34.xml"/></Relationships>
</file>

<file path=ppt/slides/_rels/slide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151.xml"/></Relationships>
</file>

<file path=ppt/slides/_rels/slide3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7.xml"/></Relationships>
</file>

<file path=ppt/slides/_rels/slide4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151.xml"/></Relationships>
</file>

<file path=ppt/slides/_rels/slide4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jpg"/><Relationship Id="rId1" Type="http://schemas.openxmlformats.org/officeDocument/2006/relationships/slideLayout" Target="../slideLayouts/slideLayout151.xml"/><Relationship Id="rId4" Type="http://schemas.openxmlformats.org/officeDocument/2006/relationships/image" Target="../media/image9.png"/></Relationships>
</file>

<file path=ppt/slides/_rels/slide4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jpg"/><Relationship Id="rId1" Type="http://schemas.openxmlformats.org/officeDocument/2006/relationships/slideLayout" Target="../slideLayouts/slideLayout56.xml"/></Relationships>
</file>

<file path=ppt/slides/_rels/slide4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jpg"/><Relationship Id="rId1" Type="http://schemas.openxmlformats.org/officeDocument/2006/relationships/slideLayout" Target="../slideLayouts/slideLayout151.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00.xml"/></Relationships>
</file>

<file path=ppt/slides/_rels/slide5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40.xml"/></Relationships>
</file>

<file path=ppt/slides/_rels/slide5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3.jpg"/><Relationship Id="rId1" Type="http://schemas.openxmlformats.org/officeDocument/2006/relationships/slideLayout" Target="../slideLayouts/slideLayout111.xml"/></Relationships>
</file>

<file path=ppt/slides/_rels/slide5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8.xml"/></Relationships>
</file>

<file path=ppt/slides/_rels/slide6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89.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6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2.xml"/></Relationships>
</file>

<file path=ppt/slides/_rels/slide7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33795" name="Rectangle 3"/>
          <p:cNvSpPr>
            <a:spLocks noGrp="1" noChangeArrowheads="1"/>
          </p:cNvSpPr>
          <p:nvPr>
            <p:ph type="subTitle" idx="1"/>
          </p:nvPr>
        </p:nvSpPr>
        <p:spPr>
          <a:xfrm>
            <a:off x="0" y="0"/>
            <a:ext cx="9144000" cy="5143500"/>
          </a:xfrm>
          <a:solidFill>
            <a:schemeClr val="tx1"/>
          </a:solidFill>
        </p:spPr>
        <p:txBody>
          <a:bodyPr/>
          <a:lstStyle/>
          <a:p>
            <a:pPr eaLnBrk="1" hangingPunct="1">
              <a:lnSpc>
                <a:spcPct val="105000"/>
              </a:lnSpc>
            </a:pPr>
            <a:endParaRPr lang="en-US" sz="2800" b="1">
              <a:solidFill>
                <a:srgbClr val="FFFF00"/>
              </a:solidFill>
              <a:latin typeface="Times New Roman" pitchFamily="18" charset="0"/>
              <a:cs typeface="Times New Roman" pitchFamily="18" charset="0"/>
            </a:endParaRPr>
          </a:p>
        </p:txBody>
      </p:sp>
      <p:sp>
        <p:nvSpPr>
          <p:cNvPr id="33796"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223970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dirty="0">
                <a:solidFill>
                  <a:srgbClr val="FF0000"/>
                </a:solidFill>
                <a:effectLst/>
              </a:rPr>
              <a:t>Tk2</a:t>
            </a:r>
            <a:r>
              <a:rPr lang="en-US" sz="5400" b="0" u="sng" dirty="0">
                <a:solidFill>
                  <a:srgbClr val="FF0000"/>
                </a:solidFill>
                <a:effectLst/>
              </a:rPr>
              <a:t>:</a:t>
            </a:r>
            <a:r>
              <a:rPr lang="en-US" sz="5400" b="0" dirty="0">
                <a:solidFill>
                  <a:srgbClr val="7030A0"/>
                </a:solidFill>
                <a:effectLst/>
              </a:rPr>
              <a:t> </a:t>
            </a:r>
            <a:r>
              <a:rPr lang="vi-VN" sz="5400" dirty="0">
                <a:solidFill>
                  <a:schemeClr val="accent5">
                    <a:lumMod val="25000"/>
                  </a:schemeClr>
                </a:solidFill>
                <a:effectLst/>
              </a:rPr>
              <a:t>Bao la ân tình đời sống Thánh Gia, dẫu trong âm thầm mà nên mẫu gương mọi nhà. Nhọc nhằn lao tác cùng xẻ chia đời nhân thế với tin yêu phó thác.</a:t>
            </a:r>
            <a:endParaRPr lang="en-US" sz="5400" b="0" dirty="0">
              <a:solidFill>
                <a:schemeClr val="accent5">
                  <a:lumMod val="25000"/>
                </a:schemeClr>
              </a:solidFill>
              <a:effectLst/>
            </a:endParaRPr>
          </a:p>
        </p:txBody>
      </p:sp>
    </p:spTree>
    <p:extLst>
      <p:ext uri="{BB962C8B-B14F-4D97-AF65-F5344CB8AC3E}">
        <p14:creationId xmlns:p14="http://schemas.microsoft.com/office/powerpoint/2010/main" val="17727488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err="1">
                <a:solidFill>
                  <a:srgbClr val="FF0000"/>
                </a:solidFill>
                <a:effectLst/>
              </a:rPr>
              <a:t>Đk</a:t>
            </a:r>
            <a:r>
              <a:rPr lang="en-US" sz="5400" b="0" u="sng" dirty="0">
                <a:solidFill>
                  <a:srgbClr val="FF0000"/>
                </a:solidFill>
                <a:effectLst/>
              </a:rPr>
              <a:t>:</a:t>
            </a:r>
            <a:r>
              <a:rPr lang="en-US" sz="5400" dirty="0">
                <a:solidFill>
                  <a:srgbClr val="7030A0"/>
                </a:solidFill>
                <a:effectLst/>
              </a:rPr>
              <a:t> </a:t>
            </a:r>
            <a:r>
              <a:rPr lang="vi-VN" sz="5400" dirty="0">
                <a:solidFill>
                  <a:schemeClr val="accent5">
                    <a:lumMod val="25000"/>
                  </a:schemeClr>
                </a:solidFill>
                <a:effectLst/>
              </a:rPr>
              <a:t>Dâng lên Chúa lời tạ ơn, đã ban cho nhân loại chính Con yêu của Ngài. Mẹ Ma-ri-a và Thánh Giu-se nên Thánh Gia suối nguồn ơn cứu độ.</a:t>
            </a:r>
            <a:endParaRPr lang="vi-VN" sz="5400" b="0" dirty="0">
              <a:solidFill>
                <a:schemeClr val="accent5">
                  <a:lumMod val="25000"/>
                </a:schemeClr>
              </a:solidFill>
              <a:effectLst/>
            </a:endParaRPr>
          </a:p>
        </p:txBody>
      </p:sp>
    </p:spTree>
    <p:extLst>
      <p:ext uri="{BB962C8B-B14F-4D97-AF65-F5344CB8AC3E}">
        <p14:creationId xmlns:p14="http://schemas.microsoft.com/office/powerpoint/2010/main" val="19990575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dirty="0">
                <a:solidFill>
                  <a:srgbClr val="FF0000"/>
                </a:solidFill>
                <a:effectLst/>
              </a:rPr>
              <a:t>Tk3</a:t>
            </a:r>
            <a:r>
              <a:rPr lang="en-US" sz="5400" b="0" u="sng" dirty="0">
                <a:solidFill>
                  <a:srgbClr val="FF0000"/>
                </a:solidFill>
                <a:effectLst/>
              </a:rPr>
              <a:t>:</a:t>
            </a:r>
            <a:r>
              <a:rPr lang="en-US" sz="5400" b="0" dirty="0">
                <a:solidFill>
                  <a:srgbClr val="7030A0"/>
                </a:solidFill>
                <a:effectLst/>
              </a:rPr>
              <a:t> </a:t>
            </a:r>
            <a:r>
              <a:rPr lang="vi-VN" sz="5400" dirty="0">
                <a:solidFill>
                  <a:schemeClr val="accent5">
                    <a:lumMod val="25000"/>
                  </a:schemeClr>
                </a:solidFill>
                <a:effectLst/>
              </a:rPr>
              <a:t>Vui trong chiêm niệm đời sống hiến dâng, Thánh Gia kêu mời tình yêu trắng trong vẹn toàn. Đường đời gian khó trải qua lao nhọc, tân toan hưởng phúc lộc vinh quang.</a:t>
            </a:r>
            <a:endParaRPr lang="en-US" sz="5400" b="0" dirty="0">
              <a:solidFill>
                <a:schemeClr val="accent5">
                  <a:lumMod val="25000"/>
                </a:schemeClr>
              </a:solidFill>
              <a:effectLst/>
            </a:endParaRPr>
          </a:p>
        </p:txBody>
      </p:sp>
    </p:spTree>
    <p:extLst>
      <p:ext uri="{BB962C8B-B14F-4D97-AF65-F5344CB8AC3E}">
        <p14:creationId xmlns:p14="http://schemas.microsoft.com/office/powerpoint/2010/main" val="29614960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err="1">
                <a:solidFill>
                  <a:srgbClr val="FF0000"/>
                </a:solidFill>
                <a:effectLst/>
              </a:rPr>
              <a:t>Đk</a:t>
            </a:r>
            <a:r>
              <a:rPr lang="en-US" sz="5400" b="0" u="sng" dirty="0">
                <a:solidFill>
                  <a:srgbClr val="FF0000"/>
                </a:solidFill>
                <a:effectLst/>
              </a:rPr>
              <a:t>:</a:t>
            </a:r>
            <a:r>
              <a:rPr lang="en-US" sz="5400" dirty="0">
                <a:solidFill>
                  <a:srgbClr val="7030A0"/>
                </a:solidFill>
                <a:effectLst/>
              </a:rPr>
              <a:t> </a:t>
            </a:r>
            <a:r>
              <a:rPr lang="vi-VN" sz="5400" dirty="0">
                <a:solidFill>
                  <a:schemeClr val="accent5">
                    <a:lumMod val="25000"/>
                  </a:schemeClr>
                </a:solidFill>
                <a:effectLst/>
              </a:rPr>
              <a:t>Dâng lên Chúa lời tạ ơn, đã ban cho nhân loại chính Con yêu của Ngài. Mẹ Ma-ri-a và Thánh Giu-se nên Thánh Gia suối nguồn ơn cứu độ.</a:t>
            </a:r>
            <a:endParaRPr lang="vi-VN" sz="5400" b="0" dirty="0">
              <a:solidFill>
                <a:schemeClr val="accent5">
                  <a:lumMod val="25000"/>
                </a:schemeClr>
              </a:solidFill>
              <a:effectLst/>
            </a:endParaRPr>
          </a:p>
        </p:txBody>
      </p:sp>
    </p:spTree>
    <p:extLst>
      <p:ext uri="{BB962C8B-B14F-4D97-AF65-F5344CB8AC3E}">
        <p14:creationId xmlns:p14="http://schemas.microsoft.com/office/powerpoint/2010/main" val="1815286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33795" name="Rectangle 3"/>
          <p:cNvSpPr>
            <a:spLocks noGrp="1" noChangeArrowheads="1"/>
          </p:cNvSpPr>
          <p:nvPr>
            <p:ph type="subTitle" idx="1"/>
          </p:nvPr>
        </p:nvSpPr>
        <p:spPr>
          <a:xfrm>
            <a:off x="0" y="0"/>
            <a:ext cx="9144000" cy="5143500"/>
          </a:xfrm>
          <a:solidFill>
            <a:schemeClr val="tx1"/>
          </a:solidFill>
        </p:spPr>
        <p:txBody>
          <a:bodyPr/>
          <a:lstStyle/>
          <a:p>
            <a:pPr eaLnBrk="1" hangingPunct="1">
              <a:lnSpc>
                <a:spcPct val="105000"/>
              </a:lnSpc>
            </a:pPr>
            <a:endParaRPr lang="en-US" sz="2800" b="1">
              <a:solidFill>
                <a:srgbClr val="FFFF00"/>
              </a:solidFill>
              <a:latin typeface="Times New Roman" pitchFamily="18" charset="0"/>
              <a:cs typeface="Times New Roman" pitchFamily="18" charset="0"/>
            </a:endParaRPr>
          </a:p>
        </p:txBody>
      </p:sp>
      <p:sp>
        <p:nvSpPr>
          <p:cNvPr id="33796"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6605095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dirty="0">
                <a:solidFill>
                  <a:srgbClr val="003399"/>
                </a:solidFill>
                <a:effectLst/>
                <a:latin typeface="+mj-lt"/>
              </a:rPr>
              <a:t/>
            </a:r>
            <a:br>
              <a:rPr lang="en-US" dirty="0">
                <a:solidFill>
                  <a:srgbClr val="003399"/>
                </a:solidFill>
                <a:effectLst/>
                <a:latin typeface="+mj-lt"/>
              </a:rPr>
            </a:br>
            <a:endParaRPr lang="en-US" dirty="0">
              <a:solidFill>
                <a:srgbClr val="003399"/>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1" dirty="0">
              <a:solidFill>
                <a:srgbClr val="FF0000"/>
              </a:solidFill>
              <a:effectLst/>
              <a:latin typeface="+mj-lt"/>
              <a:cs typeface="Times New Roman" panose="02020603050405020304" pitchFamily="18" charset="0"/>
            </a:endParaRPr>
          </a:p>
          <a:p>
            <a:pPr eaLnBrk="1" hangingPunct="1">
              <a:lnSpc>
                <a:spcPct val="150000"/>
              </a:lnSpc>
            </a:pPr>
            <a:r>
              <a:rPr lang="en-US" sz="7200" b="1" i="1" dirty="0">
                <a:solidFill>
                  <a:schemeClr val="accent4">
                    <a:lumMod val="85000"/>
                    <a:lumOff val="15000"/>
                  </a:schemeClr>
                </a:solidFill>
                <a:effectLst/>
                <a:latin typeface="+mj-lt"/>
                <a:cs typeface="Times New Roman" panose="02020603050405020304" pitchFamily="18" charset="0"/>
              </a:rPr>
              <a:t>KINH VINH DANH</a:t>
            </a:r>
          </a:p>
          <a:p>
            <a:pPr eaLnBrk="1" hangingPunct="1">
              <a:lnSpc>
                <a:spcPct val="150000"/>
              </a:lnSpc>
            </a:pPr>
            <a:r>
              <a:rPr lang="en-US" sz="7200" b="1" i="1" dirty="0" err="1">
                <a:solidFill>
                  <a:schemeClr val="accent4">
                    <a:lumMod val="85000"/>
                    <a:lumOff val="15000"/>
                  </a:schemeClr>
                </a:solidFill>
                <a:effectLst/>
                <a:latin typeface="+mj-lt"/>
                <a:cs typeface="Times New Roman" panose="02020603050405020304" pitchFamily="18" charset="0"/>
              </a:rPr>
              <a:t>Ca</a:t>
            </a:r>
            <a:r>
              <a:rPr lang="en-US" sz="7200" b="1" i="1" dirty="0">
                <a:solidFill>
                  <a:schemeClr val="accent4">
                    <a:lumMod val="85000"/>
                    <a:lumOff val="15000"/>
                  </a:schemeClr>
                </a:solidFill>
                <a:effectLst/>
                <a:latin typeface="+mj-lt"/>
                <a:cs typeface="Times New Roman" panose="02020603050405020304" pitchFamily="18" charset="0"/>
              </a:rPr>
              <a:t> </a:t>
            </a:r>
            <a:r>
              <a:rPr lang="en-US" sz="7200" b="1" i="1" dirty="0" err="1">
                <a:solidFill>
                  <a:schemeClr val="accent4">
                    <a:lumMod val="85000"/>
                    <a:lumOff val="15000"/>
                  </a:schemeClr>
                </a:solidFill>
                <a:effectLst/>
                <a:latin typeface="+mj-lt"/>
                <a:cs typeface="Times New Roman" panose="02020603050405020304" pitchFamily="18" charset="0"/>
              </a:rPr>
              <a:t>Lên</a:t>
            </a:r>
            <a:r>
              <a:rPr lang="en-US" sz="7200" b="1" i="1" dirty="0">
                <a:solidFill>
                  <a:schemeClr val="accent4">
                    <a:lumMod val="85000"/>
                    <a:lumOff val="15000"/>
                  </a:schemeClr>
                </a:solidFill>
                <a:effectLst/>
                <a:latin typeface="+mj-lt"/>
                <a:cs typeface="Times New Roman" panose="02020603050405020304" pitchFamily="18" charset="0"/>
              </a:rPr>
              <a:t> </a:t>
            </a:r>
            <a:r>
              <a:rPr lang="en-US" sz="7200" b="1" i="1" dirty="0" err="1">
                <a:solidFill>
                  <a:schemeClr val="accent4">
                    <a:lumMod val="85000"/>
                    <a:lumOff val="15000"/>
                  </a:schemeClr>
                </a:solidFill>
                <a:effectLst/>
                <a:latin typeface="+mj-lt"/>
                <a:cs typeface="Times New Roman" panose="02020603050405020304" pitchFamily="18" charset="0"/>
              </a:rPr>
              <a:t>Đi</a:t>
            </a:r>
            <a:r>
              <a:rPr lang="en-US" sz="7200" b="1" i="1" dirty="0">
                <a:solidFill>
                  <a:schemeClr val="accent4">
                    <a:lumMod val="85000"/>
                    <a:lumOff val="15000"/>
                  </a:schemeClr>
                </a:solidFill>
                <a:effectLst/>
                <a:latin typeface="+mj-lt"/>
                <a:cs typeface="Times New Roman" panose="02020603050405020304" pitchFamily="18" charset="0"/>
              </a:rPr>
              <a:t> 2</a:t>
            </a:r>
            <a:endParaRPr lang="vi-VN" sz="7200" b="1" i="1" dirty="0">
              <a:solidFill>
                <a:schemeClr val="accent4">
                  <a:lumMod val="85000"/>
                  <a:lumOff val="15000"/>
                </a:schemeClr>
              </a:solidFill>
              <a:effectLst/>
              <a:latin typeface="+mj-lt"/>
              <a:cs typeface="Times New Roman" panose="02020603050405020304" pitchFamily="18" charset="0"/>
            </a:endParaRPr>
          </a:p>
        </p:txBody>
      </p:sp>
    </p:spTree>
    <p:extLst>
      <p:ext uri="{BB962C8B-B14F-4D97-AF65-F5344CB8AC3E}">
        <p14:creationId xmlns:p14="http://schemas.microsoft.com/office/powerpoint/2010/main" val="256150658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dirty="0">
                <a:solidFill>
                  <a:srgbClr val="003399"/>
                </a:solidFill>
                <a:effectLst/>
                <a:latin typeface="+mj-lt"/>
              </a:rPr>
              <a:t/>
            </a:r>
            <a:br>
              <a:rPr lang="en-US" dirty="0">
                <a:solidFill>
                  <a:srgbClr val="003399"/>
                </a:solidFill>
                <a:effectLst/>
                <a:latin typeface="+mj-lt"/>
              </a:rPr>
            </a:br>
            <a:endParaRPr lang="en-US" dirty="0">
              <a:solidFill>
                <a:srgbClr val="003399"/>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1" dirty="0">
              <a:solidFill>
                <a:srgbClr val="FF0000"/>
              </a:solidFill>
              <a:effectLst/>
              <a:latin typeface="+mj-lt"/>
              <a:cs typeface="Times New Roman" panose="02020603050405020304" pitchFamily="18" charset="0"/>
            </a:endParaRPr>
          </a:p>
          <a:p>
            <a:pPr eaLnBrk="1" hangingPunct="1">
              <a:lnSpc>
                <a:spcPct val="150000"/>
              </a:lnSpc>
            </a:pPr>
            <a:r>
              <a:rPr lang="en-US" sz="7200" b="1" dirty="0">
                <a:solidFill>
                  <a:srgbClr val="FF0000"/>
                </a:solidFill>
                <a:effectLst/>
                <a:latin typeface="+mj-lt"/>
                <a:cs typeface="Times New Roman" panose="02020603050405020304" pitchFamily="18" charset="0"/>
              </a:rPr>
              <a:t>KINH VINH DANH</a:t>
            </a:r>
            <a:endParaRPr lang="vi-VN" sz="7200" b="1" dirty="0">
              <a:solidFill>
                <a:srgbClr val="FF00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283047735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dirty="0">
                <a:solidFill>
                  <a:srgbClr val="002060"/>
                </a:solidFill>
                <a:effectLst/>
                <a:latin typeface="+mj-lt"/>
              </a:rPr>
              <a:t/>
            </a:r>
            <a:br>
              <a:rPr lang="en-US" dirty="0">
                <a:solidFill>
                  <a:srgbClr val="002060"/>
                </a:solidFill>
                <a:effectLst/>
                <a:latin typeface="+mj-lt"/>
              </a:rPr>
            </a:br>
            <a:endParaRPr lang="en-US" dirty="0">
              <a:solidFill>
                <a:srgbClr val="002060"/>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just" eaLnBrk="1" hangingPunct="1">
              <a:lnSpc>
                <a:spcPct val="150000"/>
              </a:lnSpc>
            </a:pPr>
            <a:r>
              <a:rPr lang="vi-VN" sz="5400" b="1" i="1" u="sng" dirty="0">
                <a:solidFill>
                  <a:srgbClr val="C00000"/>
                </a:solidFill>
                <a:effectLst/>
                <a:latin typeface="+mj-lt"/>
                <a:cs typeface="Times New Roman" panose="02020603050405020304" pitchFamily="18" charset="0"/>
              </a:rPr>
              <a:t>Chủ tế: </a:t>
            </a:r>
            <a:r>
              <a:rPr lang="vi-VN" sz="5400" b="1" i="1" dirty="0">
                <a:solidFill>
                  <a:srgbClr val="C00000"/>
                </a:solidFill>
                <a:effectLst/>
                <a:latin typeface="+mj-lt"/>
                <a:cs typeface="Times New Roman" panose="02020603050405020304" pitchFamily="18" charset="0"/>
              </a:rPr>
              <a:t>Vinh danh Thiên Chúa trên các tầng trời. </a:t>
            </a:r>
            <a:r>
              <a:rPr lang="vi-VN" sz="5400" b="1" dirty="0">
                <a:solidFill>
                  <a:schemeClr val="accent5">
                    <a:lumMod val="25000"/>
                  </a:schemeClr>
                </a:solidFill>
                <a:effectLst/>
                <a:latin typeface="+mj-lt"/>
                <a:cs typeface="Times New Roman" panose="02020603050405020304" pitchFamily="18" charset="0"/>
              </a:rPr>
              <a:t>Và bình an dưới thế, bình an dưới thế cho người thiện tâm. </a:t>
            </a:r>
            <a:endParaRPr lang="vi-VN" sz="7200" b="1" dirty="0">
              <a:solidFill>
                <a:schemeClr val="accent5">
                  <a:lumMod val="25000"/>
                </a:schemeClr>
              </a:solidFill>
              <a:effectLst/>
              <a:latin typeface="+mj-lt"/>
              <a:cs typeface="Times New Roman" panose="02020603050405020304" pitchFamily="18" charset="0"/>
            </a:endParaRPr>
          </a:p>
        </p:txBody>
      </p:sp>
    </p:spTree>
    <p:extLst>
      <p:ext uri="{BB962C8B-B14F-4D97-AF65-F5344CB8AC3E}">
        <p14:creationId xmlns:p14="http://schemas.microsoft.com/office/powerpoint/2010/main" val="17744656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dirty="0">
                <a:solidFill>
                  <a:srgbClr val="002060"/>
                </a:solidFill>
                <a:effectLst/>
                <a:latin typeface="+mj-lt"/>
              </a:rPr>
              <a:t/>
            </a:r>
            <a:br>
              <a:rPr lang="en-US" dirty="0">
                <a:solidFill>
                  <a:srgbClr val="002060"/>
                </a:solidFill>
                <a:effectLst/>
                <a:latin typeface="+mj-lt"/>
              </a:rPr>
            </a:br>
            <a:endParaRPr lang="en-US" dirty="0">
              <a:solidFill>
                <a:srgbClr val="002060"/>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just" eaLnBrk="1" hangingPunct="1">
              <a:lnSpc>
                <a:spcPct val="140000"/>
              </a:lnSpc>
            </a:pPr>
            <a:r>
              <a:rPr lang="en-US" sz="4800" b="1" dirty="0" err="1">
                <a:solidFill>
                  <a:schemeClr val="accent5">
                    <a:lumMod val="25000"/>
                  </a:schemeClr>
                </a:solidFill>
                <a:effectLst/>
                <a:latin typeface="+mj-lt"/>
                <a:cs typeface="Times New Roman" panose="02020603050405020304" pitchFamily="18" charset="0"/>
              </a:rPr>
              <a:t>Chúng</a:t>
            </a:r>
            <a:r>
              <a:rPr lang="en-US" sz="4800" b="1" dirty="0">
                <a:solidFill>
                  <a:schemeClr val="accent5">
                    <a:lumMod val="25000"/>
                  </a:schemeClr>
                </a:solidFill>
                <a:effectLst/>
                <a:latin typeface="+mj-lt"/>
                <a:cs typeface="Times New Roman" panose="02020603050405020304" pitchFamily="18" charset="0"/>
              </a:rPr>
              <a:t> con </a:t>
            </a:r>
            <a:r>
              <a:rPr lang="en-US" sz="4800" b="1" dirty="0" err="1">
                <a:solidFill>
                  <a:schemeClr val="accent5">
                    <a:lumMod val="25000"/>
                  </a:schemeClr>
                </a:solidFill>
                <a:effectLst/>
                <a:latin typeface="+mj-lt"/>
                <a:cs typeface="Times New Roman" panose="02020603050405020304" pitchFamily="18" charset="0"/>
              </a:rPr>
              <a:t>ca</a:t>
            </a:r>
            <a:r>
              <a:rPr lang="en-US" sz="4800" b="1" dirty="0">
                <a:solidFill>
                  <a:schemeClr val="accent5">
                    <a:lumMod val="25000"/>
                  </a:schemeClr>
                </a:solidFill>
                <a:effectLst/>
                <a:latin typeface="+mj-lt"/>
                <a:cs typeface="Times New Roman" panose="02020603050405020304" pitchFamily="18" charset="0"/>
              </a:rPr>
              <a:t> </a:t>
            </a:r>
            <a:r>
              <a:rPr lang="en-US" sz="4800" b="1" dirty="0" err="1">
                <a:solidFill>
                  <a:schemeClr val="accent5">
                    <a:lumMod val="25000"/>
                  </a:schemeClr>
                </a:solidFill>
                <a:effectLst/>
                <a:latin typeface="+mj-lt"/>
                <a:cs typeface="Times New Roman" panose="02020603050405020304" pitchFamily="18" charset="0"/>
              </a:rPr>
              <a:t>ngợi</a:t>
            </a:r>
            <a:r>
              <a:rPr lang="en-US" sz="4800" b="1" dirty="0">
                <a:solidFill>
                  <a:schemeClr val="accent5">
                    <a:lumMod val="25000"/>
                  </a:schemeClr>
                </a:solidFill>
                <a:effectLst/>
                <a:latin typeface="+mj-lt"/>
                <a:cs typeface="Times New Roman" panose="02020603050405020304" pitchFamily="18" charset="0"/>
              </a:rPr>
              <a:t> </a:t>
            </a:r>
            <a:r>
              <a:rPr lang="en-US" sz="4800" b="1" dirty="0" err="1">
                <a:solidFill>
                  <a:schemeClr val="accent5">
                    <a:lumMod val="25000"/>
                  </a:schemeClr>
                </a:solidFill>
                <a:effectLst/>
                <a:latin typeface="+mj-lt"/>
                <a:cs typeface="Times New Roman" panose="02020603050405020304" pitchFamily="18" charset="0"/>
              </a:rPr>
              <a:t>Chúa</a:t>
            </a:r>
            <a:r>
              <a:rPr lang="en-US" sz="4800" b="1" dirty="0">
                <a:solidFill>
                  <a:schemeClr val="accent5">
                    <a:lumMod val="25000"/>
                  </a:schemeClr>
                </a:solidFill>
                <a:effectLst/>
                <a:latin typeface="+mj-lt"/>
                <a:cs typeface="Times New Roman" panose="02020603050405020304" pitchFamily="18" charset="0"/>
              </a:rPr>
              <a:t>. </a:t>
            </a:r>
            <a:r>
              <a:rPr lang="en-US" sz="4800" b="1" dirty="0" err="1">
                <a:solidFill>
                  <a:schemeClr val="accent5">
                    <a:lumMod val="25000"/>
                  </a:schemeClr>
                </a:solidFill>
                <a:effectLst/>
                <a:latin typeface="+mj-lt"/>
                <a:cs typeface="Times New Roman" panose="02020603050405020304" pitchFamily="18" charset="0"/>
              </a:rPr>
              <a:t>Chúng</a:t>
            </a:r>
            <a:r>
              <a:rPr lang="en-US" sz="4800" b="1" dirty="0">
                <a:solidFill>
                  <a:schemeClr val="accent5">
                    <a:lumMod val="25000"/>
                  </a:schemeClr>
                </a:solidFill>
                <a:effectLst/>
                <a:latin typeface="+mj-lt"/>
                <a:cs typeface="Times New Roman" panose="02020603050405020304" pitchFamily="18" charset="0"/>
              </a:rPr>
              <a:t> con </a:t>
            </a:r>
            <a:r>
              <a:rPr lang="en-US" sz="4800" b="1" dirty="0" err="1">
                <a:solidFill>
                  <a:schemeClr val="accent5">
                    <a:lumMod val="25000"/>
                  </a:schemeClr>
                </a:solidFill>
                <a:effectLst/>
                <a:latin typeface="+mj-lt"/>
                <a:cs typeface="Times New Roman" panose="02020603050405020304" pitchFamily="18" charset="0"/>
              </a:rPr>
              <a:t>chúc</a:t>
            </a:r>
            <a:r>
              <a:rPr lang="en-US" sz="4800" b="1" dirty="0">
                <a:solidFill>
                  <a:schemeClr val="accent5">
                    <a:lumMod val="25000"/>
                  </a:schemeClr>
                </a:solidFill>
                <a:effectLst/>
                <a:latin typeface="+mj-lt"/>
                <a:cs typeface="Times New Roman" panose="02020603050405020304" pitchFamily="18" charset="0"/>
              </a:rPr>
              <a:t> </a:t>
            </a:r>
            <a:r>
              <a:rPr lang="en-US" sz="4800" b="1" dirty="0" err="1">
                <a:solidFill>
                  <a:schemeClr val="accent5">
                    <a:lumMod val="25000"/>
                  </a:schemeClr>
                </a:solidFill>
                <a:effectLst/>
                <a:latin typeface="+mj-lt"/>
                <a:cs typeface="Times New Roman" panose="02020603050405020304" pitchFamily="18" charset="0"/>
              </a:rPr>
              <a:t>tụng</a:t>
            </a:r>
            <a:r>
              <a:rPr lang="en-US" sz="4800" b="1" dirty="0">
                <a:solidFill>
                  <a:schemeClr val="accent5">
                    <a:lumMod val="25000"/>
                  </a:schemeClr>
                </a:solidFill>
                <a:effectLst/>
                <a:latin typeface="+mj-lt"/>
                <a:cs typeface="Times New Roman" panose="02020603050405020304" pitchFamily="18" charset="0"/>
              </a:rPr>
              <a:t> </a:t>
            </a:r>
            <a:r>
              <a:rPr lang="en-US" sz="4800" b="1" dirty="0" err="1">
                <a:solidFill>
                  <a:schemeClr val="accent5">
                    <a:lumMod val="25000"/>
                  </a:schemeClr>
                </a:solidFill>
                <a:effectLst/>
                <a:latin typeface="+mj-lt"/>
                <a:cs typeface="Times New Roman" panose="02020603050405020304" pitchFamily="18" charset="0"/>
              </a:rPr>
              <a:t>Chúa</a:t>
            </a:r>
            <a:r>
              <a:rPr lang="en-US" sz="4800" b="1" dirty="0">
                <a:solidFill>
                  <a:schemeClr val="accent5">
                    <a:lumMod val="25000"/>
                  </a:schemeClr>
                </a:solidFill>
                <a:effectLst/>
                <a:latin typeface="+mj-lt"/>
                <a:cs typeface="Times New Roman" panose="02020603050405020304" pitchFamily="18" charset="0"/>
              </a:rPr>
              <a:t>. </a:t>
            </a:r>
            <a:r>
              <a:rPr lang="en-US" sz="4800" b="1" dirty="0" err="1">
                <a:solidFill>
                  <a:schemeClr val="accent5">
                    <a:lumMod val="25000"/>
                  </a:schemeClr>
                </a:solidFill>
                <a:effectLst/>
                <a:latin typeface="+mj-lt"/>
                <a:cs typeface="Times New Roman" panose="02020603050405020304" pitchFamily="18" charset="0"/>
              </a:rPr>
              <a:t>Chúng</a:t>
            </a:r>
            <a:r>
              <a:rPr lang="en-US" sz="4800" b="1" dirty="0">
                <a:solidFill>
                  <a:schemeClr val="accent5">
                    <a:lumMod val="25000"/>
                  </a:schemeClr>
                </a:solidFill>
                <a:effectLst/>
                <a:latin typeface="+mj-lt"/>
                <a:cs typeface="Times New Roman" panose="02020603050405020304" pitchFamily="18" charset="0"/>
              </a:rPr>
              <a:t> con </a:t>
            </a:r>
            <a:r>
              <a:rPr lang="en-US" sz="4800" b="1" dirty="0" err="1">
                <a:solidFill>
                  <a:schemeClr val="accent5">
                    <a:lumMod val="25000"/>
                  </a:schemeClr>
                </a:solidFill>
                <a:effectLst/>
                <a:latin typeface="+mj-lt"/>
                <a:cs typeface="Times New Roman" panose="02020603050405020304" pitchFamily="18" charset="0"/>
              </a:rPr>
              <a:t>thờ</a:t>
            </a:r>
            <a:r>
              <a:rPr lang="en-US" sz="4800" b="1" dirty="0">
                <a:solidFill>
                  <a:schemeClr val="accent5">
                    <a:lumMod val="25000"/>
                  </a:schemeClr>
                </a:solidFill>
                <a:effectLst/>
                <a:latin typeface="+mj-lt"/>
                <a:cs typeface="Times New Roman" panose="02020603050405020304" pitchFamily="18" charset="0"/>
              </a:rPr>
              <a:t> </a:t>
            </a:r>
            <a:r>
              <a:rPr lang="en-US" sz="4800" b="1" dirty="0" err="1">
                <a:solidFill>
                  <a:schemeClr val="accent5">
                    <a:lumMod val="25000"/>
                  </a:schemeClr>
                </a:solidFill>
                <a:effectLst/>
                <a:latin typeface="+mj-lt"/>
                <a:cs typeface="Times New Roman" panose="02020603050405020304" pitchFamily="18" charset="0"/>
              </a:rPr>
              <a:t>lạy</a:t>
            </a:r>
            <a:r>
              <a:rPr lang="en-US" sz="4800" b="1" dirty="0">
                <a:solidFill>
                  <a:schemeClr val="accent5">
                    <a:lumMod val="25000"/>
                  </a:schemeClr>
                </a:solidFill>
                <a:effectLst/>
                <a:latin typeface="+mj-lt"/>
                <a:cs typeface="Times New Roman" panose="02020603050405020304" pitchFamily="18" charset="0"/>
              </a:rPr>
              <a:t> </a:t>
            </a:r>
            <a:r>
              <a:rPr lang="en-US" sz="4800" b="1" dirty="0" err="1">
                <a:solidFill>
                  <a:schemeClr val="accent5">
                    <a:lumMod val="25000"/>
                  </a:schemeClr>
                </a:solidFill>
                <a:effectLst/>
                <a:latin typeface="+mj-lt"/>
                <a:cs typeface="Times New Roman" panose="02020603050405020304" pitchFamily="18" charset="0"/>
              </a:rPr>
              <a:t>Chúa</a:t>
            </a:r>
            <a:r>
              <a:rPr lang="en-US" sz="4800" b="1" dirty="0">
                <a:solidFill>
                  <a:schemeClr val="accent5">
                    <a:lumMod val="25000"/>
                  </a:schemeClr>
                </a:solidFill>
                <a:effectLst/>
                <a:latin typeface="+mj-lt"/>
                <a:cs typeface="Times New Roman" panose="02020603050405020304" pitchFamily="18" charset="0"/>
              </a:rPr>
              <a:t>. </a:t>
            </a:r>
            <a:r>
              <a:rPr lang="en-US" sz="4800" b="1" dirty="0" err="1">
                <a:solidFill>
                  <a:schemeClr val="accent5">
                    <a:lumMod val="25000"/>
                  </a:schemeClr>
                </a:solidFill>
                <a:effectLst/>
                <a:latin typeface="+mj-lt"/>
                <a:cs typeface="Times New Roman" panose="02020603050405020304" pitchFamily="18" charset="0"/>
              </a:rPr>
              <a:t>Chúng</a:t>
            </a:r>
            <a:r>
              <a:rPr lang="en-US" sz="4800" b="1" dirty="0">
                <a:solidFill>
                  <a:schemeClr val="accent5">
                    <a:lumMod val="25000"/>
                  </a:schemeClr>
                </a:solidFill>
                <a:effectLst/>
                <a:latin typeface="+mj-lt"/>
                <a:cs typeface="Times New Roman" panose="02020603050405020304" pitchFamily="18" charset="0"/>
              </a:rPr>
              <a:t> con </a:t>
            </a:r>
            <a:r>
              <a:rPr lang="en-US" sz="4800" b="1" dirty="0" err="1">
                <a:solidFill>
                  <a:schemeClr val="accent5">
                    <a:lumMod val="25000"/>
                  </a:schemeClr>
                </a:solidFill>
                <a:effectLst/>
                <a:latin typeface="+mj-lt"/>
                <a:cs typeface="Times New Roman" panose="02020603050405020304" pitchFamily="18" charset="0"/>
              </a:rPr>
              <a:t>tôn</a:t>
            </a:r>
            <a:r>
              <a:rPr lang="en-US" sz="4800" b="1" dirty="0">
                <a:solidFill>
                  <a:schemeClr val="accent5">
                    <a:lumMod val="25000"/>
                  </a:schemeClr>
                </a:solidFill>
                <a:effectLst/>
                <a:latin typeface="+mj-lt"/>
                <a:cs typeface="Times New Roman" panose="02020603050405020304" pitchFamily="18" charset="0"/>
              </a:rPr>
              <a:t> </a:t>
            </a:r>
            <a:r>
              <a:rPr lang="en-US" sz="4800" b="1" dirty="0" err="1">
                <a:solidFill>
                  <a:schemeClr val="accent5">
                    <a:lumMod val="25000"/>
                  </a:schemeClr>
                </a:solidFill>
                <a:effectLst/>
                <a:latin typeface="+mj-lt"/>
                <a:cs typeface="Times New Roman" panose="02020603050405020304" pitchFamily="18" charset="0"/>
              </a:rPr>
              <a:t>vinh</a:t>
            </a:r>
            <a:r>
              <a:rPr lang="en-US" sz="4800" b="1" dirty="0">
                <a:solidFill>
                  <a:schemeClr val="accent5">
                    <a:lumMod val="25000"/>
                  </a:schemeClr>
                </a:solidFill>
                <a:effectLst/>
                <a:latin typeface="+mj-lt"/>
                <a:cs typeface="Times New Roman" panose="02020603050405020304" pitchFamily="18" charset="0"/>
              </a:rPr>
              <a:t> </a:t>
            </a:r>
            <a:r>
              <a:rPr lang="en-US" sz="4800" b="1" dirty="0" err="1">
                <a:solidFill>
                  <a:schemeClr val="accent5">
                    <a:lumMod val="25000"/>
                  </a:schemeClr>
                </a:solidFill>
                <a:effectLst/>
                <a:latin typeface="+mj-lt"/>
                <a:cs typeface="Times New Roman" panose="02020603050405020304" pitchFamily="18" charset="0"/>
              </a:rPr>
              <a:t>Chúa</a:t>
            </a:r>
            <a:r>
              <a:rPr lang="en-US" sz="4800" b="1" dirty="0">
                <a:solidFill>
                  <a:schemeClr val="accent5">
                    <a:lumMod val="25000"/>
                  </a:schemeClr>
                </a:solidFill>
                <a:effectLst/>
                <a:latin typeface="+mj-lt"/>
                <a:cs typeface="Times New Roman" panose="02020603050405020304" pitchFamily="18" charset="0"/>
              </a:rPr>
              <a:t>. </a:t>
            </a:r>
            <a:r>
              <a:rPr lang="en-US" sz="4800" b="1" dirty="0" err="1">
                <a:solidFill>
                  <a:schemeClr val="accent5">
                    <a:lumMod val="25000"/>
                  </a:schemeClr>
                </a:solidFill>
                <a:effectLst/>
                <a:latin typeface="+mj-lt"/>
                <a:cs typeface="Times New Roman" panose="02020603050405020304" pitchFamily="18" charset="0"/>
              </a:rPr>
              <a:t>Chúng</a:t>
            </a:r>
            <a:r>
              <a:rPr lang="en-US" sz="4800" b="1" dirty="0">
                <a:solidFill>
                  <a:schemeClr val="accent5">
                    <a:lumMod val="25000"/>
                  </a:schemeClr>
                </a:solidFill>
                <a:effectLst/>
                <a:latin typeface="+mj-lt"/>
                <a:cs typeface="Times New Roman" panose="02020603050405020304" pitchFamily="18" charset="0"/>
              </a:rPr>
              <a:t> con </a:t>
            </a:r>
            <a:r>
              <a:rPr lang="en-US" sz="4800" b="1" dirty="0" err="1">
                <a:solidFill>
                  <a:schemeClr val="accent5">
                    <a:lumMod val="25000"/>
                  </a:schemeClr>
                </a:solidFill>
                <a:effectLst/>
                <a:latin typeface="+mj-lt"/>
                <a:cs typeface="Times New Roman" panose="02020603050405020304" pitchFamily="18" charset="0"/>
              </a:rPr>
              <a:t>cảm</a:t>
            </a:r>
            <a:r>
              <a:rPr lang="en-US" sz="4800" b="1" dirty="0">
                <a:solidFill>
                  <a:schemeClr val="accent5">
                    <a:lumMod val="25000"/>
                  </a:schemeClr>
                </a:solidFill>
                <a:effectLst/>
                <a:latin typeface="+mj-lt"/>
                <a:cs typeface="Times New Roman" panose="02020603050405020304" pitchFamily="18" charset="0"/>
              </a:rPr>
              <a:t> </a:t>
            </a:r>
            <a:r>
              <a:rPr lang="en-US" sz="4800" b="1" dirty="0" err="1">
                <a:solidFill>
                  <a:schemeClr val="accent5">
                    <a:lumMod val="25000"/>
                  </a:schemeClr>
                </a:solidFill>
                <a:effectLst/>
                <a:latin typeface="+mj-lt"/>
                <a:cs typeface="Times New Roman" panose="02020603050405020304" pitchFamily="18" charset="0"/>
              </a:rPr>
              <a:t>tạ</a:t>
            </a:r>
            <a:r>
              <a:rPr lang="en-US" sz="4800" b="1" dirty="0">
                <a:solidFill>
                  <a:schemeClr val="accent5">
                    <a:lumMod val="25000"/>
                  </a:schemeClr>
                </a:solidFill>
                <a:effectLst/>
                <a:latin typeface="+mj-lt"/>
                <a:cs typeface="Times New Roman" panose="02020603050405020304" pitchFamily="18" charset="0"/>
              </a:rPr>
              <a:t> </a:t>
            </a:r>
            <a:r>
              <a:rPr lang="en-US" sz="4800" b="1" dirty="0" err="1">
                <a:solidFill>
                  <a:schemeClr val="accent5">
                    <a:lumMod val="25000"/>
                  </a:schemeClr>
                </a:solidFill>
                <a:effectLst/>
                <a:latin typeface="+mj-lt"/>
                <a:cs typeface="Times New Roman" panose="02020603050405020304" pitchFamily="18" charset="0"/>
              </a:rPr>
              <a:t>Chúa</a:t>
            </a:r>
            <a:r>
              <a:rPr lang="en-US" sz="4800" b="1" dirty="0">
                <a:solidFill>
                  <a:schemeClr val="accent5">
                    <a:lumMod val="25000"/>
                  </a:schemeClr>
                </a:solidFill>
                <a:effectLst/>
                <a:latin typeface="+mj-lt"/>
                <a:cs typeface="Times New Roman" panose="02020603050405020304" pitchFamily="18" charset="0"/>
              </a:rPr>
              <a:t> </a:t>
            </a:r>
            <a:r>
              <a:rPr lang="en-US" sz="4800" b="1" dirty="0" err="1">
                <a:solidFill>
                  <a:schemeClr val="accent5">
                    <a:lumMod val="25000"/>
                  </a:schemeClr>
                </a:solidFill>
                <a:effectLst/>
                <a:latin typeface="+mj-lt"/>
                <a:cs typeface="Times New Roman" panose="02020603050405020304" pitchFamily="18" charset="0"/>
              </a:rPr>
              <a:t>vì</a:t>
            </a:r>
            <a:r>
              <a:rPr lang="en-US" sz="4800" b="1" dirty="0">
                <a:solidFill>
                  <a:schemeClr val="accent5">
                    <a:lumMod val="25000"/>
                  </a:schemeClr>
                </a:solidFill>
                <a:effectLst/>
                <a:latin typeface="+mj-lt"/>
                <a:cs typeface="Times New Roman" panose="02020603050405020304" pitchFamily="18" charset="0"/>
              </a:rPr>
              <a:t> </a:t>
            </a:r>
            <a:r>
              <a:rPr lang="en-US" sz="4800" b="1" dirty="0" err="1">
                <a:solidFill>
                  <a:schemeClr val="accent5">
                    <a:lumMod val="25000"/>
                  </a:schemeClr>
                </a:solidFill>
                <a:effectLst/>
                <a:latin typeface="+mj-lt"/>
                <a:cs typeface="Times New Roman" panose="02020603050405020304" pitchFamily="18" charset="0"/>
              </a:rPr>
              <a:t>vinh</a:t>
            </a:r>
            <a:r>
              <a:rPr lang="en-US" sz="4800" b="1" dirty="0">
                <a:solidFill>
                  <a:schemeClr val="accent5">
                    <a:lumMod val="25000"/>
                  </a:schemeClr>
                </a:solidFill>
                <a:effectLst/>
                <a:latin typeface="+mj-lt"/>
                <a:cs typeface="Times New Roman" panose="02020603050405020304" pitchFamily="18" charset="0"/>
              </a:rPr>
              <a:t> </a:t>
            </a:r>
            <a:r>
              <a:rPr lang="en-US" sz="4800" b="1" dirty="0" err="1">
                <a:solidFill>
                  <a:schemeClr val="accent5">
                    <a:lumMod val="25000"/>
                  </a:schemeClr>
                </a:solidFill>
                <a:effectLst/>
                <a:latin typeface="+mj-lt"/>
                <a:cs typeface="Times New Roman" panose="02020603050405020304" pitchFamily="18" charset="0"/>
              </a:rPr>
              <a:t>quang</a:t>
            </a:r>
            <a:r>
              <a:rPr lang="en-US" sz="4800" b="1" dirty="0">
                <a:solidFill>
                  <a:schemeClr val="accent5">
                    <a:lumMod val="25000"/>
                  </a:schemeClr>
                </a:solidFill>
                <a:effectLst/>
                <a:latin typeface="+mj-lt"/>
                <a:cs typeface="Times New Roman" panose="02020603050405020304" pitchFamily="18" charset="0"/>
              </a:rPr>
              <a:t> </a:t>
            </a:r>
            <a:r>
              <a:rPr lang="en-US" sz="4800" b="1" dirty="0" err="1">
                <a:solidFill>
                  <a:schemeClr val="accent5">
                    <a:lumMod val="25000"/>
                  </a:schemeClr>
                </a:solidFill>
                <a:effectLst/>
                <a:latin typeface="+mj-lt"/>
                <a:cs typeface="Times New Roman" panose="02020603050405020304" pitchFamily="18" charset="0"/>
              </a:rPr>
              <a:t>cao</a:t>
            </a:r>
            <a:r>
              <a:rPr lang="en-US" sz="4800" b="1" dirty="0">
                <a:solidFill>
                  <a:schemeClr val="accent5">
                    <a:lumMod val="25000"/>
                  </a:schemeClr>
                </a:solidFill>
                <a:effectLst/>
                <a:latin typeface="+mj-lt"/>
                <a:cs typeface="Times New Roman" panose="02020603050405020304" pitchFamily="18" charset="0"/>
              </a:rPr>
              <a:t> </a:t>
            </a:r>
            <a:r>
              <a:rPr lang="en-US" sz="4800" b="1" dirty="0" err="1">
                <a:solidFill>
                  <a:schemeClr val="accent5">
                    <a:lumMod val="25000"/>
                  </a:schemeClr>
                </a:solidFill>
                <a:effectLst/>
                <a:latin typeface="+mj-lt"/>
                <a:cs typeface="Times New Roman" panose="02020603050405020304" pitchFamily="18" charset="0"/>
              </a:rPr>
              <a:t>cả</a:t>
            </a:r>
            <a:r>
              <a:rPr lang="en-US" sz="4800" b="1" dirty="0">
                <a:solidFill>
                  <a:schemeClr val="accent5">
                    <a:lumMod val="25000"/>
                  </a:schemeClr>
                </a:solidFill>
                <a:effectLst/>
                <a:latin typeface="+mj-lt"/>
                <a:cs typeface="Times New Roman" panose="02020603050405020304" pitchFamily="18" charset="0"/>
              </a:rPr>
              <a:t> </a:t>
            </a:r>
            <a:r>
              <a:rPr lang="en-US" sz="4800" b="1" dirty="0" err="1">
                <a:solidFill>
                  <a:schemeClr val="accent5">
                    <a:lumMod val="25000"/>
                  </a:schemeClr>
                </a:solidFill>
                <a:effectLst/>
                <a:latin typeface="+mj-lt"/>
                <a:cs typeface="Times New Roman" panose="02020603050405020304" pitchFamily="18" charset="0"/>
              </a:rPr>
              <a:t>Chúa</a:t>
            </a:r>
            <a:r>
              <a:rPr lang="en-US" sz="4800" b="1" dirty="0">
                <a:solidFill>
                  <a:schemeClr val="accent5">
                    <a:lumMod val="25000"/>
                  </a:schemeClr>
                </a:solidFill>
                <a:effectLst/>
                <a:latin typeface="+mj-lt"/>
                <a:cs typeface="Times New Roman" panose="02020603050405020304" pitchFamily="18" charset="0"/>
              </a:rPr>
              <a:t>. </a:t>
            </a:r>
          </a:p>
        </p:txBody>
      </p:sp>
    </p:spTree>
    <p:extLst>
      <p:ext uri="{BB962C8B-B14F-4D97-AF65-F5344CB8AC3E}">
        <p14:creationId xmlns:p14="http://schemas.microsoft.com/office/powerpoint/2010/main" val="428253114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dirty="0">
                <a:solidFill>
                  <a:srgbClr val="002060"/>
                </a:solidFill>
                <a:effectLst/>
                <a:latin typeface="+mj-lt"/>
              </a:rPr>
              <a:t/>
            </a:r>
            <a:br>
              <a:rPr lang="en-US" sz="4000" dirty="0">
                <a:solidFill>
                  <a:srgbClr val="002060"/>
                </a:solidFill>
                <a:effectLst/>
                <a:latin typeface="+mj-lt"/>
              </a:rPr>
            </a:br>
            <a:endParaRPr lang="en-US" sz="4000" dirty="0">
              <a:solidFill>
                <a:srgbClr val="002060"/>
              </a:solidFill>
              <a:effectLst/>
              <a:latin typeface="+mj-lt"/>
            </a:endParaRPr>
          </a:p>
        </p:txBody>
      </p:sp>
      <p:sp>
        <p:nvSpPr>
          <p:cNvPr id="82947"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vi-VN" sz="5400" b="1" dirty="0">
                <a:solidFill>
                  <a:schemeClr val="accent5">
                    <a:lumMod val="25000"/>
                  </a:schemeClr>
                </a:solidFill>
                <a:effectLst/>
                <a:latin typeface="+mj-lt"/>
                <a:cs typeface="Times New Roman" panose="02020603050405020304" pitchFamily="18" charset="0"/>
              </a:rPr>
              <a:t>Lạy Chúa là Thiên Chúa, là Vua trên trời, là Chúa Cha toàn năng. Lạy Con Một Thiên Chúa, </a:t>
            </a:r>
            <a:r>
              <a:rPr lang="vi-VN" sz="5400" b="1" dirty="0">
                <a:solidFill>
                  <a:srgbClr val="C00000"/>
                </a:solidFill>
                <a:effectLst/>
                <a:latin typeface="+mj-lt"/>
                <a:cs typeface="Times New Roman" panose="02020603050405020304" pitchFamily="18" charset="0"/>
              </a:rPr>
              <a:t>Chúa Giê-su Ki-tô. </a:t>
            </a:r>
          </a:p>
        </p:txBody>
      </p:sp>
    </p:spTree>
    <p:extLst>
      <p:ext uri="{BB962C8B-B14F-4D97-AF65-F5344CB8AC3E}">
        <p14:creationId xmlns:p14="http://schemas.microsoft.com/office/powerpoint/2010/main" val="315509866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7171" name="Rectangle 3"/>
          <p:cNvSpPr>
            <a:spLocks noGrp="1" noChangeArrowheads="1"/>
          </p:cNvSpPr>
          <p:nvPr>
            <p:ph type="subTitle" idx="1"/>
          </p:nvPr>
        </p:nvSpPr>
        <p:spPr>
          <a:xfrm>
            <a:off x="0" y="1504950"/>
            <a:ext cx="9144000" cy="1524000"/>
          </a:xfrm>
        </p:spPr>
        <p:txBody>
          <a:bodyPr/>
          <a:lstStyle/>
          <a:p>
            <a:pPr eaLnBrk="1" hangingPunct="1">
              <a:lnSpc>
                <a:spcPct val="105000"/>
              </a:lnSpc>
            </a:pPr>
            <a:r>
              <a:rPr lang="en-US" sz="6600" dirty="0">
                <a:solidFill>
                  <a:schemeClr val="accent5">
                    <a:lumMod val="25000"/>
                  </a:schemeClr>
                </a:solidFill>
                <a:effectLst/>
                <a:latin typeface="+mj-lt"/>
                <a:cs typeface="Tahoma" pitchFamily="34" charset="0"/>
              </a:rPr>
              <a:t>TẬP HÁT CỘNG ĐOÀN</a:t>
            </a:r>
            <a:endParaRPr lang="en-US" sz="6000" b="0" i="1" dirty="0">
              <a:solidFill>
                <a:srgbClr val="FF0000"/>
              </a:solidFill>
              <a:effectLst/>
              <a:latin typeface="+mj-lt"/>
              <a:cs typeface="Tahoma" pitchFamily="34" charset="0"/>
            </a:endParaRPr>
          </a:p>
        </p:txBody>
      </p:sp>
      <p:sp>
        <p:nvSpPr>
          <p:cNvPr id="7172"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spTree>
    <p:extLst>
      <p:ext uri="{BB962C8B-B14F-4D97-AF65-F5344CB8AC3E}">
        <p14:creationId xmlns:p14="http://schemas.microsoft.com/office/powerpoint/2010/main" val="37170978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dirty="0">
                <a:solidFill>
                  <a:srgbClr val="002060"/>
                </a:solidFill>
                <a:effectLst/>
                <a:latin typeface="+mj-lt"/>
              </a:rPr>
              <a:t/>
            </a:r>
            <a:br>
              <a:rPr lang="en-US" sz="4000" dirty="0">
                <a:solidFill>
                  <a:srgbClr val="002060"/>
                </a:solidFill>
                <a:effectLst/>
                <a:latin typeface="+mj-lt"/>
              </a:rPr>
            </a:br>
            <a:endParaRPr lang="en-US" sz="4000" dirty="0">
              <a:solidFill>
                <a:srgbClr val="002060"/>
              </a:solidFill>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vi-VN" sz="4800" b="1" dirty="0">
                <a:solidFill>
                  <a:schemeClr val="accent5">
                    <a:lumMod val="25000"/>
                  </a:schemeClr>
                </a:solidFill>
                <a:effectLst/>
                <a:latin typeface="+mj-lt"/>
                <a:cs typeface="Times New Roman" panose="02020603050405020304" pitchFamily="18" charset="0"/>
              </a:rPr>
              <a:t>Lạy Chúa là Thiên Chúa, là Chiên Thiên Chúa, là Con Đức Chúa Cha. Chúa xoá tội trần gian, xin thương, xin thương, xin thương xót chúng con.</a:t>
            </a:r>
          </a:p>
        </p:txBody>
      </p:sp>
    </p:spTree>
    <p:extLst>
      <p:ext uri="{BB962C8B-B14F-4D97-AF65-F5344CB8AC3E}">
        <p14:creationId xmlns:p14="http://schemas.microsoft.com/office/powerpoint/2010/main" val="102299505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dirty="0">
                <a:solidFill>
                  <a:srgbClr val="002060"/>
                </a:solidFill>
                <a:effectLst/>
                <a:latin typeface="+mj-lt"/>
              </a:rPr>
              <a:t/>
            </a:r>
            <a:br>
              <a:rPr lang="en-US" sz="4000" dirty="0">
                <a:solidFill>
                  <a:srgbClr val="002060"/>
                </a:solidFill>
                <a:effectLst/>
                <a:latin typeface="+mj-lt"/>
              </a:rPr>
            </a:br>
            <a:endParaRPr lang="en-US" sz="4000" dirty="0">
              <a:solidFill>
                <a:srgbClr val="002060"/>
              </a:solidFill>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vi-VN" sz="4800" b="1" dirty="0">
                <a:solidFill>
                  <a:schemeClr val="accent5">
                    <a:lumMod val="25000"/>
                  </a:schemeClr>
                </a:solidFill>
                <a:effectLst/>
                <a:latin typeface="+mj-lt"/>
                <a:cs typeface="Times New Roman" panose="02020603050405020304" pitchFamily="18" charset="0"/>
              </a:rPr>
              <a:t>Chúa xoá tội trần gian, Xin nhận lời chúng con cầu khẩn. Chúa ngự bên hữu Đức Chúa Cha, xin thương, xin thương, xin thương xót chúng con.</a:t>
            </a:r>
            <a:endParaRPr lang="en-US" sz="4800" b="1" dirty="0">
              <a:solidFill>
                <a:schemeClr val="accent5">
                  <a:lumMod val="25000"/>
                </a:schemeClr>
              </a:solidFill>
              <a:effectLst/>
              <a:latin typeface="+mj-lt"/>
              <a:cs typeface="Times New Roman" panose="02020603050405020304" pitchFamily="18" charset="0"/>
            </a:endParaRPr>
          </a:p>
        </p:txBody>
      </p:sp>
    </p:spTree>
    <p:extLst>
      <p:ext uri="{BB962C8B-B14F-4D97-AF65-F5344CB8AC3E}">
        <p14:creationId xmlns:p14="http://schemas.microsoft.com/office/powerpoint/2010/main" val="257056662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dirty="0">
                <a:solidFill>
                  <a:srgbClr val="002060"/>
                </a:solidFill>
                <a:effectLst/>
                <a:latin typeface="+mj-lt"/>
              </a:rPr>
              <a:t/>
            </a:r>
            <a:br>
              <a:rPr lang="en-US" sz="4000" dirty="0">
                <a:solidFill>
                  <a:srgbClr val="002060"/>
                </a:solidFill>
                <a:effectLst/>
                <a:latin typeface="+mj-lt"/>
              </a:rPr>
            </a:br>
            <a:endParaRPr lang="en-US" sz="4000" dirty="0">
              <a:solidFill>
                <a:srgbClr val="002060"/>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400" b="1" dirty="0" err="1">
                <a:solidFill>
                  <a:srgbClr val="C00000"/>
                </a:solidFill>
                <a:effectLst/>
                <a:latin typeface="+mj-lt"/>
                <a:cs typeface="Times New Roman" panose="02020603050405020304" pitchFamily="18" charset="0"/>
              </a:rPr>
              <a:t>Vì</a:t>
            </a:r>
            <a:r>
              <a:rPr lang="en-US" sz="4400" b="1" dirty="0">
                <a:solidFill>
                  <a:srgbClr val="C00000"/>
                </a:solidFill>
                <a:effectLst/>
                <a:latin typeface="+mj-lt"/>
                <a:cs typeface="Times New Roman" panose="02020603050405020304" pitchFamily="18" charset="0"/>
              </a:rPr>
              <a:t> </a:t>
            </a:r>
            <a:r>
              <a:rPr lang="en-US" sz="4400" b="1" dirty="0" err="1">
                <a:solidFill>
                  <a:srgbClr val="C00000"/>
                </a:solidFill>
                <a:effectLst/>
                <a:latin typeface="+mj-lt"/>
                <a:cs typeface="Times New Roman" panose="02020603050405020304" pitchFamily="18" charset="0"/>
              </a:rPr>
              <a:t>lạy</a:t>
            </a:r>
            <a:r>
              <a:rPr lang="en-US" sz="4400" b="1" dirty="0">
                <a:solidFill>
                  <a:srgbClr val="C00000"/>
                </a:solidFill>
                <a:effectLst/>
                <a:latin typeface="+mj-lt"/>
                <a:cs typeface="Times New Roman" panose="02020603050405020304" pitchFamily="18" charset="0"/>
              </a:rPr>
              <a:t> </a:t>
            </a:r>
            <a:r>
              <a:rPr lang="en-US" sz="4400" b="1" dirty="0" err="1">
                <a:solidFill>
                  <a:srgbClr val="C00000"/>
                </a:solidFill>
                <a:effectLst/>
                <a:latin typeface="+mj-lt"/>
                <a:cs typeface="Times New Roman" panose="02020603050405020304" pitchFamily="18" charset="0"/>
              </a:rPr>
              <a:t>Chúa</a:t>
            </a:r>
            <a:r>
              <a:rPr lang="en-US" sz="4400" b="1" dirty="0">
                <a:solidFill>
                  <a:srgbClr val="C00000"/>
                </a:solidFill>
                <a:effectLst/>
                <a:latin typeface="+mj-lt"/>
                <a:cs typeface="Times New Roman" panose="02020603050405020304" pitchFamily="18" charset="0"/>
              </a:rPr>
              <a:t> </a:t>
            </a:r>
            <a:r>
              <a:rPr lang="en-US" sz="4400" b="1" dirty="0" err="1">
                <a:solidFill>
                  <a:srgbClr val="C00000"/>
                </a:solidFill>
                <a:effectLst/>
                <a:latin typeface="+mj-lt"/>
                <a:cs typeface="Times New Roman" panose="02020603050405020304" pitchFamily="18" charset="0"/>
              </a:rPr>
              <a:t>Giê-su</a:t>
            </a:r>
            <a:r>
              <a:rPr lang="en-US" sz="4400" b="1" dirty="0">
                <a:solidFill>
                  <a:srgbClr val="C00000"/>
                </a:solidFill>
                <a:effectLst/>
                <a:latin typeface="+mj-lt"/>
                <a:cs typeface="Times New Roman" panose="02020603050405020304" pitchFamily="18" charset="0"/>
              </a:rPr>
              <a:t> Ki-</a:t>
            </a:r>
            <a:r>
              <a:rPr lang="en-US" sz="4400" b="1" dirty="0" err="1">
                <a:solidFill>
                  <a:srgbClr val="C00000"/>
                </a:solidFill>
                <a:effectLst/>
                <a:latin typeface="+mj-lt"/>
                <a:cs typeface="Times New Roman" panose="02020603050405020304" pitchFamily="18" charset="0"/>
              </a:rPr>
              <a:t>tô</a:t>
            </a:r>
            <a:r>
              <a:rPr lang="en-US" sz="4400" b="1" dirty="0">
                <a:solidFill>
                  <a:srgbClr val="C00000"/>
                </a:solidFill>
                <a:effectLst/>
                <a:latin typeface="+mj-lt"/>
                <a:cs typeface="Times New Roman" panose="02020603050405020304" pitchFamily="18" charset="0"/>
              </a:rPr>
              <a:t>, </a:t>
            </a:r>
            <a:r>
              <a:rPr lang="en-US" sz="4400" b="1" dirty="0" err="1">
                <a:solidFill>
                  <a:schemeClr val="accent5">
                    <a:lumMod val="25000"/>
                  </a:schemeClr>
                </a:solidFill>
                <a:effectLst/>
                <a:latin typeface="+mj-lt"/>
                <a:cs typeface="Times New Roman" panose="02020603050405020304" pitchFamily="18" charset="0"/>
              </a:rPr>
              <a:t>chỉ</a:t>
            </a:r>
            <a:r>
              <a:rPr lang="en-US" sz="4400" b="1" dirty="0">
                <a:solidFill>
                  <a:schemeClr val="accent5">
                    <a:lumMod val="25000"/>
                  </a:schemeClr>
                </a:solidFill>
                <a:effectLst/>
                <a:latin typeface="+mj-lt"/>
                <a:cs typeface="Times New Roman" panose="02020603050405020304" pitchFamily="18" charset="0"/>
              </a:rPr>
              <a:t> </a:t>
            </a:r>
            <a:r>
              <a:rPr lang="en-US" sz="4400" b="1" dirty="0" err="1">
                <a:solidFill>
                  <a:schemeClr val="accent5">
                    <a:lumMod val="25000"/>
                  </a:schemeClr>
                </a:solidFill>
                <a:effectLst/>
                <a:latin typeface="+mj-lt"/>
                <a:cs typeface="Times New Roman" panose="02020603050405020304" pitchFamily="18" charset="0"/>
              </a:rPr>
              <a:t>có</a:t>
            </a:r>
            <a:r>
              <a:rPr lang="en-US" sz="4400" b="1" dirty="0">
                <a:solidFill>
                  <a:schemeClr val="accent5">
                    <a:lumMod val="25000"/>
                  </a:schemeClr>
                </a:solidFill>
                <a:effectLst/>
                <a:latin typeface="+mj-lt"/>
                <a:cs typeface="Times New Roman" panose="02020603050405020304" pitchFamily="18" charset="0"/>
              </a:rPr>
              <a:t> </a:t>
            </a:r>
            <a:r>
              <a:rPr lang="en-US" sz="4400" b="1" dirty="0" err="1">
                <a:solidFill>
                  <a:schemeClr val="accent5">
                    <a:lumMod val="25000"/>
                  </a:schemeClr>
                </a:solidFill>
                <a:effectLst/>
                <a:latin typeface="+mj-lt"/>
                <a:cs typeface="Times New Roman" panose="02020603050405020304" pitchFamily="18" charset="0"/>
              </a:rPr>
              <a:t>Chúa</a:t>
            </a:r>
            <a:r>
              <a:rPr lang="en-US" sz="4400" b="1" dirty="0">
                <a:solidFill>
                  <a:schemeClr val="accent5">
                    <a:lumMod val="25000"/>
                  </a:schemeClr>
                </a:solidFill>
                <a:effectLst/>
                <a:latin typeface="+mj-lt"/>
                <a:cs typeface="Times New Roman" panose="02020603050405020304" pitchFamily="18" charset="0"/>
              </a:rPr>
              <a:t> </a:t>
            </a:r>
            <a:r>
              <a:rPr lang="en-US" sz="4400" b="1" dirty="0" err="1">
                <a:solidFill>
                  <a:schemeClr val="accent5">
                    <a:lumMod val="25000"/>
                  </a:schemeClr>
                </a:solidFill>
                <a:effectLst/>
                <a:latin typeface="+mj-lt"/>
                <a:cs typeface="Times New Roman" panose="02020603050405020304" pitchFamily="18" charset="0"/>
              </a:rPr>
              <a:t>là</a:t>
            </a:r>
            <a:r>
              <a:rPr lang="en-US" sz="4400" b="1" dirty="0">
                <a:solidFill>
                  <a:schemeClr val="accent5">
                    <a:lumMod val="25000"/>
                  </a:schemeClr>
                </a:solidFill>
                <a:effectLst/>
                <a:latin typeface="+mj-lt"/>
                <a:cs typeface="Times New Roman" panose="02020603050405020304" pitchFamily="18" charset="0"/>
              </a:rPr>
              <a:t> </a:t>
            </a:r>
            <a:r>
              <a:rPr lang="en-US" sz="4400" b="1" dirty="0" err="1">
                <a:solidFill>
                  <a:schemeClr val="accent5">
                    <a:lumMod val="25000"/>
                  </a:schemeClr>
                </a:solidFill>
                <a:effectLst/>
                <a:latin typeface="+mj-lt"/>
                <a:cs typeface="Times New Roman" panose="02020603050405020304" pitchFamily="18" charset="0"/>
              </a:rPr>
              <a:t>Đấng</a:t>
            </a:r>
            <a:r>
              <a:rPr lang="en-US" sz="4400" b="1" dirty="0">
                <a:solidFill>
                  <a:schemeClr val="accent5">
                    <a:lumMod val="25000"/>
                  </a:schemeClr>
                </a:solidFill>
                <a:effectLst/>
                <a:latin typeface="+mj-lt"/>
                <a:cs typeface="Times New Roman" panose="02020603050405020304" pitchFamily="18" charset="0"/>
              </a:rPr>
              <a:t> </a:t>
            </a:r>
            <a:r>
              <a:rPr lang="en-US" sz="4400" b="1" dirty="0" err="1">
                <a:solidFill>
                  <a:schemeClr val="accent5">
                    <a:lumMod val="25000"/>
                  </a:schemeClr>
                </a:solidFill>
                <a:effectLst/>
                <a:latin typeface="+mj-lt"/>
                <a:cs typeface="Times New Roman" panose="02020603050405020304" pitchFamily="18" charset="0"/>
              </a:rPr>
              <a:t>Thánh</a:t>
            </a:r>
            <a:r>
              <a:rPr lang="en-US" sz="4400" b="1" dirty="0">
                <a:solidFill>
                  <a:schemeClr val="accent5">
                    <a:lumMod val="25000"/>
                  </a:schemeClr>
                </a:solidFill>
                <a:effectLst/>
                <a:latin typeface="+mj-lt"/>
                <a:cs typeface="Times New Roman" panose="02020603050405020304" pitchFamily="18" charset="0"/>
              </a:rPr>
              <a:t>, </a:t>
            </a:r>
            <a:r>
              <a:rPr lang="en-US" sz="4400" b="1" dirty="0" err="1">
                <a:solidFill>
                  <a:schemeClr val="accent5">
                    <a:lumMod val="25000"/>
                  </a:schemeClr>
                </a:solidFill>
                <a:effectLst/>
                <a:latin typeface="+mj-lt"/>
                <a:cs typeface="Times New Roman" panose="02020603050405020304" pitchFamily="18" charset="0"/>
              </a:rPr>
              <a:t>chỉ</a:t>
            </a:r>
            <a:r>
              <a:rPr lang="en-US" sz="4400" b="1" dirty="0">
                <a:solidFill>
                  <a:schemeClr val="accent5">
                    <a:lumMod val="25000"/>
                  </a:schemeClr>
                </a:solidFill>
                <a:effectLst/>
                <a:latin typeface="+mj-lt"/>
                <a:cs typeface="Times New Roman" panose="02020603050405020304" pitchFamily="18" charset="0"/>
              </a:rPr>
              <a:t> </a:t>
            </a:r>
            <a:r>
              <a:rPr lang="en-US" sz="4400" b="1" dirty="0" err="1">
                <a:solidFill>
                  <a:schemeClr val="accent5">
                    <a:lumMod val="25000"/>
                  </a:schemeClr>
                </a:solidFill>
                <a:effectLst/>
                <a:latin typeface="+mj-lt"/>
                <a:cs typeface="Times New Roman" panose="02020603050405020304" pitchFamily="18" charset="0"/>
              </a:rPr>
              <a:t>có</a:t>
            </a:r>
            <a:r>
              <a:rPr lang="en-US" sz="4400" b="1" dirty="0">
                <a:solidFill>
                  <a:schemeClr val="accent5">
                    <a:lumMod val="25000"/>
                  </a:schemeClr>
                </a:solidFill>
                <a:effectLst/>
                <a:latin typeface="+mj-lt"/>
                <a:cs typeface="Times New Roman" panose="02020603050405020304" pitchFamily="18" charset="0"/>
              </a:rPr>
              <a:t> </a:t>
            </a:r>
            <a:r>
              <a:rPr lang="en-US" sz="4400" b="1" dirty="0" err="1">
                <a:solidFill>
                  <a:schemeClr val="accent5">
                    <a:lumMod val="25000"/>
                  </a:schemeClr>
                </a:solidFill>
                <a:effectLst/>
                <a:latin typeface="+mj-lt"/>
                <a:cs typeface="Times New Roman" panose="02020603050405020304" pitchFamily="18" charset="0"/>
              </a:rPr>
              <a:t>Chúa</a:t>
            </a:r>
            <a:r>
              <a:rPr lang="en-US" sz="4400" b="1" dirty="0">
                <a:solidFill>
                  <a:schemeClr val="accent5">
                    <a:lumMod val="25000"/>
                  </a:schemeClr>
                </a:solidFill>
                <a:effectLst/>
                <a:latin typeface="+mj-lt"/>
                <a:cs typeface="Times New Roman" panose="02020603050405020304" pitchFamily="18" charset="0"/>
              </a:rPr>
              <a:t> </a:t>
            </a:r>
            <a:r>
              <a:rPr lang="en-US" sz="4400" b="1" dirty="0" err="1">
                <a:solidFill>
                  <a:schemeClr val="accent5">
                    <a:lumMod val="25000"/>
                  </a:schemeClr>
                </a:solidFill>
                <a:effectLst/>
                <a:latin typeface="+mj-lt"/>
                <a:cs typeface="Times New Roman" panose="02020603050405020304" pitchFamily="18" charset="0"/>
              </a:rPr>
              <a:t>là</a:t>
            </a:r>
            <a:r>
              <a:rPr lang="en-US" sz="4400" b="1" dirty="0">
                <a:solidFill>
                  <a:schemeClr val="accent5">
                    <a:lumMod val="25000"/>
                  </a:schemeClr>
                </a:solidFill>
                <a:effectLst/>
                <a:latin typeface="+mj-lt"/>
                <a:cs typeface="Times New Roman" panose="02020603050405020304" pitchFamily="18" charset="0"/>
              </a:rPr>
              <a:t> </a:t>
            </a:r>
            <a:r>
              <a:rPr lang="en-US" sz="4400" b="1" dirty="0" err="1">
                <a:solidFill>
                  <a:schemeClr val="accent5">
                    <a:lumMod val="25000"/>
                  </a:schemeClr>
                </a:solidFill>
                <a:effectLst/>
                <a:latin typeface="+mj-lt"/>
                <a:cs typeface="Times New Roman" panose="02020603050405020304" pitchFamily="18" charset="0"/>
              </a:rPr>
              <a:t>Chúa</a:t>
            </a:r>
            <a:r>
              <a:rPr lang="en-US" sz="4400" b="1" dirty="0">
                <a:solidFill>
                  <a:schemeClr val="accent5">
                    <a:lumMod val="25000"/>
                  </a:schemeClr>
                </a:solidFill>
                <a:effectLst/>
                <a:latin typeface="+mj-lt"/>
                <a:cs typeface="Times New Roman" panose="02020603050405020304" pitchFamily="18" charset="0"/>
              </a:rPr>
              <a:t>, </a:t>
            </a:r>
            <a:r>
              <a:rPr lang="en-US" sz="4400" b="1" dirty="0" err="1">
                <a:solidFill>
                  <a:schemeClr val="accent5">
                    <a:lumMod val="25000"/>
                  </a:schemeClr>
                </a:solidFill>
                <a:effectLst/>
                <a:latin typeface="+mj-lt"/>
                <a:cs typeface="Times New Roman" panose="02020603050405020304" pitchFamily="18" charset="0"/>
              </a:rPr>
              <a:t>chỉ</a:t>
            </a:r>
            <a:r>
              <a:rPr lang="en-US" sz="4400" b="1" dirty="0">
                <a:solidFill>
                  <a:schemeClr val="accent5">
                    <a:lumMod val="25000"/>
                  </a:schemeClr>
                </a:solidFill>
                <a:effectLst/>
                <a:latin typeface="+mj-lt"/>
                <a:cs typeface="Times New Roman" panose="02020603050405020304" pitchFamily="18" charset="0"/>
              </a:rPr>
              <a:t> </a:t>
            </a:r>
            <a:r>
              <a:rPr lang="en-US" sz="4400" b="1" dirty="0" err="1">
                <a:solidFill>
                  <a:schemeClr val="accent5">
                    <a:lumMod val="25000"/>
                  </a:schemeClr>
                </a:solidFill>
                <a:effectLst/>
                <a:latin typeface="+mj-lt"/>
                <a:cs typeface="Times New Roman" panose="02020603050405020304" pitchFamily="18" charset="0"/>
              </a:rPr>
              <a:t>có</a:t>
            </a:r>
            <a:r>
              <a:rPr lang="en-US" sz="4400" b="1" dirty="0">
                <a:solidFill>
                  <a:schemeClr val="accent5">
                    <a:lumMod val="25000"/>
                  </a:schemeClr>
                </a:solidFill>
                <a:effectLst/>
                <a:latin typeface="+mj-lt"/>
                <a:cs typeface="Times New Roman" panose="02020603050405020304" pitchFamily="18" charset="0"/>
              </a:rPr>
              <a:t> </a:t>
            </a:r>
            <a:r>
              <a:rPr lang="en-US" sz="4400" b="1" dirty="0" err="1">
                <a:solidFill>
                  <a:schemeClr val="accent5">
                    <a:lumMod val="25000"/>
                  </a:schemeClr>
                </a:solidFill>
                <a:effectLst/>
                <a:latin typeface="+mj-lt"/>
                <a:cs typeface="Times New Roman" panose="02020603050405020304" pitchFamily="18" charset="0"/>
              </a:rPr>
              <a:t>Chúa</a:t>
            </a:r>
            <a:r>
              <a:rPr lang="en-US" sz="4400" b="1" dirty="0">
                <a:solidFill>
                  <a:schemeClr val="accent5">
                    <a:lumMod val="25000"/>
                  </a:schemeClr>
                </a:solidFill>
                <a:effectLst/>
                <a:latin typeface="+mj-lt"/>
                <a:cs typeface="Times New Roman" panose="02020603050405020304" pitchFamily="18" charset="0"/>
              </a:rPr>
              <a:t> </a:t>
            </a:r>
            <a:r>
              <a:rPr lang="en-US" sz="4400" b="1" dirty="0" err="1">
                <a:solidFill>
                  <a:schemeClr val="accent5">
                    <a:lumMod val="25000"/>
                  </a:schemeClr>
                </a:solidFill>
                <a:effectLst/>
                <a:latin typeface="+mj-lt"/>
                <a:cs typeface="Times New Roman" panose="02020603050405020304" pitchFamily="18" charset="0"/>
              </a:rPr>
              <a:t>là</a:t>
            </a:r>
            <a:r>
              <a:rPr lang="en-US" sz="4400" b="1" dirty="0">
                <a:solidFill>
                  <a:schemeClr val="accent5">
                    <a:lumMod val="25000"/>
                  </a:schemeClr>
                </a:solidFill>
                <a:effectLst/>
                <a:latin typeface="+mj-lt"/>
                <a:cs typeface="Times New Roman" panose="02020603050405020304" pitchFamily="18" charset="0"/>
              </a:rPr>
              <a:t> </a:t>
            </a:r>
            <a:r>
              <a:rPr lang="en-US" sz="4400" b="1" dirty="0" err="1">
                <a:solidFill>
                  <a:schemeClr val="accent5">
                    <a:lumMod val="25000"/>
                  </a:schemeClr>
                </a:solidFill>
                <a:effectLst/>
                <a:latin typeface="+mj-lt"/>
                <a:cs typeface="Times New Roman" panose="02020603050405020304" pitchFamily="18" charset="0"/>
              </a:rPr>
              <a:t>Đấng</a:t>
            </a:r>
            <a:r>
              <a:rPr lang="en-US" sz="4400" b="1" dirty="0">
                <a:solidFill>
                  <a:schemeClr val="accent5">
                    <a:lumMod val="25000"/>
                  </a:schemeClr>
                </a:solidFill>
                <a:effectLst/>
                <a:latin typeface="+mj-lt"/>
                <a:cs typeface="Times New Roman" panose="02020603050405020304" pitchFamily="18" charset="0"/>
              </a:rPr>
              <a:t> </a:t>
            </a:r>
            <a:r>
              <a:rPr lang="en-US" sz="4400" b="1" dirty="0" err="1">
                <a:solidFill>
                  <a:schemeClr val="accent5">
                    <a:lumMod val="25000"/>
                  </a:schemeClr>
                </a:solidFill>
                <a:effectLst/>
                <a:latin typeface="+mj-lt"/>
                <a:cs typeface="Times New Roman" panose="02020603050405020304" pitchFamily="18" charset="0"/>
              </a:rPr>
              <a:t>Tối</a:t>
            </a:r>
            <a:r>
              <a:rPr lang="en-US" sz="4400" b="1" dirty="0">
                <a:solidFill>
                  <a:schemeClr val="accent5">
                    <a:lumMod val="25000"/>
                  </a:schemeClr>
                </a:solidFill>
                <a:effectLst/>
                <a:latin typeface="+mj-lt"/>
                <a:cs typeface="Times New Roman" panose="02020603050405020304" pitchFamily="18" charset="0"/>
              </a:rPr>
              <a:t> Cao, </a:t>
            </a:r>
            <a:r>
              <a:rPr lang="en-US" sz="4400" b="1" dirty="0" err="1">
                <a:solidFill>
                  <a:schemeClr val="accent5">
                    <a:lumMod val="25000"/>
                  </a:schemeClr>
                </a:solidFill>
                <a:effectLst/>
                <a:latin typeface="+mj-lt"/>
                <a:cs typeface="Times New Roman" panose="02020603050405020304" pitchFamily="18" charset="0"/>
              </a:rPr>
              <a:t>cùng</a:t>
            </a:r>
            <a:r>
              <a:rPr lang="en-US" sz="4400" b="1" dirty="0">
                <a:solidFill>
                  <a:schemeClr val="accent5">
                    <a:lumMod val="25000"/>
                  </a:schemeClr>
                </a:solidFill>
                <a:effectLst/>
                <a:latin typeface="+mj-lt"/>
                <a:cs typeface="Times New Roman" panose="02020603050405020304" pitchFamily="18" charset="0"/>
              </a:rPr>
              <a:t> </a:t>
            </a:r>
            <a:r>
              <a:rPr lang="en-US" sz="4400" b="1" dirty="0" err="1">
                <a:solidFill>
                  <a:schemeClr val="accent5">
                    <a:lumMod val="25000"/>
                  </a:schemeClr>
                </a:solidFill>
                <a:effectLst/>
                <a:latin typeface="+mj-lt"/>
                <a:cs typeface="Times New Roman" panose="02020603050405020304" pitchFamily="18" charset="0"/>
              </a:rPr>
              <a:t>Đức</a:t>
            </a:r>
            <a:r>
              <a:rPr lang="en-US" sz="4400" b="1" dirty="0">
                <a:solidFill>
                  <a:schemeClr val="accent5">
                    <a:lumMod val="25000"/>
                  </a:schemeClr>
                </a:solidFill>
                <a:effectLst/>
                <a:latin typeface="+mj-lt"/>
                <a:cs typeface="Times New Roman" panose="02020603050405020304" pitchFamily="18" charset="0"/>
              </a:rPr>
              <a:t> </a:t>
            </a:r>
            <a:r>
              <a:rPr lang="en-US" sz="4400" b="1" dirty="0" err="1">
                <a:solidFill>
                  <a:schemeClr val="accent5">
                    <a:lumMod val="25000"/>
                  </a:schemeClr>
                </a:solidFill>
                <a:effectLst/>
                <a:latin typeface="+mj-lt"/>
                <a:cs typeface="Times New Roman" panose="02020603050405020304" pitchFamily="18" charset="0"/>
              </a:rPr>
              <a:t>Chúa</a:t>
            </a:r>
            <a:r>
              <a:rPr lang="en-US" sz="4400" b="1" dirty="0">
                <a:solidFill>
                  <a:schemeClr val="accent5">
                    <a:lumMod val="25000"/>
                  </a:schemeClr>
                </a:solidFill>
                <a:effectLst/>
                <a:latin typeface="+mj-lt"/>
                <a:cs typeface="Times New Roman" panose="02020603050405020304" pitchFamily="18" charset="0"/>
              </a:rPr>
              <a:t> </a:t>
            </a:r>
            <a:r>
              <a:rPr lang="en-US" sz="4400" b="1" dirty="0" err="1">
                <a:solidFill>
                  <a:schemeClr val="accent5">
                    <a:lumMod val="25000"/>
                  </a:schemeClr>
                </a:solidFill>
                <a:effectLst/>
                <a:latin typeface="+mj-lt"/>
                <a:cs typeface="Times New Roman" panose="02020603050405020304" pitchFamily="18" charset="0"/>
              </a:rPr>
              <a:t>Thánh</a:t>
            </a:r>
            <a:r>
              <a:rPr lang="en-US" sz="4400" b="1" dirty="0">
                <a:solidFill>
                  <a:schemeClr val="accent5">
                    <a:lumMod val="25000"/>
                  </a:schemeClr>
                </a:solidFill>
                <a:effectLst/>
                <a:latin typeface="+mj-lt"/>
                <a:cs typeface="Times New Roman" panose="02020603050405020304" pitchFamily="18" charset="0"/>
              </a:rPr>
              <a:t> </a:t>
            </a:r>
            <a:r>
              <a:rPr lang="en-US" sz="4400" b="1" dirty="0" err="1">
                <a:solidFill>
                  <a:schemeClr val="accent5">
                    <a:lumMod val="25000"/>
                  </a:schemeClr>
                </a:solidFill>
                <a:effectLst/>
                <a:latin typeface="+mj-lt"/>
                <a:cs typeface="Times New Roman" panose="02020603050405020304" pitchFamily="18" charset="0"/>
              </a:rPr>
              <a:t>Thần</a:t>
            </a:r>
            <a:r>
              <a:rPr lang="en-US" sz="4400" b="1" dirty="0">
                <a:solidFill>
                  <a:schemeClr val="accent5">
                    <a:lumMod val="25000"/>
                  </a:schemeClr>
                </a:solidFill>
                <a:effectLst/>
                <a:latin typeface="+mj-lt"/>
                <a:cs typeface="Times New Roman" panose="02020603050405020304" pitchFamily="18" charset="0"/>
              </a:rPr>
              <a:t> </a:t>
            </a:r>
            <a:r>
              <a:rPr lang="en-US" sz="4400" b="1" dirty="0" err="1">
                <a:solidFill>
                  <a:schemeClr val="accent5">
                    <a:lumMod val="25000"/>
                  </a:schemeClr>
                </a:solidFill>
                <a:effectLst/>
                <a:latin typeface="+mj-lt"/>
                <a:cs typeface="Times New Roman" panose="02020603050405020304" pitchFamily="18" charset="0"/>
              </a:rPr>
              <a:t>trong</a:t>
            </a:r>
            <a:r>
              <a:rPr lang="en-US" sz="4400" b="1" dirty="0">
                <a:solidFill>
                  <a:schemeClr val="accent5">
                    <a:lumMod val="25000"/>
                  </a:schemeClr>
                </a:solidFill>
                <a:effectLst/>
                <a:latin typeface="+mj-lt"/>
                <a:cs typeface="Times New Roman" panose="02020603050405020304" pitchFamily="18" charset="0"/>
              </a:rPr>
              <a:t> </a:t>
            </a:r>
            <a:r>
              <a:rPr lang="en-US" sz="4400" b="1" dirty="0" err="1">
                <a:solidFill>
                  <a:schemeClr val="accent5">
                    <a:lumMod val="25000"/>
                  </a:schemeClr>
                </a:solidFill>
                <a:effectLst/>
                <a:latin typeface="+mj-lt"/>
                <a:cs typeface="Times New Roman" panose="02020603050405020304" pitchFamily="18" charset="0"/>
              </a:rPr>
              <a:t>vinh</a:t>
            </a:r>
            <a:r>
              <a:rPr lang="en-US" sz="4400" b="1" dirty="0">
                <a:solidFill>
                  <a:schemeClr val="accent5">
                    <a:lumMod val="25000"/>
                  </a:schemeClr>
                </a:solidFill>
                <a:effectLst/>
                <a:latin typeface="+mj-lt"/>
                <a:cs typeface="Times New Roman" panose="02020603050405020304" pitchFamily="18" charset="0"/>
              </a:rPr>
              <a:t> </a:t>
            </a:r>
            <a:r>
              <a:rPr lang="en-US" sz="4400" b="1" dirty="0" err="1">
                <a:solidFill>
                  <a:schemeClr val="accent5">
                    <a:lumMod val="25000"/>
                  </a:schemeClr>
                </a:solidFill>
                <a:effectLst/>
                <a:latin typeface="+mj-lt"/>
                <a:cs typeface="Times New Roman" panose="02020603050405020304" pitchFamily="18" charset="0"/>
              </a:rPr>
              <a:t>quang</a:t>
            </a:r>
            <a:r>
              <a:rPr lang="en-US" sz="4400" b="1" dirty="0">
                <a:solidFill>
                  <a:schemeClr val="accent5">
                    <a:lumMod val="25000"/>
                  </a:schemeClr>
                </a:solidFill>
                <a:effectLst/>
                <a:latin typeface="+mj-lt"/>
                <a:cs typeface="Times New Roman" panose="02020603050405020304" pitchFamily="18" charset="0"/>
              </a:rPr>
              <a:t> </a:t>
            </a:r>
            <a:r>
              <a:rPr lang="en-US" sz="4400" b="1" dirty="0" err="1">
                <a:solidFill>
                  <a:schemeClr val="accent5">
                    <a:lumMod val="25000"/>
                  </a:schemeClr>
                </a:solidFill>
                <a:effectLst/>
                <a:latin typeface="+mj-lt"/>
                <a:cs typeface="Times New Roman" panose="02020603050405020304" pitchFamily="18" charset="0"/>
              </a:rPr>
              <a:t>Đức</a:t>
            </a:r>
            <a:r>
              <a:rPr lang="en-US" sz="4400" b="1" dirty="0">
                <a:solidFill>
                  <a:schemeClr val="accent5">
                    <a:lumMod val="25000"/>
                  </a:schemeClr>
                </a:solidFill>
                <a:effectLst/>
                <a:latin typeface="+mj-lt"/>
                <a:cs typeface="Times New Roman" panose="02020603050405020304" pitchFamily="18" charset="0"/>
              </a:rPr>
              <a:t> </a:t>
            </a:r>
            <a:r>
              <a:rPr lang="en-US" sz="4400" b="1" dirty="0" err="1">
                <a:solidFill>
                  <a:schemeClr val="accent5">
                    <a:lumMod val="25000"/>
                  </a:schemeClr>
                </a:solidFill>
                <a:effectLst/>
                <a:latin typeface="+mj-lt"/>
                <a:cs typeface="Times New Roman" panose="02020603050405020304" pitchFamily="18" charset="0"/>
              </a:rPr>
              <a:t>Chúa</a:t>
            </a:r>
            <a:r>
              <a:rPr lang="en-US" sz="4400" b="1" dirty="0">
                <a:solidFill>
                  <a:schemeClr val="accent5">
                    <a:lumMod val="25000"/>
                  </a:schemeClr>
                </a:solidFill>
                <a:effectLst/>
                <a:latin typeface="+mj-lt"/>
                <a:cs typeface="Times New Roman" panose="02020603050405020304" pitchFamily="18" charset="0"/>
              </a:rPr>
              <a:t> Cha. </a:t>
            </a:r>
            <a:r>
              <a:rPr lang="en-US" sz="4400" b="1" u="sng" dirty="0">
                <a:solidFill>
                  <a:srgbClr val="C00000"/>
                </a:solidFill>
                <a:effectLst/>
                <a:latin typeface="+mj-lt"/>
                <a:cs typeface="Times New Roman" panose="02020603050405020304" pitchFamily="18" charset="0"/>
              </a:rPr>
              <a:t>A-men. A-men. </a:t>
            </a:r>
            <a:endParaRPr lang="vi-VN" sz="4400" b="1" u="sng" dirty="0">
              <a:solidFill>
                <a:srgbClr val="C000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260818532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33795" name="Rectangle 3"/>
          <p:cNvSpPr>
            <a:spLocks noGrp="1" noChangeArrowheads="1"/>
          </p:cNvSpPr>
          <p:nvPr>
            <p:ph type="subTitle" idx="1"/>
          </p:nvPr>
        </p:nvSpPr>
        <p:spPr>
          <a:xfrm>
            <a:off x="0" y="0"/>
            <a:ext cx="9144000" cy="5143500"/>
          </a:xfrm>
          <a:solidFill>
            <a:schemeClr val="tx1"/>
          </a:solidFill>
        </p:spPr>
        <p:txBody>
          <a:bodyPr/>
          <a:lstStyle/>
          <a:p>
            <a:pPr eaLnBrk="1" hangingPunct="1">
              <a:lnSpc>
                <a:spcPct val="105000"/>
              </a:lnSpc>
            </a:pPr>
            <a:endParaRPr lang="en-US" sz="2800" b="1">
              <a:solidFill>
                <a:srgbClr val="FFFF00"/>
              </a:solidFill>
              <a:latin typeface="Times New Roman" pitchFamily="18" charset="0"/>
              <a:cs typeface="Times New Roman" pitchFamily="18" charset="0"/>
            </a:endParaRPr>
          </a:p>
        </p:txBody>
      </p:sp>
      <p:sp>
        <p:nvSpPr>
          <p:cNvPr id="33796"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6605095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dirty="0">
                <a:solidFill>
                  <a:srgbClr val="003399"/>
                </a:solidFill>
                <a:effectLst/>
                <a:latin typeface="+mj-lt"/>
              </a:rPr>
              <a:t/>
            </a:r>
            <a:br>
              <a:rPr lang="en-US" dirty="0">
                <a:solidFill>
                  <a:srgbClr val="003399"/>
                </a:solidFill>
                <a:effectLst/>
                <a:latin typeface="+mj-lt"/>
              </a:rPr>
            </a:br>
            <a:endParaRPr lang="en-US" dirty="0">
              <a:solidFill>
                <a:srgbClr val="003399"/>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1" dirty="0">
              <a:solidFill>
                <a:schemeClr val="accent5">
                  <a:lumMod val="25000"/>
                </a:schemeClr>
              </a:solidFill>
              <a:effectLst/>
              <a:latin typeface="+mj-lt"/>
              <a:cs typeface="Times New Roman" panose="02020603050405020304" pitchFamily="18" charset="0"/>
            </a:endParaRPr>
          </a:p>
          <a:p>
            <a:pPr eaLnBrk="1" hangingPunct="1">
              <a:lnSpc>
                <a:spcPct val="150000"/>
              </a:lnSpc>
            </a:pPr>
            <a:r>
              <a:rPr lang="en-US" sz="7200" b="1" dirty="0">
                <a:solidFill>
                  <a:schemeClr val="accent5">
                    <a:lumMod val="25000"/>
                  </a:schemeClr>
                </a:solidFill>
                <a:effectLst/>
                <a:latin typeface="+mj-lt"/>
                <a:cs typeface="Times New Roman" panose="02020603050405020304" pitchFamily="18" charset="0"/>
              </a:rPr>
              <a:t>KINH VINH DANH</a:t>
            </a:r>
            <a:endParaRPr lang="vi-VN" sz="7200" b="1" dirty="0">
              <a:solidFill>
                <a:schemeClr val="accent5">
                  <a:lumMod val="25000"/>
                </a:schemeClr>
              </a:solidFill>
              <a:effectLst/>
              <a:latin typeface="+mj-lt"/>
              <a:cs typeface="Times New Roman" panose="02020603050405020304" pitchFamily="18" charset="0"/>
            </a:endParaRPr>
          </a:p>
        </p:txBody>
      </p:sp>
    </p:spTree>
    <p:extLst>
      <p:ext uri="{BB962C8B-B14F-4D97-AF65-F5344CB8AC3E}">
        <p14:creationId xmlns:p14="http://schemas.microsoft.com/office/powerpoint/2010/main" val="403212105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dirty="0">
                <a:solidFill>
                  <a:srgbClr val="003399"/>
                </a:solidFill>
                <a:effectLst/>
                <a:latin typeface="+mj-lt"/>
              </a:rPr>
              <a:t/>
            </a:r>
            <a:br>
              <a:rPr lang="en-US" dirty="0">
                <a:solidFill>
                  <a:srgbClr val="003399"/>
                </a:solidFill>
                <a:effectLst/>
                <a:latin typeface="+mj-lt"/>
              </a:rPr>
            </a:br>
            <a:endParaRPr lang="en-US" dirty="0">
              <a:solidFill>
                <a:srgbClr val="003399"/>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l" eaLnBrk="1" hangingPunct="1">
              <a:lnSpc>
                <a:spcPct val="150000"/>
              </a:lnSpc>
            </a:pPr>
            <a:r>
              <a:rPr lang="en-US" sz="4000" b="1" u="sng" dirty="0" err="1">
                <a:solidFill>
                  <a:srgbClr val="FF0000"/>
                </a:solidFill>
                <a:effectLst/>
                <a:latin typeface="+mj-lt"/>
                <a:cs typeface="Times New Roman" panose="02020603050405020304" pitchFamily="18" charset="0"/>
              </a:rPr>
              <a:t>Chủ</a:t>
            </a:r>
            <a:r>
              <a:rPr lang="en-US" sz="4000" b="1" u="sng" dirty="0">
                <a:solidFill>
                  <a:srgbClr val="FF0000"/>
                </a:solidFill>
                <a:effectLst/>
                <a:latin typeface="+mj-lt"/>
                <a:cs typeface="Times New Roman" panose="02020603050405020304" pitchFamily="18" charset="0"/>
              </a:rPr>
              <a:t> </a:t>
            </a:r>
            <a:r>
              <a:rPr lang="en-US" sz="4000" b="1" u="sng" dirty="0" err="1">
                <a:solidFill>
                  <a:srgbClr val="FF0000"/>
                </a:solidFill>
                <a:effectLst/>
                <a:latin typeface="+mj-lt"/>
                <a:cs typeface="Times New Roman" panose="02020603050405020304" pitchFamily="18" charset="0"/>
              </a:rPr>
              <a:t>tế</a:t>
            </a:r>
            <a:r>
              <a:rPr lang="en-US" sz="4000" b="1" u="sng" dirty="0">
                <a:solidFill>
                  <a:srgbClr val="FF0000"/>
                </a:solidFill>
                <a:effectLst/>
                <a:latin typeface="+mj-lt"/>
                <a:cs typeface="Times New Roman" panose="02020603050405020304" pitchFamily="18" charset="0"/>
              </a:rPr>
              <a:t>:</a:t>
            </a:r>
            <a:r>
              <a:rPr lang="en-US" sz="4000" b="1" dirty="0">
                <a:solidFill>
                  <a:srgbClr val="FF0000"/>
                </a:solidFill>
                <a:effectLst/>
                <a:latin typeface="+mj-lt"/>
                <a:cs typeface="Times New Roman" panose="02020603050405020304" pitchFamily="18" charset="0"/>
              </a:rPr>
              <a:t> </a:t>
            </a:r>
            <a:r>
              <a:rPr lang="en-US" sz="5400" b="1" i="1" dirty="0" err="1">
                <a:solidFill>
                  <a:srgbClr val="FF0000"/>
                </a:solidFill>
                <a:effectLst/>
                <a:latin typeface="+mj-lt"/>
                <a:cs typeface="Times New Roman" panose="02020603050405020304" pitchFamily="18" charset="0"/>
              </a:rPr>
              <a:t>Vinh</a:t>
            </a:r>
            <a:r>
              <a:rPr lang="en-US" sz="5400" b="1" i="1" dirty="0">
                <a:solidFill>
                  <a:srgbClr val="FF0000"/>
                </a:solidFill>
                <a:effectLst/>
                <a:latin typeface="+mj-lt"/>
                <a:cs typeface="Times New Roman" panose="02020603050405020304" pitchFamily="18" charset="0"/>
              </a:rPr>
              <a:t> </a:t>
            </a:r>
            <a:r>
              <a:rPr lang="en-US" sz="5400" b="1" i="1" dirty="0" err="1">
                <a:solidFill>
                  <a:srgbClr val="FF0000"/>
                </a:solidFill>
                <a:effectLst/>
                <a:latin typeface="+mj-lt"/>
                <a:cs typeface="Times New Roman" panose="02020603050405020304" pitchFamily="18" charset="0"/>
              </a:rPr>
              <a:t>danh</a:t>
            </a:r>
            <a:r>
              <a:rPr lang="en-US" sz="5400" b="1" i="1" dirty="0">
                <a:solidFill>
                  <a:srgbClr val="FF0000"/>
                </a:solidFill>
                <a:effectLst/>
                <a:latin typeface="+mj-lt"/>
                <a:cs typeface="Times New Roman" panose="02020603050405020304" pitchFamily="18" charset="0"/>
              </a:rPr>
              <a:t> </a:t>
            </a:r>
            <a:r>
              <a:rPr lang="en-US" sz="5400" b="1" i="1" dirty="0" err="1">
                <a:solidFill>
                  <a:srgbClr val="FF0000"/>
                </a:solidFill>
                <a:effectLst/>
                <a:latin typeface="+mj-lt"/>
                <a:cs typeface="Times New Roman" panose="02020603050405020304" pitchFamily="18" charset="0"/>
              </a:rPr>
              <a:t>Thiên</a:t>
            </a:r>
            <a:r>
              <a:rPr lang="en-US" sz="5400" b="1" i="1" dirty="0">
                <a:solidFill>
                  <a:srgbClr val="FF0000"/>
                </a:solidFill>
                <a:effectLst/>
                <a:latin typeface="+mj-lt"/>
                <a:cs typeface="Times New Roman" panose="02020603050405020304" pitchFamily="18" charset="0"/>
              </a:rPr>
              <a:t> </a:t>
            </a:r>
            <a:r>
              <a:rPr lang="en-US" sz="5400" b="1" i="1" dirty="0" err="1">
                <a:solidFill>
                  <a:srgbClr val="FF0000"/>
                </a:solidFill>
                <a:effectLst/>
                <a:latin typeface="+mj-lt"/>
                <a:cs typeface="Times New Roman" panose="02020603050405020304" pitchFamily="18" charset="0"/>
              </a:rPr>
              <a:t>Chúa</a:t>
            </a:r>
            <a:r>
              <a:rPr lang="en-US" sz="5400" b="1" i="1" dirty="0">
                <a:solidFill>
                  <a:srgbClr val="FF0000"/>
                </a:solidFill>
                <a:effectLst/>
                <a:latin typeface="+mj-lt"/>
                <a:cs typeface="Times New Roman" panose="02020603050405020304" pitchFamily="18" charset="0"/>
              </a:rPr>
              <a:t> </a:t>
            </a:r>
            <a:r>
              <a:rPr lang="en-US" sz="5400" b="1" i="1" dirty="0" err="1">
                <a:solidFill>
                  <a:srgbClr val="FF0000"/>
                </a:solidFill>
                <a:effectLst/>
                <a:latin typeface="+mj-lt"/>
                <a:cs typeface="Times New Roman" panose="02020603050405020304" pitchFamily="18" charset="0"/>
              </a:rPr>
              <a:t>trên</a:t>
            </a:r>
            <a:r>
              <a:rPr lang="en-US" sz="5400" b="1" i="1" dirty="0">
                <a:solidFill>
                  <a:srgbClr val="FF0000"/>
                </a:solidFill>
                <a:effectLst/>
                <a:latin typeface="+mj-lt"/>
                <a:cs typeface="Times New Roman" panose="02020603050405020304" pitchFamily="18" charset="0"/>
              </a:rPr>
              <a:t> </a:t>
            </a:r>
            <a:r>
              <a:rPr lang="en-US" sz="5400" b="1" i="1" dirty="0" err="1">
                <a:solidFill>
                  <a:srgbClr val="FF0000"/>
                </a:solidFill>
                <a:effectLst/>
                <a:latin typeface="+mj-lt"/>
                <a:cs typeface="Times New Roman" panose="02020603050405020304" pitchFamily="18" charset="0"/>
              </a:rPr>
              <a:t>các</a:t>
            </a:r>
            <a:r>
              <a:rPr lang="en-US" sz="5400" b="1" i="1" dirty="0">
                <a:solidFill>
                  <a:srgbClr val="FF0000"/>
                </a:solidFill>
                <a:effectLst/>
                <a:latin typeface="+mj-lt"/>
                <a:cs typeface="Times New Roman" panose="02020603050405020304" pitchFamily="18" charset="0"/>
              </a:rPr>
              <a:t> </a:t>
            </a:r>
            <a:r>
              <a:rPr lang="en-US" sz="5400" b="1" i="1" dirty="0" err="1">
                <a:solidFill>
                  <a:srgbClr val="FF0000"/>
                </a:solidFill>
                <a:effectLst/>
                <a:latin typeface="+mj-lt"/>
                <a:cs typeface="Times New Roman" panose="02020603050405020304" pitchFamily="18" charset="0"/>
              </a:rPr>
              <a:t>tầng</a:t>
            </a:r>
            <a:r>
              <a:rPr lang="en-US" sz="5400" b="1" i="1" dirty="0">
                <a:solidFill>
                  <a:srgbClr val="FF0000"/>
                </a:solidFill>
                <a:effectLst/>
                <a:latin typeface="+mj-lt"/>
                <a:cs typeface="Times New Roman" panose="02020603050405020304" pitchFamily="18" charset="0"/>
              </a:rPr>
              <a:t> </a:t>
            </a:r>
            <a:r>
              <a:rPr lang="en-US" sz="5400" b="1" i="1" dirty="0" err="1">
                <a:solidFill>
                  <a:srgbClr val="FF0000"/>
                </a:solidFill>
                <a:effectLst/>
                <a:latin typeface="+mj-lt"/>
                <a:cs typeface="Times New Roman" panose="02020603050405020304" pitchFamily="18" charset="0"/>
              </a:rPr>
              <a:t>trời</a:t>
            </a:r>
            <a:r>
              <a:rPr lang="en-US" sz="5400" b="1" i="1" dirty="0">
                <a:solidFill>
                  <a:srgbClr val="FF0000"/>
                </a:solidFill>
                <a:effectLst/>
                <a:latin typeface="+mj-lt"/>
                <a:cs typeface="Times New Roman" panose="02020603050405020304" pitchFamily="18" charset="0"/>
              </a:rPr>
              <a:t>.</a:t>
            </a:r>
            <a:br>
              <a:rPr lang="en-US" sz="5400" b="1" i="1" dirty="0">
                <a:solidFill>
                  <a:srgbClr val="FF0000"/>
                </a:solidFill>
                <a:effectLst/>
                <a:latin typeface="+mj-lt"/>
                <a:cs typeface="Times New Roman" panose="02020603050405020304" pitchFamily="18" charset="0"/>
              </a:rPr>
            </a:br>
            <a:r>
              <a:rPr lang="vi-VN" sz="5400" b="1" u="sng" dirty="0">
                <a:solidFill>
                  <a:srgbClr val="FF0000"/>
                </a:solidFill>
                <a:effectLst/>
                <a:latin typeface="+mj-lt"/>
                <a:cs typeface="Times New Roman" panose="02020603050405020304" pitchFamily="18" charset="0"/>
              </a:rPr>
              <a:t>A+B:</a:t>
            </a:r>
            <a:r>
              <a:rPr lang="vi-VN" sz="5400" b="1" dirty="0">
                <a:solidFill>
                  <a:srgbClr val="003399"/>
                </a:solidFill>
                <a:effectLst/>
                <a:latin typeface="+mj-lt"/>
                <a:cs typeface="Times New Roman" panose="02020603050405020304" pitchFamily="18" charset="0"/>
              </a:rPr>
              <a:t> </a:t>
            </a:r>
            <a:r>
              <a:rPr lang="vi-VN" sz="5400" b="1" dirty="0">
                <a:solidFill>
                  <a:schemeClr val="accent5">
                    <a:lumMod val="25000"/>
                  </a:schemeClr>
                </a:solidFill>
                <a:effectLst/>
                <a:latin typeface="+mj-lt"/>
                <a:cs typeface="Times New Roman" panose="02020603050405020304" pitchFamily="18" charset="0"/>
              </a:rPr>
              <a:t>Và bình an dưới thế cho người thiện tâm</a:t>
            </a:r>
            <a:r>
              <a:rPr lang="en-US" sz="5400" b="1" dirty="0">
                <a:solidFill>
                  <a:schemeClr val="accent5">
                    <a:lumMod val="25000"/>
                  </a:schemeClr>
                </a:solidFill>
                <a:effectLst/>
                <a:latin typeface="+mj-lt"/>
                <a:cs typeface="Times New Roman" panose="02020603050405020304" pitchFamily="18" charset="0"/>
              </a:rPr>
              <a:t>.</a:t>
            </a:r>
            <a:endParaRPr lang="vi-VN" sz="5400" b="1" dirty="0">
              <a:solidFill>
                <a:schemeClr val="accent5">
                  <a:lumMod val="25000"/>
                </a:schemeClr>
              </a:solidFill>
              <a:effectLst/>
              <a:latin typeface="+mj-lt"/>
              <a:cs typeface="Times New Roman" panose="02020603050405020304" pitchFamily="18" charset="0"/>
            </a:endParaRPr>
          </a:p>
        </p:txBody>
      </p:sp>
    </p:spTree>
    <p:extLst>
      <p:ext uri="{BB962C8B-B14F-4D97-AF65-F5344CB8AC3E}">
        <p14:creationId xmlns:p14="http://schemas.microsoft.com/office/powerpoint/2010/main" val="260863167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dirty="0">
                <a:solidFill>
                  <a:srgbClr val="003399"/>
                </a:solidFill>
                <a:effectLst/>
                <a:latin typeface="+mj-lt"/>
              </a:rPr>
              <a:t/>
            </a:r>
            <a:br>
              <a:rPr lang="en-US" dirty="0">
                <a:solidFill>
                  <a:srgbClr val="003399"/>
                </a:solidFill>
                <a:effectLst/>
                <a:latin typeface="+mj-lt"/>
              </a:rPr>
            </a:br>
            <a:endParaRPr lang="en-US" dirty="0">
              <a:solidFill>
                <a:srgbClr val="003399"/>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l" eaLnBrk="1" hangingPunct="1">
              <a:lnSpc>
                <a:spcPct val="140000"/>
              </a:lnSpc>
            </a:pPr>
            <a:r>
              <a:rPr lang="en-US" sz="5000" b="1" u="sng" dirty="0">
                <a:solidFill>
                  <a:srgbClr val="FF0000"/>
                </a:solidFill>
                <a:effectLst/>
                <a:latin typeface="+mj-lt"/>
                <a:cs typeface="Times New Roman" panose="02020603050405020304" pitchFamily="18" charset="0"/>
              </a:rPr>
              <a:t>A:</a:t>
            </a:r>
            <a:r>
              <a:rPr lang="en-US" sz="5000" b="1" dirty="0">
                <a:solidFill>
                  <a:srgbClr val="003399"/>
                </a:solidFill>
                <a:effectLst/>
                <a:latin typeface="+mj-lt"/>
                <a:cs typeface="Times New Roman" panose="02020603050405020304" pitchFamily="18" charset="0"/>
              </a:rPr>
              <a:t> </a:t>
            </a:r>
            <a:r>
              <a:rPr lang="en-US" sz="5000" b="1" dirty="0" err="1">
                <a:solidFill>
                  <a:schemeClr val="accent5">
                    <a:lumMod val="25000"/>
                  </a:schemeClr>
                </a:solidFill>
                <a:effectLst/>
                <a:latin typeface="+mj-lt"/>
                <a:cs typeface="Times New Roman" panose="02020603050405020304" pitchFamily="18" charset="0"/>
              </a:rPr>
              <a:t>Chúng</a:t>
            </a:r>
            <a:r>
              <a:rPr lang="en-US" sz="5000" b="1" dirty="0">
                <a:solidFill>
                  <a:schemeClr val="accent5">
                    <a:lumMod val="25000"/>
                  </a:schemeClr>
                </a:solidFill>
                <a:effectLst/>
                <a:latin typeface="+mj-lt"/>
                <a:cs typeface="Times New Roman" panose="02020603050405020304" pitchFamily="18" charset="0"/>
              </a:rPr>
              <a:t> con </a:t>
            </a:r>
            <a:r>
              <a:rPr lang="en-US" sz="5000" b="1" dirty="0" err="1">
                <a:solidFill>
                  <a:schemeClr val="accent5">
                    <a:lumMod val="25000"/>
                  </a:schemeClr>
                </a:solidFill>
                <a:effectLst/>
                <a:latin typeface="+mj-lt"/>
                <a:cs typeface="Times New Roman" panose="02020603050405020304" pitchFamily="18" charset="0"/>
              </a:rPr>
              <a:t>ca</a:t>
            </a:r>
            <a:r>
              <a:rPr lang="en-US" sz="5000" b="1" dirty="0">
                <a:solidFill>
                  <a:schemeClr val="accent5">
                    <a:lumMod val="25000"/>
                  </a:schemeClr>
                </a:solidFill>
                <a:effectLst/>
                <a:latin typeface="+mj-lt"/>
                <a:cs typeface="Times New Roman" panose="02020603050405020304" pitchFamily="18" charset="0"/>
              </a:rPr>
              <a:t> </a:t>
            </a:r>
            <a:r>
              <a:rPr lang="en-US" sz="5000" b="1" dirty="0" err="1">
                <a:solidFill>
                  <a:schemeClr val="accent5">
                    <a:lumMod val="25000"/>
                  </a:schemeClr>
                </a:solidFill>
                <a:effectLst/>
                <a:latin typeface="+mj-lt"/>
                <a:cs typeface="Times New Roman" panose="02020603050405020304" pitchFamily="18" charset="0"/>
              </a:rPr>
              <a:t>ngợi</a:t>
            </a:r>
            <a:r>
              <a:rPr lang="en-US" sz="5000" b="1" dirty="0">
                <a:solidFill>
                  <a:schemeClr val="accent5">
                    <a:lumMod val="25000"/>
                  </a:schemeClr>
                </a:solidFill>
                <a:effectLst/>
                <a:latin typeface="+mj-lt"/>
                <a:cs typeface="Times New Roman" panose="02020603050405020304" pitchFamily="18" charset="0"/>
              </a:rPr>
              <a:t> </a:t>
            </a:r>
            <a:r>
              <a:rPr lang="en-US" sz="5000" b="1" dirty="0" err="1">
                <a:solidFill>
                  <a:schemeClr val="accent5">
                    <a:lumMod val="25000"/>
                  </a:schemeClr>
                </a:solidFill>
                <a:effectLst/>
                <a:latin typeface="+mj-lt"/>
                <a:cs typeface="Times New Roman" panose="02020603050405020304" pitchFamily="18" charset="0"/>
              </a:rPr>
              <a:t>Chúa</a:t>
            </a:r>
            <a:r>
              <a:rPr lang="en-US" sz="5000" b="1" dirty="0">
                <a:solidFill>
                  <a:schemeClr val="accent5">
                    <a:lumMod val="25000"/>
                  </a:schemeClr>
                </a:solidFill>
                <a:effectLst/>
                <a:latin typeface="+mj-lt"/>
                <a:cs typeface="Times New Roman" panose="02020603050405020304" pitchFamily="18" charset="0"/>
              </a:rPr>
              <a:t>.</a:t>
            </a:r>
          </a:p>
          <a:p>
            <a:pPr algn="l" eaLnBrk="1" hangingPunct="1">
              <a:lnSpc>
                <a:spcPct val="140000"/>
              </a:lnSpc>
            </a:pPr>
            <a:r>
              <a:rPr lang="en-US" sz="5000" b="1" u="sng" dirty="0">
                <a:solidFill>
                  <a:srgbClr val="FF0000"/>
                </a:solidFill>
                <a:effectLst/>
                <a:latin typeface="+mj-lt"/>
                <a:cs typeface="Times New Roman" panose="02020603050405020304" pitchFamily="18" charset="0"/>
              </a:rPr>
              <a:t>B:</a:t>
            </a:r>
            <a:r>
              <a:rPr lang="en-US" sz="5000" b="1" dirty="0">
                <a:solidFill>
                  <a:srgbClr val="003399"/>
                </a:solidFill>
                <a:effectLst/>
                <a:latin typeface="+mj-lt"/>
                <a:cs typeface="Times New Roman" panose="02020603050405020304" pitchFamily="18" charset="0"/>
              </a:rPr>
              <a:t> </a:t>
            </a:r>
            <a:r>
              <a:rPr lang="en-US" sz="5000" b="1" dirty="0" err="1">
                <a:solidFill>
                  <a:schemeClr val="accent5">
                    <a:lumMod val="25000"/>
                  </a:schemeClr>
                </a:solidFill>
                <a:effectLst/>
                <a:latin typeface="+mj-lt"/>
                <a:cs typeface="Times New Roman" panose="02020603050405020304" pitchFamily="18" charset="0"/>
              </a:rPr>
              <a:t>Chúng</a:t>
            </a:r>
            <a:r>
              <a:rPr lang="en-US" sz="5000" b="1" dirty="0">
                <a:solidFill>
                  <a:schemeClr val="accent5">
                    <a:lumMod val="25000"/>
                  </a:schemeClr>
                </a:solidFill>
                <a:effectLst/>
                <a:latin typeface="+mj-lt"/>
                <a:cs typeface="Times New Roman" panose="02020603050405020304" pitchFamily="18" charset="0"/>
              </a:rPr>
              <a:t> con </a:t>
            </a:r>
            <a:r>
              <a:rPr lang="en-US" sz="5000" b="1" dirty="0" err="1">
                <a:solidFill>
                  <a:schemeClr val="accent5">
                    <a:lumMod val="25000"/>
                  </a:schemeClr>
                </a:solidFill>
                <a:effectLst/>
                <a:latin typeface="+mj-lt"/>
                <a:cs typeface="Times New Roman" panose="02020603050405020304" pitchFamily="18" charset="0"/>
              </a:rPr>
              <a:t>chúc</a:t>
            </a:r>
            <a:r>
              <a:rPr lang="en-US" sz="5000" b="1" dirty="0">
                <a:solidFill>
                  <a:schemeClr val="accent5">
                    <a:lumMod val="25000"/>
                  </a:schemeClr>
                </a:solidFill>
                <a:effectLst/>
                <a:latin typeface="+mj-lt"/>
                <a:cs typeface="Times New Roman" panose="02020603050405020304" pitchFamily="18" charset="0"/>
              </a:rPr>
              <a:t> </a:t>
            </a:r>
            <a:r>
              <a:rPr lang="en-US" sz="5000" b="1" dirty="0" err="1">
                <a:solidFill>
                  <a:schemeClr val="accent5">
                    <a:lumMod val="25000"/>
                  </a:schemeClr>
                </a:solidFill>
                <a:effectLst/>
                <a:latin typeface="+mj-lt"/>
                <a:cs typeface="Times New Roman" panose="02020603050405020304" pitchFamily="18" charset="0"/>
              </a:rPr>
              <a:t>tụng</a:t>
            </a:r>
            <a:r>
              <a:rPr lang="en-US" sz="5000" b="1" dirty="0">
                <a:solidFill>
                  <a:schemeClr val="accent5">
                    <a:lumMod val="25000"/>
                  </a:schemeClr>
                </a:solidFill>
                <a:effectLst/>
                <a:latin typeface="+mj-lt"/>
                <a:cs typeface="Times New Roman" panose="02020603050405020304" pitchFamily="18" charset="0"/>
              </a:rPr>
              <a:t> </a:t>
            </a:r>
            <a:r>
              <a:rPr lang="en-US" sz="5000" b="1" dirty="0" err="1">
                <a:solidFill>
                  <a:schemeClr val="accent5">
                    <a:lumMod val="25000"/>
                  </a:schemeClr>
                </a:solidFill>
                <a:effectLst/>
                <a:latin typeface="+mj-lt"/>
                <a:cs typeface="Times New Roman" panose="02020603050405020304" pitchFamily="18" charset="0"/>
              </a:rPr>
              <a:t>Chúa</a:t>
            </a:r>
            <a:r>
              <a:rPr lang="en-US" sz="5000" b="1" dirty="0">
                <a:solidFill>
                  <a:schemeClr val="accent5">
                    <a:lumMod val="25000"/>
                  </a:schemeClr>
                </a:solidFill>
                <a:effectLst/>
                <a:latin typeface="+mj-lt"/>
                <a:cs typeface="Times New Roman" panose="02020603050405020304" pitchFamily="18" charset="0"/>
              </a:rPr>
              <a:t>. </a:t>
            </a:r>
            <a:r>
              <a:rPr lang="en-US" sz="5000" b="1" dirty="0">
                <a:solidFill>
                  <a:srgbClr val="003399"/>
                </a:solidFill>
                <a:effectLst/>
                <a:latin typeface="+mj-lt"/>
                <a:cs typeface="Times New Roman" panose="02020603050405020304" pitchFamily="18" charset="0"/>
              </a:rPr>
              <a:t/>
            </a:r>
            <a:br>
              <a:rPr lang="en-US" sz="5000" b="1" dirty="0">
                <a:solidFill>
                  <a:srgbClr val="003399"/>
                </a:solidFill>
                <a:effectLst/>
                <a:latin typeface="+mj-lt"/>
                <a:cs typeface="Times New Roman" panose="02020603050405020304" pitchFamily="18" charset="0"/>
              </a:rPr>
            </a:br>
            <a:r>
              <a:rPr lang="en-US" sz="5000" b="1" u="sng" dirty="0">
                <a:solidFill>
                  <a:srgbClr val="FF0000"/>
                </a:solidFill>
                <a:effectLst/>
                <a:latin typeface="+mj-lt"/>
                <a:cs typeface="Times New Roman" panose="02020603050405020304" pitchFamily="18" charset="0"/>
              </a:rPr>
              <a:t>A:</a:t>
            </a:r>
            <a:r>
              <a:rPr lang="en-US" sz="5000" b="1" dirty="0">
                <a:solidFill>
                  <a:srgbClr val="003399"/>
                </a:solidFill>
                <a:effectLst/>
                <a:latin typeface="+mj-lt"/>
                <a:cs typeface="Times New Roman" panose="02020603050405020304" pitchFamily="18" charset="0"/>
              </a:rPr>
              <a:t> </a:t>
            </a:r>
            <a:r>
              <a:rPr lang="en-US" sz="5000" b="1" dirty="0" err="1">
                <a:solidFill>
                  <a:schemeClr val="accent5">
                    <a:lumMod val="25000"/>
                  </a:schemeClr>
                </a:solidFill>
                <a:effectLst/>
                <a:latin typeface="+mj-lt"/>
                <a:cs typeface="Times New Roman" panose="02020603050405020304" pitchFamily="18" charset="0"/>
              </a:rPr>
              <a:t>Chúng</a:t>
            </a:r>
            <a:r>
              <a:rPr lang="en-US" sz="5000" b="1" dirty="0">
                <a:solidFill>
                  <a:schemeClr val="accent5">
                    <a:lumMod val="25000"/>
                  </a:schemeClr>
                </a:solidFill>
                <a:effectLst/>
                <a:latin typeface="+mj-lt"/>
                <a:cs typeface="Times New Roman" panose="02020603050405020304" pitchFamily="18" charset="0"/>
              </a:rPr>
              <a:t> con </a:t>
            </a:r>
            <a:r>
              <a:rPr lang="en-US" sz="5000" b="1" dirty="0" err="1">
                <a:solidFill>
                  <a:schemeClr val="accent5">
                    <a:lumMod val="25000"/>
                  </a:schemeClr>
                </a:solidFill>
                <a:effectLst/>
                <a:latin typeface="+mj-lt"/>
                <a:cs typeface="Times New Roman" panose="02020603050405020304" pitchFamily="18" charset="0"/>
              </a:rPr>
              <a:t>thờ</a:t>
            </a:r>
            <a:r>
              <a:rPr lang="en-US" sz="5000" b="1" dirty="0">
                <a:solidFill>
                  <a:schemeClr val="accent5">
                    <a:lumMod val="25000"/>
                  </a:schemeClr>
                </a:solidFill>
                <a:effectLst/>
                <a:latin typeface="+mj-lt"/>
                <a:cs typeface="Times New Roman" panose="02020603050405020304" pitchFamily="18" charset="0"/>
              </a:rPr>
              <a:t> </a:t>
            </a:r>
            <a:r>
              <a:rPr lang="en-US" sz="5000" b="1" dirty="0" err="1">
                <a:solidFill>
                  <a:schemeClr val="accent5">
                    <a:lumMod val="25000"/>
                  </a:schemeClr>
                </a:solidFill>
                <a:effectLst/>
                <a:latin typeface="+mj-lt"/>
                <a:cs typeface="Times New Roman" panose="02020603050405020304" pitchFamily="18" charset="0"/>
              </a:rPr>
              <a:t>lạy</a:t>
            </a:r>
            <a:r>
              <a:rPr lang="en-US" sz="5000" b="1" dirty="0">
                <a:solidFill>
                  <a:schemeClr val="accent5">
                    <a:lumMod val="25000"/>
                  </a:schemeClr>
                </a:solidFill>
                <a:effectLst/>
                <a:latin typeface="+mj-lt"/>
                <a:cs typeface="Times New Roman" panose="02020603050405020304" pitchFamily="18" charset="0"/>
              </a:rPr>
              <a:t> </a:t>
            </a:r>
            <a:r>
              <a:rPr lang="en-US" sz="5000" b="1" dirty="0" err="1">
                <a:solidFill>
                  <a:schemeClr val="accent5">
                    <a:lumMod val="25000"/>
                  </a:schemeClr>
                </a:solidFill>
                <a:effectLst/>
                <a:latin typeface="+mj-lt"/>
                <a:cs typeface="Times New Roman" panose="02020603050405020304" pitchFamily="18" charset="0"/>
              </a:rPr>
              <a:t>Chúa</a:t>
            </a:r>
            <a:r>
              <a:rPr lang="en-US" sz="5000" b="1" dirty="0">
                <a:solidFill>
                  <a:schemeClr val="accent5">
                    <a:lumMod val="25000"/>
                  </a:schemeClr>
                </a:solidFill>
                <a:effectLst/>
                <a:latin typeface="+mj-lt"/>
                <a:cs typeface="Times New Roman" panose="02020603050405020304" pitchFamily="18" charset="0"/>
              </a:rPr>
              <a:t>. </a:t>
            </a:r>
          </a:p>
          <a:p>
            <a:pPr algn="l" eaLnBrk="1" hangingPunct="1">
              <a:lnSpc>
                <a:spcPct val="140000"/>
              </a:lnSpc>
            </a:pPr>
            <a:r>
              <a:rPr lang="en-US" sz="5000" b="1" u="sng" dirty="0">
                <a:solidFill>
                  <a:srgbClr val="FF0000"/>
                </a:solidFill>
                <a:effectLst/>
                <a:latin typeface="+mj-lt"/>
                <a:cs typeface="Times New Roman" panose="02020603050405020304" pitchFamily="18" charset="0"/>
              </a:rPr>
              <a:t>B:</a:t>
            </a:r>
            <a:r>
              <a:rPr lang="en-US" sz="5000" b="1" dirty="0">
                <a:solidFill>
                  <a:srgbClr val="003399"/>
                </a:solidFill>
                <a:effectLst/>
                <a:latin typeface="+mj-lt"/>
                <a:cs typeface="Times New Roman" panose="02020603050405020304" pitchFamily="18" charset="0"/>
              </a:rPr>
              <a:t> </a:t>
            </a:r>
            <a:r>
              <a:rPr lang="en-US" sz="5000" b="1" dirty="0" err="1">
                <a:solidFill>
                  <a:schemeClr val="accent5">
                    <a:lumMod val="25000"/>
                  </a:schemeClr>
                </a:solidFill>
                <a:effectLst/>
                <a:latin typeface="+mj-lt"/>
                <a:cs typeface="Times New Roman" panose="02020603050405020304" pitchFamily="18" charset="0"/>
              </a:rPr>
              <a:t>Chúng</a:t>
            </a:r>
            <a:r>
              <a:rPr lang="en-US" sz="5000" b="1" dirty="0">
                <a:solidFill>
                  <a:schemeClr val="accent5">
                    <a:lumMod val="25000"/>
                  </a:schemeClr>
                </a:solidFill>
                <a:effectLst/>
                <a:latin typeface="+mj-lt"/>
                <a:cs typeface="Times New Roman" panose="02020603050405020304" pitchFamily="18" charset="0"/>
              </a:rPr>
              <a:t> con </a:t>
            </a:r>
            <a:r>
              <a:rPr lang="en-US" sz="5000" b="1" dirty="0" err="1">
                <a:solidFill>
                  <a:schemeClr val="accent5">
                    <a:lumMod val="25000"/>
                  </a:schemeClr>
                </a:solidFill>
                <a:effectLst/>
                <a:latin typeface="+mj-lt"/>
                <a:cs typeface="Times New Roman" panose="02020603050405020304" pitchFamily="18" charset="0"/>
              </a:rPr>
              <a:t>tôn</a:t>
            </a:r>
            <a:r>
              <a:rPr lang="en-US" sz="5000" b="1" dirty="0">
                <a:solidFill>
                  <a:schemeClr val="accent5">
                    <a:lumMod val="25000"/>
                  </a:schemeClr>
                </a:solidFill>
                <a:effectLst/>
                <a:latin typeface="+mj-lt"/>
                <a:cs typeface="Times New Roman" panose="02020603050405020304" pitchFamily="18" charset="0"/>
              </a:rPr>
              <a:t> </a:t>
            </a:r>
            <a:r>
              <a:rPr lang="en-US" sz="5000" b="1" dirty="0" err="1">
                <a:solidFill>
                  <a:schemeClr val="accent5">
                    <a:lumMod val="25000"/>
                  </a:schemeClr>
                </a:solidFill>
                <a:effectLst/>
                <a:latin typeface="+mj-lt"/>
                <a:cs typeface="Times New Roman" panose="02020603050405020304" pitchFamily="18" charset="0"/>
              </a:rPr>
              <a:t>vinh</a:t>
            </a:r>
            <a:r>
              <a:rPr lang="en-US" sz="5000" b="1" dirty="0">
                <a:solidFill>
                  <a:schemeClr val="accent5">
                    <a:lumMod val="25000"/>
                  </a:schemeClr>
                </a:solidFill>
                <a:effectLst/>
                <a:latin typeface="+mj-lt"/>
                <a:cs typeface="Times New Roman" panose="02020603050405020304" pitchFamily="18" charset="0"/>
              </a:rPr>
              <a:t> </a:t>
            </a:r>
            <a:r>
              <a:rPr lang="en-US" sz="5000" b="1" dirty="0" err="1">
                <a:solidFill>
                  <a:schemeClr val="accent5">
                    <a:lumMod val="25000"/>
                  </a:schemeClr>
                </a:solidFill>
                <a:effectLst/>
                <a:latin typeface="+mj-lt"/>
                <a:cs typeface="Times New Roman" panose="02020603050405020304" pitchFamily="18" charset="0"/>
              </a:rPr>
              <a:t>Chúa</a:t>
            </a:r>
            <a:r>
              <a:rPr lang="en-US" sz="5000" b="1" dirty="0">
                <a:solidFill>
                  <a:schemeClr val="accent5">
                    <a:lumMod val="25000"/>
                  </a:schemeClr>
                </a:solidFill>
                <a:effectLst/>
                <a:latin typeface="+mj-lt"/>
                <a:cs typeface="Times New Roman" panose="02020603050405020304" pitchFamily="18" charset="0"/>
              </a:rPr>
              <a:t>.</a:t>
            </a:r>
          </a:p>
        </p:txBody>
      </p:sp>
    </p:spTree>
    <p:extLst>
      <p:ext uri="{BB962C8B-B14F-4D97-AF65-F5344CB8AC3E}">
        <p14:creationId xmlns:p14="http://schemas.microsoft.com/office/powerpoint/2010/main" val="298247706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dirty="0">
                <a:solidFill>
                  <a:srgbClr val="003399"/>
                </a:solidFill>
                <a:effectLst/>
                <a:latin typeface="+mj-lt"/>
              </a:rPr>
              <a:t/>
            </a:r>
            <a:br>
              <a:rPr lang="en-US" sz="4000" dirty="0">
                <a:solidFill>
                  <a:srgbClr val="003399"/>
                </a:solidFill>
                <a:effectLst/>
                <a:latin typeface="+mj-lt"/>
              </a:rPr>
            </a:br>
            <a:endParaRPr lang="en-US" sz="4000" dirty="0">
              <a:solidFill>
                <a:srgbClr val="003399"/>
              </a:solidFill>
              <a:effectLst/>
              <a:latin typeface="+mj-lt"/>
            </a:endParaRPr>
          </a:p>
        </p:txBody>
      </p:sp>
      <p:sp>
        <p:nvSpPr>
          <p:cNvPr id="82947" name="Rectangle 3"/>
          <p:cNvSpPr>
            <a:spLocks noGrp="1" noChangeArrowheads="1"/>
          </p:cNvSpPr>
          <p:nvPr>
            <p:ph type="body" idx="1"/>
          </p:nvPr>
        </p:nvSpPr>
        <p:spPr>
          <a:xfrm>
            <a:off x="0" y="-171450"/>
            <a:ext cx="9144000" cy="5314950"/>
          </a:xfrm>
        </p:spPr>
        <p:txBody>
          <a:bodyPr/>
          <a:lstStyle/>
          <a:p>
            <a:pPr marL="0" indent="0" algn="just" eaLnBrk="1" hangingPunct="1">
              <a:lnSpc>
                <a:spcPct val="140000"/>
              </a:lnSpc>
              <a:buFontTx/>
              <a:buNone/>
            </a:pPr>
            <a:r>
              <a:rPr lang="en-US" sz="4800" b="1" u="sng" dirty="0">
                <a:solidFill>
                  <a:srgbClr val="FF0000"/>
                </a:solidFill>
                <a:effectLst/>
                <a:latin typeface="+mj-lt"/>
                <a:cs typeface="Times New Roman" panose="02020603050405020304" pitchFamily="18" charset="0"/>
              </a:rPr>
              <a:t>A:</a:t>
            </a:r>
            <a:r>
              <a:rPr lang="en-US" sz="4800" b="1" dirty="0">
                <a:solidFill>
                  <a:srgbClr val="003399"/>
                </a:solidFill>
                <a:effectLst/>
                <a:latin typeface="+mj-lt"/>
                <a:cs typeface="Times New Roman" panose="02020603050405020304" pitchFamily="18" charset="0"/>
              </a:rPr>
              <a:t> </a:t>
            </a:r>
            <a:r>
              <a:rPr lang="en-US" sz="4800" b="1" dirty="0" err="1">
                <a:solidFill>
                  <a:schemeClr val="accent5">
                    <a:lumMod val="25000"/>
                  </a:schemeClr>
                </a:solidFill>
                <a:effectLst/>
                <a:latin typeface="+mj-lt"/>
                <a:cs typeface="Times New Roman" panose="02020603050405020304" pitchFamily="18" charset="0"/>
              </a:rPr>
              <a:t>Chúng</a:t>
            </a:r>
            <a:r>
              <a:rPr lang="en-US" sz="4800" b="1" dirty="0">
                <a:solidFill>
                  <a:schemeClr val="accent5">
                    <a:lumMod val="25000"/>
                  </a:schemeClr>
                </a:solidFill>
                <a:effectLst/>
                <a:latin typeface="+mj-lt"/>
                <a:cs typeface="Times New Roman" panose="02020603050405020304" pitchFamily="18" charset="0"/>
              </a:rPr>
              <a:t> con </a:t>
            </a:r>
            <a:r>
              <a:rPr lang="en-US" sz="4800" b="1" dirty="0" err="1">
                <a:solidFill>
                  <a:schemeClr val="accent5">
                    <a:lumMod val="25000"/>
                  </a:schemeClr>
                </a:solidFill>
                <a:effectLst/>
                <a:latin typeface="+mj-lt"/>
                <a:cs typeface="Times New Roman" panose="02020603050405020304" pitchFamily="18" charset="0"/>
              </a:rPr>
              <a:t>cảm</a:t>
            </a:r>
            <a:r>
              <a:rPr lang="en-US" sz="4800" b="1" dirty="0">
                <a:solidFill>
                  <a:schemeClr val="accent5">
                    <a:lumMod val="25000"/>
                  </a:schemeClr>
                </a:solidFill>
                <a:effectLst/>
                <a:latin typeface="+mj-lt"/>
                <a:cs typeface="Times New Roman" panose="02020603050405020304" pitchFamily="18" charset="0"/>
              </a:rPr>
              <a:t> </a:t>
            </a:r>
            <a:r>
              <a:rPr lang="en-US" sz="4800" b="1" dirty="0" err="1">
                <a:solidFill>
                  <a:schemeClr val="accent5">
                    <a:lumMod val="25000"/>
                  </a:schemeClr>
                </a:solidFill>
                <a:effectLst/>
                <a:latin typeface="+mj-lt"/>
                <a:cs typeface="Times New Roman" panose="02020603050405020304" pitchFamily="18" charset="0"/>
              </a:rPr>
              <a:t>tạ</a:t>
            </a:r>
            <a:r>
              <a:rPr lang="en-US" sz="4800" b="1" dirty="0">
                <a:solidFill>
                  <a:schemeClr val="accent5">
                    <a:lumMod val="25000"/>
                  </a:schemeClr>
                </a:solidFill>
                <a:effectLst/>
                <a:latin typeface="+mj-lt"/>
                <a:cs typeface="Times New Roman" panose="02020603050405020304" pitchFamily="18" charset="0"/>
              </a:rPr>
              <a:t> </a:t>
            </a:r>
            <a:r>
              <a:rPr lang="en-US" sz="4800" b="1" dirty="0" err="1">
                <a:solidFill>
                  <a:schemeClr val="accent5">
                    <a:lumMod val="25000"/>
                  </a:schemeClr>
                </a:solidFill>
                <a:effectLst/>
                <a:latin typeface="+mj-lt"/>
                <a:cs typeface="Times New Roman" panose="02020603050405020304" pitchFamily="18" charset="0"/>
              </a:rPr>
              <a:t>Chúa</a:t>
            </a:r>
            <a:r>
              <a:rPr lang="en-US" sz="4800" b="1" dirty="0">
                <a:solidFill>
                  <a:schemeClr val="accent5">
                    <a:lumMod val="25000"/>
                  </a:schemeClr>
                </a:solidFill>
                <a:effectLst/>
                <a:latin typeface="+mj-lt"/>
                <a:cs typeface="Times New Roman" panose="02020603050405020304" pitchFamily="18" charset="0"/>
              </a:rPr>
              <a:t> </a:t>
            </a:r>
            <a:r>
              <a:rPr lang="en-US" sz="4800" b="1" dirty="0" err="1">
                <a:solidFill>
                  <a:schemeClr val="accent5">
                    <a:lumMod val="25000"/>
                  </a:schemeClr>
                </a:solidFill>
                <a:effectLst/>
                <a:latin typeface="+mj-lt"/>
                <a:cs typeface="Times New Roman" panose="02020603050405020304" pitchFamily="18" charset="0"/>
              </a:rPr>
              <a:t>vì</a:t>
            </a:r>
            <a:r>
              <a:rPr lang="en-US" sz="4800" b="1" dirty="0">
                <a:solidFill>
                  <a:schemeClr val="accent5">
                    <a:lumMod val="25000"/>
                  </a:schemeClr>
                </a:solidFill>
                <a:effectLst/>
                <a:latin typeface="+mj-lt"/>
                <a:cs typeface="Times New Roman" panose="02020603050405020304" pitchFamily="18" charset="0"/>
              </a:rPr>
              <a:t> </a:t>
            </a:r>
            <a:r>
              <a:rPr lang="en-US" sz="4800" b="1" dirty="0" err="1">
                <a:solidFill>
                  <a:schemeClr val="accent5">
                    <a:lumMod val="25000"/>
                  </a:schemeClr>
                </a:solidFill>
                <a:effectLst/>
                <a:latin typeface="+mj-lt"/>
                <a:cs typeface="Times New Roman" panose="02020603050405020304" pitchFamily="18" charset="0"/>
              </a:rPr>
              <a:t>vinh</a:t>
            </a:r>
            <a:r>
              <a:rPr lang="en-US" sz="4800" b="1" dirty="0">
                <a:solidFill>
                  <a:schemeClr val="accent5">
                    <a:lumMod val="25000"/>
                  </a:schemeClr>
                </a:solidFill>
                <a:effectLst/>
                <a:latin typeface="+mj-lt"/>
                <a:cs typeface="Times New Roman" panose="02020603050405020304" pitchFamily="18" charset="0"/>
              </a:rPr>
              <a:t> </a:t>
            </a:r>
            <a:r>
              <a:rPr lang="en-US" sz="4800" b="1" dirty="0" err="1">
                <a:solidFill>
                  <a:schemeClr val="accent5">
                    <a:lumMod val="25000"/>
                  </a:schemeClr>
                </a:solidFill>
                <a:effectLst/>
                <a:latin typeface="+mj-lt"/>
                <a:cs typeface="Times New Roman" panose="02020603050405020304" pitchFamily="18" charset="0"/>
              </a:rPr>
              <a:t>quang</a:t>
            </a:r>
            <a:r>
              <a:rPr lang="en-US" sz="4800" b="1" dirty="0">
                <a:solidFill>
                  <a:schemeClr val="accent5">
                    <a:lumMod val="25000"/>
                  </a:schemeClr>
                </a:solidFill>
                <a:effectLst/>
                <a:latin typeface="+mj-lt"/>
                <a:cs typeface="Times New Roman" panose="02020603050405020304" pitchFamily="18" charset="0"/>
              </a:rPr>
              <a:t> </a:t>
            </a:r>
            <a:r>
              <a:rPr lang="en-US" sz="4800" b="1" dirty="0" err="1">
                <a:solidFill>
                  <a:schemeClr val="accent5">
                    <a:lumMod val="25000"/>
                  </a:schemeClr>
                </a:solidFill>
                <a:effectLst/>
                <a:latin typeface="+mj-lt"/>
                <a:cs typeface="Times New Roman" panose="02020603050405020304" pitchFamily="18" charset="0"/>
              </a:rPr>
              <a:t>cao</a:t>
            </a:r>
            <a:r>
              <a:rPr lang="en-US" sz="4800" b="1" dirty="0">
                <a:solidFill>
                  <a:schemeClr val="accent5">
                    <a:lumMod val="25000"/>
                  </a:schemeClr>
                </a:solidFill>
                <a:effectLst/>
                <a:latin typeface="+mj-lt"/>
                <a:cs typeface="Times New Roman" panose="02020603050405020304" pitchFamily="18" charset="0"/>
              </a:rPr>
              <a:t> </a:t>
            </a:r>
            <a:r>
              <a:rPr lang="en-US" sz="4800" b="1" dirty="0" err="1">
                <a:solidFill>
                  <a:schemeClr val="accent5">
                    <a:lumMod val="25000"/>
                  </a:schemeClr>
                </a:solidFill>
                <a:effectLst/>
                <a:latin typeface="+mj-lt"/>
                <a:cs typeface="Times New Roman" panose="02020603050405020304" pitchFamily="18" charset="0"/>
              </a:rPr>
              <a:t>cả</a:t>
            </a:r>
            <a:r>
              <a:rPr lang="en-US" sz="4800" b="1" dirty="0">
                <a:solidFill>
                  <a:schemeClr val="accent5">
                    <a:lumMod val="25000"/>
                  </a:schemeClr>
                </a:solidFill>
                <a:effectLst/>
                <a:latin typeface="+mj-lt"/>
                <a:cs typeface="Times New Roman" panose="02020603050405020304" pitchFamily="18" charset="0"/>
              </a:rPr>
              <a:t> </a:t>
            </a:r>
            <a:r>
              <a:rPr lang="en-US" sz="4800" b="1" dirty="0" err="1">
                <a:solidFill>
                  <a:schemeClr val="accent5">
                    <a:lumMod val="25000"/>
                  </a:schemeClr>
                </a:solidFill>
                <a:effectLst/>
                <a:latin typeface="+mj-lt"/>
                <a:cs typeface="Times New Roman" panose="02020603050405020304" pitchFamily="18" charset="0"/>
              </a:rPr>
              <a:t>Chúa</a:t>
            </a:r>
            <a:r>
              <a:rPr lang="en-US" sz="4800" b="1" dirty="0">
                <a:solidFill>
                  <a:schemeClr val="accent5">
                    <a:lumMod val="25000"/>
                  </a:schemeClr>
                </a:solidFill>
                <a:effectLst/>
                <a:latin typeface="+mj-lt"/>
                <a:cs typeface="Times New Roman" panose="02020603050405020304" pitchFamily="18" charset="0"/>
              </a:rPr>
              <a:t>.</a:t>
            </a:r>
          </a:p>
          <a:p>
            <a:pPr marL="0" indent="0" algn="just" eaLnBrk="1" hangingPunct="1">
              <a:lnSpc>
                <a:spcPct val="140000"/>
              </a:lnSpc>
              <a:buFontTx/>
              <a:buNone/>
            </a:pPr>
            <a:r>
              <a:rPr lang="vi-VN" sz="4800" b="1" u="sng" dirty="0">
                <a:solidFill>
                  <a:srgbClr val="FF0000"/>
                </a:solidFill>
                <a:effectLst/>
                <a:latin typeface="+mj-lt"/>
                <a:cs typeface="Times New Roman" panose="02020603050405020304" pitchFamily="18" charset="0"/>
              </a:rPr>
              <a:t>B:</a:t>
            </a:r>
            <a:r>
              <a:rPr lang="vi-VN" sz="4800" b="1" dirty="0">
                <a:solidFill>
                  <a:srgbClr val="003399"/>
                </a:solidFill>
                <a:effectLst/>
                <a:latin typeface="+mj-lt"/>
                <a:cs typeface="Times New Roman" panose="02020603050405020304" pitchFamily="18" charset="0"/>
              </a:rPr>
              <a:t> </a:t>
            </a:r>
            <a:r>
              <a:rPr lang="vi-VN" sz="4800" b="1" dirty="0">
                <a:solidFill>
                  <a:schemeClr val="accent5">
                    <a:lumMod val="25000"/>
                  </a:schemeClr>
                </a:solidFill>
                <a:effectLst/>
                <a:latin typeface="+mj-lt"/>
                <a:cs typeface="Times New Roman" panose="02020603050405020304" pitchFamily="18" charset="0"/>
              </a:rPr>
              <a:t>Lạy Chúa là Thiên Chúa, là Vua trên trời, là Chúa Cha toàn năng.</a:t>
            </a:r>
          </a:p>
        </p:txBody>
      </p:sp>
    </p:spTree>
    <p:extLst>
      <p:ext uri="{BB962C8B-B14F-4D97-AF65-F5344CB8AC3E}">
        <p14:creationId xmlns:p14="http://schemas.microsoft.com/office/powerpoint/2010/main" val="24252609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dirty="0">
                <a:solidFill>
                  <a:srgbClr val="003399"/>
                </a:solidFill>
                <a:effectLst/>
                <a:latin typeface="+mj-lt"/>
              </a:rPr>
              <a:t/>
            </a:r>
            <a:br>
              <a:rPr lang="en-US" sz="4000" dirty="0">
                <a:solidFill>
                  <a:srgbClr val="003399"/>
                </a:solidFill>
                <a:effectLst/>
                <a:latin typeface="+mj-lt"/>
              </a:rPr>
            </a:br>
            <a:endParaRPr lang="en-US" sz="4000" dirty="0">
              <a:solidFill>
                <a:srgbClr val="003399"/>
              </a:solidFill>
              <a:effectLst/>
              <a:latin typeface="+mj-lt"/>
            </a:endParaRPr>
          </a:p>
        </p:txBody>
      </p:sp>
      <p:sp>
        <p:nvSpPr>
          <p:cNvPr id="84995" name="Rectangle 3"/>
          <p:cNvSpPr>
            <a:spLocks noGrp="1" noChangeArrowheads="1"/>
          </p:cNvSpPr>
          <p:nvPr>
            <p:ph type="body" idx="1"/>
          </p:nvPr>
        </p:nvSpPr>
        <p:spPr>
          <a:xfrm>
            <a:off x="0" y="0"/>
            <a:ext cx="9144000" cy="5143500"/>
          </a:xfrm>
        </p:spPr>
        <p:txBody>
          <a:bodyPr/>
          <a:lstStyle/>
          <a:p>
            <a:pPr marL="0" indent="0" algn="just" eaLnBrk="1" hangingPunct="1">
              <a:lnSpc>
                <a:spcPct val="145000"/>
              </a:lnSpc>
              <a:buFontTx/>
              <a:buNone/>
            </a:pPr>
            <a:r>
              <a:rPr lang="en-US" sz="4800" b="1" u="sng" dirty="0">
                <a:solidFill>
                  <a:srgbClr val="FF0000"/>
                </a:solidFill>
                <a:effectLst/>
                <a:latin typeface="+mj-lt"/>
                <a:cs typeface="Times New Roman" panose="02020603050405020304" pitchFamily="18" charset="0"/>
              </a:rPr>
              <a:t>A:</a:t>
            </a:r>
            <a:r>
              <a:rPr lang="en-US" sz="4800" b="1" dirty="0">
                <a:solidFill>
                  <a:srgbClr val="003399"/>
                </a:solidFill>
                <a:effectLst/>
                <a:latin typeface="+mj-lt"/>
                <a:cs typeface="Times New Roman" panose="02020603050405020304" pitchFamily="18" charset="0"/>
              </a:rPr>
              <a:t> </a:t>
            </a:r>
            <a:r>
              <a:rPr lang="en-US" sz="4800" b="1" dirty="0" err="1">
                <a:solidFill>
                  <a:schemeClr val="accent5">
                    <a:lumMod val="25000"/>
                  </a:schemeClr>
                </a:solidFill>
                <a:effectLst/>
                <a:latin typeface="+mj-lt"/>
                <a:cs typeface="Times New Roman" panose="02020603050405020304" pitchFamily="18" charset="0"/>
              </a:rPr>
              <a:t>Lạy</a:t>
            </a:r>
            <a:r>
              <a:rPr lang="en-US" sz="4800" b="1" dirty="0">
                <a:solidFill>
                  <a:schemeClr val="accent5">
                    <a:lumMod val="25000"/>
                  </a:schemeClr>
                </a:solidFill>
                <a:effectLst/>
                <a:latin typeface="+mj-lt"/>
                <a:cs typeface="Times New Roman" panose="02020603050405020304" pitchFamily="18" charset="0"/>
              </a:rPr>
              <a:t> con </a:t>
            </a:r>
            <a:r>
              <a:rPr lang="en-US" sz="4800" b="1" dirty="0" err="1">
                <a:solidFill>
                  <a:schemeClr val="accent5">
                    <a:lumMod val="25000"/>
                  </a:schemeClr>
                </a:solidFill>
                <a:effectLst/>
                <a:latin typeface="+mj-lt"/>
                <a:cs typeface="Times New Roman" panose="02020603050405020304" pitchFamily="18" charset="0"/>
              </a:rPr>
              <a:t>một</a:t>
            </a:r>
            <a:r>
              <a:rPr lang="en-US" sz="4800" b="1" dirty="0">
                <a:solidFill>
                  <a:schemeClr val="accent5">
                    <a:lumMod val="25000"/>
                  </a:schemeClr>
                </a:solidFill>
                <a:effectLst/>
                <a:latin typeface="+mj-lt"/>
                <a:cs typeface="Times New Roman" panose="02020603050405020304" pitchFamily="18" charset="0"/>
              </a:rPr>
              <a:t> </a:t>
            </a:r>
            <a:r>
              <a:rPr lang="en-US" sz="4800" b="1" dirty="0" err="1">
                <a:solidFill>
                  <a:schemeClr val="accent5">
                    <a:lumMod val="25000"/>
                  </a:schemeClr>
                </a:solidFill>
                <a:effectLst/>
                <a:latin typeface="+mj-lt"/>
                <a:cs typeface="Times New Roman" panose="02020603050405020304" pitchFamily="18" charset="0"/>
              </a:rPr>
              <a:t>Thiên</a:t>
            </a:r>
            <a:r>
              <a:rPr lang="en-US" sz="4800" b="1" dirty="0">
                <a:solidFill>
                  <a:schemeClr val="accent5">
                    <a:lumMod val="25000"/>
                  </a:schemeClr>
                </a:solidFill>
                <a:effectLst/>
                <a:latin typeface="+mj-lt"/>
                <a:cs typeface="Times New Roman" panose="02020603050405020304" pitchFamily="18" charset="0"/>
              </a:rPr>
              <a:t> </a:t>
            </a:r>
            <a:r>
              <a:rPr lang="en-US" sz="4800" b="1" dirty="0" err="1">
                <a:solidFill>
                  <a:schemeClr val="accent5">
                    <a:lumMod val="25000"/>
                  </a:schemeClr>
                </a:solidFill>
                <a:effectLst/>
                <a:latin typeface="+mj-lt"/>
                <a:cs typeface="Times New Roman" panose="02020603050405020304" pitchFamily="18" charset="0"/>
              </a:rPr>
              <a:t>Chúa</a:t>
            </a:r>
            <a:r>
              <a:rPr lang="en-US" sz="4800" b="1" dirty="0">
                <a:solidFill>
                  <a:schemeClr val="accent5">
                    <a:lumMod val="25000"/>
                  </a:schemeClr>
                </a:solidFill>
                <a:effectLst/>
                <a:latin typeface="+mj-lt"/>
                <a:cs typeface="Times New Roman" panose="02020603050405020304" pitchFamily="18" charset="0"/>
              </a:rPr>
              <a:t>,</a:t>
            </a:r>
          </a:p>
          <a:p>
            <a:pPr marL="0" indent="0" algn="just" eaLnBrk="1" hangingPunct="1">
              <a:lnSpc>
                <a:spcPct val="145000"/>
              </a:lnSpc>
              <a:buFontTx/>
              <a:buNone/>
            </a:pPr>
            <a:r>
              <a:rPr lang="en-US" sz="4800" b="1" dirty="0" err="1">
                <a:solidFill>
                  <a:srgbClr val="FF0000"/>
                </a:solidFill>
                <a:effectLst/>
                <a:latin typeface="+mj-lt"/>
                <a:cs typeface="Times New Roman" panose="02020603050405020304" pitchFamily="18" charset="0"/>
              </a:rPr>
              <a:t>Chúa</a:t>
            </a:r>
            <a:r>
              <a:rPr lang="en-US" sz="4800" b="1" dirty="0">
                <a:solidFill>
                  <a:srgbClr val="FF0000"/>
                </a:solidFill>
                <a:effectLst/>
                <a:latin typeface="+mj-lt"/>
                <a:cs typeface="Times New Roman" panose="02020603050405020304" pitchFamily="18" charset="0"/>
              </a:rPr>
              <a:t> </a:t>
            </a:r>
            <a:r>
              <a:rPr lang="en-US" sz="4800" b="1" dirty="0" err="1">
                <a:solidFill>
                  <a:srgbClr val="FF0000"/>
                </a:solidFill>
                <a:effectLst/>
                <a:latin typeface="+mj-lt"/>
                <a:cs typeface="Times New Roman" panose="02020603050405020304" pitchFamily="18" charset="0"/>
              </a:rPr>
              <a:t>Giêsu</a:t>
            </a:r>
            <a:r>
              <a:rPr lang="en-US" sz="4800" b="1" dirty="0">
                <a:solidFill>
                  <a:srgbClr val="FF0000"/>
                </a:solidFill>
                <a:effectLst/>
                <a:latin typeface="+mj-lt"/>
                <a:cs typeface="Times New Roman" panose="02020603050405020304" pitchFamily="18" charset="0"/>
              </a:rPr>
              <a:t> </a:t>
            </a:r>
            <a:r>
              <a:rPr lang="en-US" sz="4800" b="1" dirty="0" err="1">
                <a:solidFill>
                  <a:srgbClr val="FF0000"/>
                </a:solidFill>
                <a:effectLst/>
                <a:latin typeface="+mj-lt"/>
                <a:cs typeface="Times New Roman" panose="02020603050405020304" pitchFamily="18" charset="0"/>
              </a:rPr>
              <a:t>Kitô</a:t>
            </a:r>
            <a:r>
              <a:rPr lang="en-US" sz="4800" b="1" dirty="0">
                <a:solidFill>
                  <a:srgbClr val="FF0000"/>
                </a:solidFill>
                <a:effectLst/>
                <a:latin typeface="+mj-lt"/>
                <a:cs typeface="Times New Roman" panose="02020603050405020304" pitchFamily="18" charset="0"/>
              </a:rPr>
              <a:t>.</a:t>
            </a:r>
          </a:p>
          <a:p>
            <a:pPr marL="0" indent="0" algn="just" eaLnBrk="1" hangingPunct="1">
              <a:lnSpc>
                <a:spcPct val="145000"/>
              </a:lnSpc>
              <a:buFontTx/>
              <a:buNone/>
            </a:pPr>
            <a:r>
              <a:rPr lang="vi-VN" sz="4800" b="1" u="sng" dirty="0">
                <a:solidFill>
                  <a:srgbClr val="FF0000"/>
                </a:solidFill>
                <a:effectLst/>
                <a:latin typeface="+mj-lt"/>
                <a:cs typeface="Times New Roman" panose="02020603050405020304" pitchFamily="18" charset="0"/>
              </a:rPr>
              <a:t>B:</a:t>
            </a:r>
            <a:r>
              <a:rPr lang="vi-VN" sz="4800" b="1" dirty="0">
                <a:solidFill>
                  <a:srgbClr val="003399"/>
                </a:solidFill>
                <a:effectLst/>
                <a:latin typeface="+mj-lt"/>
                <a:cs typeface="Times New Roman" panose="02020603050405020304" pitchFamily="18" charset="0"/>
              </a:rPr>
              <a:t> </a:t>
            </a:r>
            <a:r>
              <a:rPr lang="vi-VN" sz="4800" b="1" dirty="0">
                <a:solidFill>
                  <a:schemeClr val="accent5">
                    <a:lumMod val="25000"/>
                  </a:schemeClr>
                </a:solidFill>
                <a:effectLst/>
                <a:latin typeface="+mj-lt"/>
                <a:cs typeface="Times New Roman" panose="02020603050405020304" pitchFamily="18" charset="0"/>
              </a:rPr>
              <a:t>Lạy Chúa là Thiên Chúa, là Chiên Thiên Chúa là Con Đức Chúa Cha.</a:t>
            </a:r>
          </a:p>
        </p:txBody>
      </p:sp>
    </p:spTree>
    <p:extLst>
      <p:ext uri="{BB962C8B-B14F-4D97-AF65-F5344CB8AC3E}">
        <p14:creationId xmlns:p14="http://schemas.microsoft.com/office/powerpoint/2010/main" val="205050491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dirty="0">
                <a:solidFill>
                  <a:srgbClr val="003399"/>
                </a:solidFill>
                <a:effectLst/>
                <a:latin typeface="+mj-lt"/>
              </a:rPr>
              <a:t/>
            </a:r>
            <a:br>
              <a:rPr lang="en-US" sz="4000" dirty="0">
                <a:solidFill>
                  <a:srgbClr val="003399"/>
                </a:solidFill>
                <a:effectLst/>
                <a:latin typeface="+mj-lt"/>
              </a:rPr>
            </a:br>
            <a:endParaRPr lang="en-US" sz="4000" dirty="0">
              <a:solidFill>
                <a:srgbClr val="003399"/>
              </a:solidFill>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en-US" sz="5400" b="1" u="sng" dirty="0">
                <a:solidFill>
                  <a:srgbClr val="FF0000"/>
                </a:solidFill>
                <a:effectLst/>
                <a:latin typeface="+mj-lt"/>
                <a:cs typeface="Times New Roman" panose="02020603050405020304" pitchFamily="18" charset="0"/>
              </a:rPr>
              <a:t>A:</a:t>
            </a:r>
            <a:r>
              <a:rPr lang="en-US" sz="5400" b="1" dirty="0">
                <a:solidFill>
                  <a:srgbClr val="003399"/>
                </a:solidFill>
                <a:effectLst/>
                <a:latin typeface="+mj-lt"/>
                <a:cs typeface="Times New Roman" panose="02020603050405020304" pitchFamily="18" charset="0"/>
              </a:rPr>
              <a:t> </a:t>
            </a:r>
            <a:r>
              <a:rPr lang="en-US" sz="5400" b="1" dirty="0" err="1">
                <a:solidFill>
                  <a:schemeClr val="accent5">
                    <a:lumMod val="25000"/>
                  </a:schemeClr>
                </a:solidFill>
                <a:effectLst/>
                <a:latin typeface="+mj-lt"/>
                <a:cs typeface="Times New Roman" panose="02020603050405020304" pitchFamily="18" charset="0"/>
              </a:rPr>
              <a:t>Chúa</a:t>
            </a:r>
            <a:r>
              <a:rPr lang="en-US" sz="5400" b="1" dirty="0">
                <a:solidFill>
                  <a:schemeClr val="accent5">
                    <a:lumMod val="25000"/>
                  </a:schemeClr>
                </a:solidFill>
                <a:effectLst/>
                <a:latin typeface="+mj-lt"/>
                <a:cs typeface="Times New Roman" panose="02020603050405020304" pitchFamily="18" charset="0"/>
              </a:rPr>
              <a:t> </a:t>
            </a:r>
            <a:r>
              <a:rPr lang="en-US" sz="5400" b="1" dirty="0" err="1">
                <a:solidFill>
                  <a:schemeClr val="accent5">
                    <a:lumMod val="25000"/>
                  </a:schemeClr>
                </a:solidFill>
                <a:effectLst/>
                <a:latin typeface="+mj-lt"/>
                <a:cs typeface="Times New Roman" panose="02020603050405020304" pitchFamily="18" charset="0"/>
              </a:rPr>
              <a:t>xóa</a:t>
            </a:r>
            <a:r>
              <a:rPr lang="en-US" sz="5400" b="1" dirty="0">
                <a:solidFill>
                  <a:schemeClr val="accent5">
                    <a:lumMod val="25000"/>
                  </a:schemeClr>
                </a:solidFill>
                <a:effectLst/>
                <a:latin typeface="+mj-lt"/>
                <a:cs typeface="Times New Roman" panose="02020603050405020304" pitchFamily="18" charset="0"/>
              </a:rPr>
              <a:t> </a:t>
            </a:r>
            <a:r>
              <a:rPr lang="en-US" sz="5400" b="1" dirty="0" err="1">
                <a:solidFill>
                  <a:schemeClr val="accent5">
                    <a:lumMod val="25000"/>
                  </a:schemeClr>
                </a:solidFill>
                <a:effectLst/>
                <a:latin typeface="+mj-lt"/>
                <a:cs typeface="Times New Roman" panose="02020603050405020304" pitchFamily="18" charset="0"/>
              </a:rPr>
              <a:t>tội</a:t>
            </a:r>
            <a:r>
              <a:rPr lang="en-US" sz="5400" b="1" dirty="0">
                <a:solidFill>
                  <a:schemeClr val="accent5">
                    <a:lumMod val="25000"/>
                  </a:schemeClr>
                </a:solidFill>
                <a:effectLst/>
                <a:latin typeface="+mj-lt"/>
                <a:cs typeface="Times New Roman" panose="02020603050405020304" pitchFamily="18" charset="0"/>
              </a:rPr>
              <a:t> </a:t>
            </a:r>
            <a:r>
              <a:rPr lang="en-US" sz="5400" b="1" dirty="0" err="1">
                <a:solidFill>
                  <a:schemeClr val="accent5">
                    <a:lumMod val="25000"/>
                  </a:schemeClr>
                </a:solidFill>
                <a:effectLst/>
                <a:latin typeface="+mj-lt"/>
                <a:cs typeface="Times New Roman" panose="02020603050405020304" pitchFamily="18" charset="0"/>
              </a:rPr>
              <a:t>trần</a:t>
            </a:r>
            <a:r>
              <a:rPr lang="en-US" sz="5400" b="1" dirty="0">
                <a:solidFill>
                  <a:schemeClr val="accent5">
                    <a:lumMod val="25000"/>
                  </a:schemeClr>
                </a:solidFill>
                <a:effectLst/>
                <a:latin typeface="+mj-lt"/>
                <a:cs typeface="Times New Roman" panose="02020603050405020304" pitchFamily="18" charset="0"/>
              </a:rPr>
              <a:t> </a:t>
            </a:r>
            <a:r>
              <a:rPr lang="en-US" sz="5400" b="1" dirty="0" err="1">
                <a:solidFill>
                  <a:schemeClr val="accent5">
                    <a:lumMod val="25000"/>
                  </a:schemeClr>
                </a:solidFill>
                <a:effectLst/>
                <a:latin typeface="+mj-lt"/>
                <a:cs typeface="Times New Roman" panose="02020603050405020304" pitchFamily="18" charset="0"/>
              </a:rPr>
              <a:t>gian</a:t>
            </a:r>
            <a:r>
              <a:rPr lang="en-US" sz="5400" b="1" dirty="0">
                <a:solidFill>
                  <a:schemeClr val="accent5">
                    <a:lumMod val="25000"/>
                  </a:schemeClr>
                </a:solidFill>
                <a:effectLst/>
                <a:latin typeface="+mj-lt"/>
                <a:cs typeface="Times New Roman" panose="02020603050405020304" pitchFamily="18" charset="0"/>
              </a:rPr>
              <a:t>, </a:t>
            </a:r>
            <a:r>
              <a:rPr lang="en-US" sz="5400" b="1" dirty="0" err="1">
                <a:solidFill>
                  <a:schemeClr val="accent5">
                    <a:lumMod val="25000"/>
                  </a:schemeClr>
                </a:solidFill>
                <a:effectLst/>
                <a:latin typeface="+mj-lt"/>
                <a:cs typeface="Times New Roman" panose="02020603050405020304" pitchFamily="18" charset="0"/>
              </a:rPr>
              <a:t>xin</a:t>
            </a:r>
            <a:r>
              <a:rPr lang="en-US" sz="5400" b="1" dirty="0">
                <a:solidFill>
                  <a:schemeClr val="accent5">
                    <a:lumMod val="25000"/>
                  </a:schemeClr>
                </a:solidFill>
                <a:effectLst/>
                <a:latin typeface="+mj-lt"/>
                <a:cs typeface="Times New Roman" panose="02020603050405020304" pitchFamily="18" charset="0"/>
              </a:rPr>
              <a:t> </a:t>
            </a:r>
            <a:r>
              <a:rPr lang="en-US" sz="5400" b="1" dirty="0" err="1">
                <a:solidFill>
                  <a:schemeClr val="accent5">
                    <a:lumMod val="25000"/>
                  </a:schemeClr>
                </a:solidFill>
                <a:effectLst/>
                <a:latin typeface="+mj-lt"/>
                <a:cs typeface="Times New Roman" panose="02020603050405020304" pitchFamily="18" charset="0"/>
              </a:rPr>
              <a:t>thương</a:t>
            </a:r>
            <a:r>
              <a:rPr lang="en-US" sz="5400" b="1" dirty="0">
                <a:solidFill>
                  <a:schemeClr val="accent5">
                    <a:lumMod val="25000"/>
                  </a:schemeClr>
                </a:solidFill>
                <a:effectLst/>
                <a:latin typeface="+mj-lt"/>
                <a:cs typeface="Times New Roman" panose="02020603050405020304" pitchFamily="18" charset="0"/>
              </a:rPr>
              <a:t> </a:t>
            </a:r>
            <a:r>
              <a:rPr lang="en-US" sz="5400" b="1" dirty="0" err="1">
                <a:solidFill>
                  <a:schemeClr val="accent5">
                    <a:lumMod val="25000"/>
                  </a:schemeClr>
                </a:solidFill>
                <a:effectLst/>
                <a:latin typeface="+mj-lt"/>
                <a:cs typeface="Times New Roman" panose="02020603050405020304" pitchFamily="18" charset="0"/>
              </a:rPr>
              <a:t>xót</a:t>
            </a:r>
            <a:r>
              <a:rPr lang="en-US" sz="5400" b="1" dirty="0">
                <a:solidFill>
                  <a:schemeClr val="accent5">
                    <a:lumMod val="25000"/>
                  </a:schemeClr>
                </a:solidFill>
                <a:effectLst/>
                <a:latin typeface="+mj-lt"/>
                <a:cs typeface="Times New Roman" panose="02020603050405020304" pitchFamily="18" charset="0"/>
              </a:rPr>
              <a:t> </a:t>
            </a:r>
            <a:r>
              <a:rPr lang="en-US" sz="5400" b="1" dirty="0" err="1">
                <a:solidFill>
                  <a:schemeClr val="accent5">
                    <a:lumMod val="25000"/>
                  </a:schemeClr>
                </a:solidFill>
                <a:effectLst/>
                <a:latin typeface="+mj-lt"/>
                <a:cs typeface="Times New Roman" panose="02020603050405020304" pitchFamily="18" charset="0"/>
              </a:rPr>
              <a:t>chúng</a:t>
            </a:r>
            <a:r>
              <a:rPr lang="en-US" sz="5400" b="1" dirty="0">
                <a:solidFill>
                  <a:schemeClr val="accent5">
                    <a:lumMod val="25000"/>
                  </a:schemeClr>
                </a:solidFill>
                <a:effectLst/>
                <a:latin typeface="+mj-lt"/>
                <a:cs typeface="Times New Roman" panose="02020603050405020304" pitchFamily="18" charset="0"/>
              </a:rPr>
              <a:t> con.</a:t>
            </a:r>
          </a:p>
          <a:p>
            <a:pPr marL="0" indent="0" algn="just" eaLnBrk="1" hangingPunct="1">
              <a:lnSpc>
                <a:spcPct val="145000"/>
              </a:lnSpc>
              <a:buFontTx/>
              <a:buNone/>
            </a:pPr>
            <a:r>
              <a:rPr lang="en-US" sz="5400" b="1" u="sng" dirty="0">
                <a:solidFill>
                  <a:srgbClr val="FF0000"/>
                </a:solidFill>
                <a:effectLst/>
                <a:latin typeface="+mj-lt"/>
                <a:cs typeface="Times New Roman" panose="02020603050405020304" pitchFamily="18" charset="0"/>
              </a:rPr>
              <a:t>B:</a:t>
            </a:r>
            <a:r>
              <a:rPr lang="en-US" sz="5400" b="1" dirty="0">
                <a:solidFill>
                  <a:srgbClr val="003399"/>
                </a:solidFill>
                <a:effectLst/>
                <a:latin typeface="+mj-lt"/>
                <a:cs typeface="Times New Roman" panose="02020603050405020304" pitchFamily="18" charset="0"/>
              </a:rPr>
              <a:t> </a:t>
            </a:r>
            <a:r>
              <a:rPr lang="en-US" sz="5400" b="1" dirty="0" err="1">
                <a:solidFill>
                  <a:schemeClr val="accent5">
                    <a:lumMod val="25000"/>
                  </a:schemeClr>
                </a:solidFill>
                <a:effectLst/>
                <a:latin typeface="+mj-lt"/>
                <a:cs typeface="Times New Roman" panose="02020603050405020304" pitchFamily="18" charset="0"/>
              </a:rPr>
              <a:t>Chúa</a:t>
            </a:r>
            <a:r>
              <a:rPr lang="en-US" sz="5400" b="1" dirty="0">
                <a:solidFill>
                  <a:schemeClr val="accent5">
                    <a:lumMod val="25000"/>
                  </a:schemeClr>
                </a:solidFill>
                <a:effectLst/>
                <a:latin typeface="+mj-lt"/>
                <a:cs typeface="Times New Roman" panose="02020603050405020304" pitchFamily="18" charset="0"/>
              </a:rPr>
              <a:t> </a:t>
            </a:r>
            <a:r>
              <a:rPr lang="en-US" sz="5400" b="1" dirty="0" err="1">
                <a:solidFill>
                  <a:schemeClr val="accent5">
                    <a:lumMod val="25000"/>
                  </a:schemeClr>
                </a:solidFill>
                <a:effectLst/>
                <a:latin typeface="+mj-lt"/>
                <a:cs typeface="Times New Roman" panose="02020603050405020304" pitchFamily="18" charset="0"/>
              </a:rPr>
              <a:t>xóa</a:t>
            </a:r>
            <a:r>
              <a:rPr lang="en-US" sz="5400" b="1" dirty="0">
                <a:solidFill>
                  <a:schemeClr val="accent5">
                    <a:lumMod val="25000"/>
                  </a:schemeClr>
                </a:solidFill>
                <a:effectLst/>
                <a:latin typeface="+mj-lt"/>
                <a:cs typeface="Times New Roman" panose="02020603050405020304" pitchFamily="18" charset="0"/>
              </a:rPr>
              <a:t> </a:t>
            </a:r>
            <a:r>
              <a:rPr lang="en-US" sz="5400" b="1" dirty="0" err="1">
                <a:solidFill>
                  <a:schemeClr val="accent5">
                    <a:lumMod val="25000"/>
                  </a:schemeClr>
                </a:solidFill>
                <a:effectLst/>
                <a:latin typeface="+mj-lt"/>
                <a:cs typeface="Times New Roman" panose="02020603050405020304" pitchFamily="18" charset="0"/>
              </a:rPr>
              <a:t>tội</a:t>
            </a:r>
            <a:r>
              <a:rPr lang="en-US" sz="5400" b="1" dirty="0">
                <a:solidFill>
                  <a:schemeClr val="accent5">
                    <a:lumMod val="25000"/>
                  </a:schemeClr>
                </a:solidFill>
                <a:effectLst/>
                <a:latin typeface="+mj-lt"/>
                <a:cs typeface="Times New Roman" panose="02020603050405020304" pitchFamily="18" charset="0"/>
              </a:rPr>
              <a:t> </a:t>
            </a:r>
            <a:r>
              <a:rPr lang="en-US" sz="5400" b="1" dirty="0" err="1">
                <a:solidFill>
                  <a:schemeClr val="accent5">
                    <a:lumMod val="25000"/>
                  </a:schemeClr>
                </a:solidFill>
                <a:effectLst/>
                <a:latin typeface="+mj-lt"/>
                <a:cs typeface="Times New Roman" panose="02020603050405020304" pitchFamily="18" charset="0"/>
              </a:rPr>
              <a:t>trần</a:t>
            </a:r>
            <a:r>
              <a:rPr lang="en-US" sz="5400" b="1" dirty="0">
                <a:solidFill>
                  <a:schemeClr val="accent5">
                    <a:lumMod val="25000"/>
                  </a:schemeClr>
                </a:solidFill>
                <a:effectLst/>
                <a:latin typeface="+mj-lt"/>
                <a:cs typeface="Times New Roman" panose="02020603050405020304" pitchFamily="18" charset="0"/>
              </a:rPr>
              <a:t> </a:t>
            </a:r>
            <a:r>
              <a:rPr lang="en-US" sz="5400" b="1" dirty="0" err="1">
                <a:solidFill>
                  <a:schemeClr val="accent5">
                    <a:lumMod val="25000"/>
                  </a:schemeClr>
                </a:solidFill>
                <a:effectLst/>
                <a:latin typeface="+mj-lt"/>
                <a:cs typeface="Times New Roman" panose="02020603050405020304" pitchFamily="18" charset="0"/>
              </a:rPr>
              <a:t>gian</a:t>
            </a:r>
            <a:r>
              <a:rPr lang="en-US" sz="5400" b="1" dirty="0">
                <a:solidFill>
                  <a:schemeClr val="accent5">
                    <a:lumMod val="25000"/>
                  </a:schemeClr>
                </a:solidFill>
                <a:effectLst/>
                <a:latin typeface="+mj-lt"/>
                <a:cs typeface="Times New Roman" panose="02020603050405020304" pitchFamily="18" charset="0"/>
              </a:rPr>
              <a:t>, </a:t>
            </a:r>
            <a:r>
              <a:rPr lang="en-US" sz="5400" b="1" dirty="0" err="1">
                <a:solidFill>
                  <a:schemeClr val="accent5">
                    <a:lumMod val="25000"/>
                  </a:schemeClr>
                </a:solidFill>
                <a:effectLst/>
                <a:latin typeface="+mj-lt"/>
                <a:cs typeface="Times New Roman" panose="02020603050405020304" pitchFamily="18" charset="0"/>
              </a:rPr>
              <a:t>xin</a:t>
            </a:r>
            <a:r>
              <a:rPr lang="en-US" sz="5400" b="1" dirty="0">
                <a:solidFill>
                  <a:schemeClr val="accent5">
                    <a:lumMod val="25000"/>
                  </a:schemeClr>
                </a:solidFill>
                <a:effectLst/>
                <a:latin typeface="+mj-lt"/>
                <a:cs typeface="Times New Roman" panose="02020603050405020304" pitchFamily="18" charset="0"/>
              </a:rPr>
              <a:t> </a:t>
            </a:r>
            <a:r>
              <a:rPr lang="en-US" sz="5400" b="1" dirty="0" err="1">
                <a:solidFill>
                  <a:schemeClr val="accent5">
                    <a:lumMod val="25000"/>
                  </a:schemeClr>
                </a:solidFill>
                <a:effectLst/>
                <a:latin typeface="+mj-lt"/>
                <a:cs typeface="Times New Roman" panose="02020603050405020304" pitchFamily="18" charset="0"/>
              </a:rPr>
              <a:t>nhậm</a:t>
            </a:r>
            <a:r>
              <a:rPr lang="en-US" sz="5400" b="1" dirty="0">
                <a:solidFill>
                  <a:schemeClr val="accent5">
                    <a:lumMod val="25000"/>
                  </a:schemeClr>
                </a:solidFill>
                <a:effectLst/>
                <a:latin typeface="+mj-lt"/>
                <a:cs typeface="Times New Roman" panose="02020603050405020304" pitchFamily="18" charset="0"/>
              </a:rPr>
              <a:t> </a:t>
            </a:r>
            <a:r>
              <a:rPr lang="en-US" sz="5400" b="1" dirty="0" err="1">
                <a:solidFill>
                  <a:schemeClr val="accent5">
                    <a:lumMod val="25000"/>
                  </a:schemeClr>
                </a:solidFill>
                <a:effectLst/>
                <a:latin typeface="+mj-lt"/>
                <a:cs typeface="Times New Roman" panose="02020603050405020304" pitchFamily="18" charset="0"/>
              </a:rPr>
              <a:t>lời</a:t>
            </a:r>
            <a:r>
              <a:rPr lang="en-US" sz="5400" b="1" dirty="0">
                <a:solidFill>
                  <a:schemeClr val="accent5">
                    <a:lumMod val="25000"/>
                  </a:schemeClr>
                </a:solidFill>
                <a:effectLst/>
                <a:latin typeface="+mj-lt"/>
                <a:cs typeface="Times New Roman" panose="02020603050405020304" pitchFamily="18" charset="0"/>
              </a:rPr>
              <a:t> </a:t>
            </a:r>
            <a:r>
              <a:rPr lang="en-US" sz="5400" b="1" dirty="0" err="1">
                <a:solidFill>
                  <a:schemeClr val="accent5">
                    <a:lumMod val="25000"/>
                  </a:schemeClr>
                </a:solidFill>
                <a:effectLst/>
                <a:latin typeface="+mj-lt"/>
                <a:cs typeface="Times New Roman" panose="02020603050405020304" pitchFamily="18" charset="0"/>
              </a:rPr>
              <a:t>chúng</a:t>
            </a:r>
            <a:r>
              <a:rPr lang="en-US" sz="5400" b="1" dirty="0">
                <a:solidFill>
                  <a:schemeClr val="accent5">
                    <a:lumMod val="25000"/>
                  </a:schemeClr>
                </a:solidFill>
                <a:effectLst/>
                <a:latin typeface="+mj-lt"/>
                <a:cs typeface="Times New Roman" panose="02020603050405020304" pitchFamily="18" charset="0"/>
              </a:rPr>
              <a:t> con </a:t>
            </a:r>
            <a:r>
              <a:rPr lang="en-US" sz="5400" b="1" dirty="0" err="1">
                <a:solidFill>
                  <a:schemeClr val="accent5">
                    <a:lumMod val="25000"/>
                  </a:schemeClr>
                </a:solidFill>
                <a:effectLst/>
                <a:latin typeface="+mj-lt"/>
                <a:cs typeface="Times New Roman" panose="02020603050405020304" pitchFamily="18" charset="0"/>
              </a:rPr>
              <a:t>cầu</a:t>
            </a:r>
            <a:r>
              <a:rPr lang="en-US" sz="5400" b="1" dirty="0">
                <a:solidFill>
                  <a:schemeClr val="accent5">
                    <a:lumMod val="25000"/>
                  </a:schemeClr>
                </a:solidFill>
                <a:effectLst/>
                <a:latin typeface="+mj-lt"/>
                <a:cs typeface="Times New Roman" panose="02020603050405020304" pitchFamily="18" charset="0"/>
              </a:rPr>
              <a:t> </a:t>
            </a:r>
            <a:r>
              <a:rPr lang="en-US" sz="5400" b="1" dirty="0" err="1">
                <a:solidFill>
                  <a:schemeClr val="accent5">
                    <a:lumMod val="25000"/>
                  </a:schemeClr>
                </a:solidFill>
                <a:effectLst/>
                <a:latin typeface="+mj-lt"/>
                <a:cs typeface="Times New Roman" panose="02020603050405020304" pitchFamily="18" charset="0"/>
              </a:rPr>
              <a:t>khẩn</a:t>
            </a:r>
            <a:r>
              <a:rPr lang="en-US" sz="5400" b="1" dirty="0">
                <a:solidFill>
                  <a:schemeClr val="accent5">
                    <a:lumMod val="25000"/>
                  </a:schemeClr>
                </a:solidFill>
                <a:effectLst/>
                <a:latin typeface="+mj-lt"/>
                <a:cs typeface="Times New Roman" panose="02020603050405020304" pitchFamily="18" charset="0"/>
              </a:rPr>
              <a:t>.</a:t>
            </a:r>
          </a:p>
        </p:txBody>
      </p:sp>
    </p:spTree>
    <p:extLst>
      <p:ext uri="{BB962C8B-B14F-4D97-AF65-F5344CB8AC3E}">
        <p14:creationId xmlns:p14="http://schemas.microsoft.com/office/powerpoint/2010/main" val="2790893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34819" name="Rectangle 3"/>
          <p:cNvSpPr>
            <a:spLocks noGrp="1" noChangeArrowheads="1"/>
          </p:cNvSpPr>
          <p:nvPr>
            <p:ph type="subTitle" idx="1"/>
          </p:nvPr>
        </p:nvSpPr>
        <p:spPr>
          <a:xfrm>
            <a:off x="0" y="201613"/>
            <a:ext cx="9037637" cy="4552950"/>
          </a:xfrm>
        </p:spPr>
        <p:txBody>
          <a:bodyPr/>
          <a:lstStyle/>
          <a:p>
            <a:pPr algn="just" eaLnBrk="1" hangingPunct="1">
              <a:lnSpc>
                <a:spcPct val="105000"/>
              </a:lnSpc>
            </a:pPr>
            <a:r>
              <a:rPr lang="vi-VN" sz="8000" b="0" u="sng" dirty="0">
                <a:solidFill>
                  <a:srgbClr val="FF0000"/>
                </a:solidFill>
                <a:effectLst/>
                <a:latin typeface="+mj-lt"/>
                <a:cs typeface="Times New Roman" pitchFamily="18" charset="0"/>
              </a:rPr>
              <a:t>Đk:</a:t>
            </a:r>
            <a:r>
              <a:rPr lang="vi-VN" sz="8000" b="0" dirty="0">
                <a:solidFill>
                  <a:srgbClr val="7030A0"/>
                </a:solidFill>
                <a:effectLst/>
                <a:latin typeface="+mj-lt"/>
                <a:cs typeface="Times New Roman" pitchFamily="18" charset="0"/>
              </a:rPr>
              <a:t> </a:t>
            </a:r>
            <a:r>
              <a:rPr lang="vi-VN" sz="8000" dirty="0">
                <a:solidFill>
                  <a:schemeClr val="accent5">
                    <a:lumMod val="25000"/>
                  </a:schemeClr>
                </a:solidFill>
                <a:effectLst/>
                <a:latin typeface="+mj-lt"/>
                <a:cs typeface="Times New Roman" pitchFamily="18" charset="0"/>
              </a:rPr>
              <a:t>Muôn đời Chúa vẫn nhớ Giao ước Ngài đã lập ra.</a:t>
            </a:r>
            <a:endParaRPr lang="en-US" sz="8000" b="0" dirty="0">
              <a:solidFill>
                <a:schemeClr val="accent5">
                  <a:lumMod val="25000"/>
                </a:schemeClr>
              </a:solidFill>
              <a:effectLst/>
              <a:latin typeface="+mj-lt"/>
              <a:cs typeface="Times New Roman" pitchFamily="18" charset="0"/>
            </a:endParaRPr>
          </a:p>
        </p:txBody>
      </p:sp>
      <p:sp>
        <p:nvSpPr>
          <p:cNvPr id="34820"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spTree>
    <p:extLst>
      <p:ext uri="{BB962C8B-B14F-4D97-AF65-F5344CB8AC3E}">
        <p14:creationId xmlns:p14="http://schemas.microsoft.com/office/powerpoint/2010/main" val="27239044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dirty="0">
                <a:solidFill>
                  <a:srgbClr val="003399"/>
                </a:solidFill>
                <a:effectLst/>
                <a:latin typeface="+mj-lt"/>
              </a:rPr>
              <a:t/>
            </a:r>
            <a:br>
              <a:rPr lang="en-US" sz="4000" dirty="0">
                <a:solidFill>
                  <a:srgbClr val="003399"/>
                </a:solidFill>
                <a:effectLst/>
                <a:latin typeface="+mj-lt"/>
              </a:rPr>
            </a:br>
            <a:endParaRPr lang="en-US" sz="4000" dirty="0">
              <a:solidFill>
                <a:srgbClr val="003399"/>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800" b="1" u="sng" dirty="0">
                <a:solidFill>
                  <a:srgbClr val="FF0000"/>
                </a:solidFill>
                <a:effectLst/>
                <a:latin typeface="+mj-lt"/>
                <a:cs typeface="Times New Roman" panose="02020603050405020304" pitchFamily="18" charset="0"/>
              </a:rPr>
              <a:t>A:</a:t>
            </a:r>
            <a:r>
              <a:rPr lang="en-US" sz="4800" b="1" dirty="0">
                <a:solidFill>
                  <a:srgbClr val="003399"/>
                </a:solidFill>
                <a:effectLst/>
                <a:latin typeface="+mj-lt"/>
                <a:cs typeface="Times New Roman" panose="02020603050405020304" pitchFamily="18" charset="0"/>
              </a:rPr>
              <a:t> </a:t>
            </a:r>
            <a:r>
              <a:rPr lang="en-US" sz="4800" b="1" dirty="0" err="1">
                <a:solidFill>
                  <a:schemeClr val="accent5">
                    <a:lumMod val="25000"/>
                  </a:schemeClr>
                </a:solidFill>
                <a:effectLst/>
                <a:latin typeface="+mj-lt"/>
                <a:cs typeface="Times New Roman" panose="02020603050405020304" pitchFamily="18" charset="0"/>
              </a:rPr>
              <a:t>Chúa</a:t>
            </a:r>
            <a:r>
              <a:rPr lang="en-US" sz="4800" b="1" dirty="0">
                <a:solidFill>
                  <a:schemeClr val="accent5">
                    <a:lumMod val="25000"/>
                  </a:schemeClr>
                </a:solidFill>
                <a:effectLst/>
                <a:latin typeface="+mj-lt"/>
                <a:cs typeface="Times New Roman" panose="02020603050405020304" pitchFamily="18" charset="0"/>
              </a:rPr>
              <a:t> </a:t>
            </a:r>
            <a:r>
              <a:rPr lang="en-US" sz="4800" b="1" dirty="0" err="1">
                <a:solidFill>
                  <a:schemeClr val="accent5">
                    <a:lumMod val="25000"/>
                  </a:schemeClr>
                </a:solidFill>
                <a:effectLst/>
                <a:latin typeface="+mj-lt"/>
                <a:cs typeface="Times New Roman" panose="02020603050405020304" pitchFamily="18" charset="0"/>
              </a:rPr>
              <a:t>ngự</a:t>
            </a:r>
            <a:r>
              <a:rPr lang="en-US" sz="4800" b="1" dirty="0">
                <a:solidFill>
                  <a:schemeClr val="accent5">
                    <a:lumMod val="25000"/>
                  </a:schemeClr>
                </a:solidFill>
                <a:effectLst/>
                <a:latin typeface="+mj-lt"/>
                <a:cs typeface="Times New Roman" panose="02020603050405020304" pitchFamily="18" charset="0"/>
              </a:rPr>
              <a:t> </a:t>
            </a:r>
            <a:r>
              <a:rPr lang="en-US" sz="4800" b="1" dirty="0" err="1">
                <a:solidFill>
                  <a:schemeClr val="accent5">
                    <a:lumMod val="25000"/>
                  </a:schemeClr>
                </a:solidFill>
                <a:effectLst/>
                <a:latin typeface="+mj-lt"/>
                <a:cs typeface="Times New Roman" panose="02020603050405020304" pitchFamily="18" charset="0"/>
              </a:rPr>
              <a:t>bên</a:t>
            </a:r>
            <a:r>
              <a:rPr lang="en-US" sz="4800" b="1" dirty="0">
                <a:solidFill>
                  <a:schemeClr val="accent5">
                    <a:lumMod val="25000"/>
                  </a:schemeClr>
                </a:solidFill>
                <a:effectLst/>
                <a:latin typeface="+mj-lt"/>
                <a:cs typeface="Times New Roman" panose="02020603050405020304" pitchFamily="18" charset="0"/>
              </a:rPr>
              <a:t> </a:t>
            </a:r>
            <a:r>
              <a:rPr lang="en-US" sz="4800" b="1" dirty="0" err="1">
                <a:solidFill>
                  <a:schemeClr val="accent5">
                    <a:lumMod val="25000"/>
                  </a:schemeClr>
                </a:solidFill>
                <a:effectLst/>
                <a:latin typeface="+mj-lt"/>
                <a:cs typeface="Times New Roman" panose="02020603050405020304" pitchFamily="18" charset="0"/>
              </a:rPr>
              <a:t>hữu</a:t>
            </a:r>
            <a:r>
              <a:rPr lang="en-US" sz="4800" b="1" dirty="0">
                <a:solidFill>
                  <a:schemeClr val="accent5">
                    <a:lumMod val="25000"/>
                  </a:schemeClr>
                </a:solidFill>
                <a:effectLst/>
                <a:latin typeface="+mj-lt"/>
                <a:cs typeface="Times New Roman" panose="02020603050405020304" pitchFamily="18" charset="0"/>
              </a:rPr>
              <a:t> </a:t>
            </a:r>
            <a:r>
              <a:rPr lang="en-US" sz="4800" b="1" dirty="0" err="1">
                <a:solidFill>
                  <a:schemeClr val="accent5">
                    <a:lumMod val="25000"/>
                  </a:schemeClr>
                </a:solidFill>
                <a:effectLst/>
                <a:latin typeface="+mj-lt"/>
                <a:cs typeface="Times New Roman" panose="02020603050405020304" pitchFamily="18" charset="0"/>
              </a:rPr>
              <a:t>Đức</a:t>
            </a:r>
            <a:r>
              <a:rPr lang="en-US" sz="4800" b="1" dirty="0">
                <a:solidFill>
                  <a:schemeClr val="accent5">
                    <a:lumMod val="25000"/>
                  </a:schemeClr>
                </a:solidFill>
                <a:effectLst/>
                <a:latin typeface="+mj-lt"/>
                <a:cs typeface="Times New Roman" panose="02020603050405020304" pitchFamily="18" charset="0"/>
              </a:rPr>
              <a:t> </a:t>
            </a:r>
            <a:r>
              <a:rPr lang="en-US" sz="4800" b="1" dirty="0" err="1">
                <a:solidFill>
                  <a:schemeClr val="accent5">
                    <a:lumMod val="25000"/>
                  </a:schemeClr>
                </a:solidFill>
                <a:effectLst/>
                <a:latin typeface="+mj-lt"/>
                <a:cs typeface="Times New Roman" panose="02020603050405020304" pitchFamily="18" charset="0"/>
              </a:rPr>
              <a:t>Chúa</a:t>
            </a:r>
            <a:r>
              <a:rPr lang="en-US" sz="4800" b="1" dirty="0">
                <a:solidFill>
                  <a:schemeClr val="accent5">
                    <a:lumMod val="25000"/>
                  </a:schemeClr>
                </a:solidFill>
                <a:effectLst/>
                <a:latin typeface="+mj-lt"/>
                <a:cs typeface="Times New Roman" panose="02020603050405020304" pitchFamily="18" charset="0"/>
              </a:rPr>
              <a:t> Cha, </a:t>
            </a:r>
            <a:r>
              <a:rPr lang="en-US" sz="4800" b="1" dirty="0" err="1">
                <a:solidFill>
                  <a:schemeClr val="accent5">
                    <a:lumMod val="25000"/>
                  </a:schemeClr>
                </a:solidFill>
                <a:effectLst/>
                <a:latin typeface="+mj-lt"/>
                <a:cs typeface="Times New Roman" panose="02020603050405020304" pitchFamily="18" charset="0"/>
              </a:rPr>
              <a:t>xin</a:t>
            </a:r>
            <a:r>
              <a:rPr lang="en-US" sz="4800" b="1" dirty="0">
                <a:solidFill>
                  <a:schemeClr val="accent5">
                    <a:lumMod val="25000"/>
                  </a:schemeClr>
                </a:solidFill>
                <a:effectLst/>
                <a:latin typeface="+mj-lt"/>
                <a:cs typeface="Times New Roman" panose="02020603050405020304" pitchFamily="18" charset="0"/>
              </a:rPr>
              <a:t> </a:t>
            </a:r>
            <a:r>
              <a:rPr lang="en-US" sz="4800" b="1" dirty="0" err="1">
                <a:solidFill>
                  <a:schemeClr val="accent5">
                    <a:lumMod val="25000"/>
                  </a:schemeClr>
                </a:solidFill>
                <a:effectLst/>
                <a:latin typeface="+mj-lt"/>
                <a:cs typeface="Times New Roman" panose="02020603050405020304" pitchFamily="18" charset="0"/>
              </a:rPr>
              <a:t>thương</a:t>
            </a:r>
            <a:r>
              <a:rPr lang="en-US" sz="4800" b="1" dirty="0">
                <a:solidFill>
                  <a:schemeClr val="accent5">
                    <a:lumMod val="25000"/>
                  </a:schemeClr>
                </a:solidFill>
                <a:effectLst/>
                <a:latin typeface="+mj-lt"/>
                <a:cs typeface="Times New Roman" panose="02020603050405020304" pitchFamily="18" charset="0"/>
              </a:rPr>
              <a:t> </a:t>
            </a:r>
            <a:r>
              <a:rPr lang="en-US" sz="4800" b="1" dirty="0" err="1">
                <a:solidFill>
                  <a:schemeClr val="accent5">
                    <a:lumMod val="25000"/>
                  </a:schemeClr>
                </a:solidFill>
                <a:effectLst/>
                <a:latin typeface="+mj-lt"/>
                <a:cs typeface="Times New Roman" panose="02020603050405020304" pitchFamily="18" charset="0"/>
              </a:rPr>
              <a:t>xót</a:t>
            </a:r>
            <a:r>
              <a:rPr lang="en-US" sz="4800" b="1" dirty="0">
                <a:solidFill>
                  <a:schemeClr val="accent5">
                    <a:lumMod val="25000"/>
                  </a:schemeClr>
                </a:solidFill>
                <a:effectLst/>
                <a:latin typeface="+mj-lt"/>
                <a:cs typeface="Times New Roman" panose="02020603050405020304" pitchFamily="18" charset="0"/>
              </a:rPr>
              <a:t> </a:t>
            </a:r>
            <a:r>
              <a:rPr lang="en-US" sz="4800" b="1" dirty="0" err="1">
                <a:solidFill>
                  <a:schemeClr val="accent5">
                    <a:lumMod val="25000"/>
                  </a:schemeClr>
                </a:solidFill>
                <a:effectLst/>
                <a:latin typeface="+mj-lt"/>
                <a:cs typeface="Times New Roman" panose="02020603050405020304" pitchFamily="18" charset="0"/>
              </a:rPr>
              <a:t>chúng</a:t>
            </a:r>
            <a:r>
              <a:rPr lang="en-US" sz="4800" b="1" dirty="0">
                <a:solidFill>
                  <a:schemeClr val="accent5">
                    <a:lumMod val="25000"/>
                  </a:schemeClr>
                </a:solidFill>
                <a:effectLst/>
                <a:latin typeface="+mj-lt"/>
                <a:cs typeface="Times New Roman" panose="02020603050405020304" pitchFamily="18" charset="0"/>
              </a:rPr>
              <a:t> con.</a:t>
            </a:r>
          </a:p>
          <a:p>
            <a:pPr marL="0" indent="0" algn="just" eaLnBrk="1" hangingPunct="1">
              <a:lnSpc>
                <a:spcPct val="150000"/>
              </a:lnSpc>
              <a:buFontTx/>
              <a:buNone/>
            </a:pPr>
            <a:r>
              <a:rPr lang="vi-VN" sz="4800" b="1" u="sng" dirty="0">
                <a:solidFill>
                  <a:srgbClr val="FF0000"/>
                </a:solidFill>
                <a:effectLst/>
                <a:latin typeface="+mj-lt"/>
                <a:cs typeface="Times New Roman" panose="02020603050405020304" pitchFamily="18" charset="0"/>
              </a:rPr>
              <a:t>B:</a:t>
            </a:r>
            <a:r>
              <a:rPr lang="vi-VN" sz="4800" b="1" dirty="0">
                <a:solidFill>
                  <a:srgbClr val="003399"/>
                </a:solidFill>
                <a:effectLst/>
                <a:latin typeface="+mj-lt"/>
                <a:cs typeface="Times New Roman" panose="02020603050405020304" pitchFamily="18" charset="0"/>
              </a:rPr>
              <a:t> </a:t>
            </a:r>
            <a:r>
              <a:rPr lang="vi-VN" sz="4800" b="1" dirty="0">
                <a:solidFill>
                  <a:schemeClr val="accent5">
                    <a:lumMod val="25000"/>
                  </a:schemeClr>
                </a:solidFill>
                <a:effectLst/>
                <a:latin typeface="+mj-lt"/>
                <a:cs typeface="Times New Roman" panose="02020603050405020304" pitchFamily="18" charset="0"/>
              </a:rPr>
              <a:t>Vì lạy </a:t>
            </a:r>
            <a:r>
              <a:rPr lang="vi-VN" sz="4800" b="1" dirty="0">
                <a:solidFill>
                  <a:srgbClr val="FF0000"/>
                </a:solidFill>
                <a:effectLst/>
                <a:latin typeface="+mj-lt"/>
                <a:cs typeface="Times New Roman" panose="02020603050405020304" pitchFamily="18" charset="0"/>
              </a:rPr>
              <a:t>Chúa Giêsu Kitô, </a:t>
            </a:r>
            <a:r>
              <a:rPr lang="vi-VN" sz="4800" b="1" dirty="0">
                <a:solidFill>
                  <a:schemeClr val="accent5">
                    <a:lumMod val="25000"/>
                  </a:schemeClr>
                </a:solidFill>
                <a:effectLst/>
                <a:latin typeface="+mj-lt"/>
                <a:cs typeface="Times New Roman" panose="02020603050405020304" pitchFamily="18" charset="0"/>
              </a:rPr>
              <a:t>chỉ có Chúa là Đấng Thánh.</a:t>
            </a:r>
          </a:p>
        </p:txBody>
      </p:sp>
    </p:spTree>
    <p:extLst>
      <p:ext uri="{BB962C8B-B14F-4D97-AF65-F5344CB8AC3E}">
        <p14:creationId xmlns:p14="http://schemas.microsoft.com/office/powerpoint/2010/main" val="291753751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US" sz="4000" dirty="0">
                <a:solidFill>
                  <a:srgbClr val="003399"/>
                </a:solidFill>
                <a:effectLst/>
                <a:latin typeface="+mj-lt"/>
              </a:rPr>
              <a:t/>
            </a:r>
            <a:br>
              <a:rPr lang="en-US" sz="4000" dirty="0">
                <a:solidFill>
                  <a:srgbClr val="003399"/>
                </a:solidFill>
                <a:effectLst/>
                <a:latin typeface="+mj-lt"/>
              </a:rPr>
            </a:br>
            <a:endParaRPr lang="en-US" sz="4000" dirty="0">
              <a:solidFill>
                <a:srgbClr val="003399"/>
              </a:solidFill>
              <a:effectLst/>
              <a:latin typeface="+mj-lt"/>
            </a:endParaRPr>
          </a:p>
        </p:txBody>
      </p:sp>
      <p:sp>
        <p:nvSpPr>
          <p:cNvPr id="91139"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en-US" sz="4400" b="1" dirty="0" err="1">
                <a:solidFill>
                  <a:schemeClr val="accent5">
                    <a:lumMod val="25000"/>
                  </a:schemeClr>
                </a:solidFill>
                <a:effectLst/>
                <a:latin typeface="+mj-lt"/>
                <a:cs typeface="Times New Roman" panose="02020603050405020304" pitchFamily="18" charset="0"/>
              </a:rPr>
              <a:t>Chỉ</a:t>
            </a:r>
            <a:r>
              <a:rPr lang="en-US" sz="4400" b="1" dirty="0">
                <a:solidFill>
                  <a:schemeClr val="accent5">
                    <a:lumMod val="25000"/>
                  </a:schemeClr>
                </a:solidFill>
                <a:effectLst/>
                <a:latin typeface="+mj-lt"/>
                <a:cs typeface="Times New Roman" panose="02020603050405020304" pitchFamily="18" charset="0"/>
              </a:rPr>
              <a:t> </a:t>
            </a:r>
            <a:r>
              <a:rPr lang="en-US" sz="4400" b="1" dirty="0" err="1">
                <a:solidFill>
                  <a:schemeClr val="accent5">
                    <a:lumMod val="25000"/>
                  </a:schemeClr>
                </a:solidFill>
                <a:effectLst/>
                <a:latin typeface="+mj-lt"/>
                <a:cs typeface="Times New Roman" panose="02020603050405020304" pitchFamily="18" charset="0"/>
              </a:rPr>
              <a:t>có</a:t>
            </a:r>
            <a:r>
              <a:rPr lang="en-US" sz="4400" b="1" dirty="0">
                <a:solidFill>
                  <a:schemeClr val="accent5">
                    <a:lumMod val="25000"/>
                  </a:schemeClr>
                </a:solidFill>
                <a:effectLst/>
                <a:latin typeface="+mj-lt"/>
                <a:cs typeface="Times New Roman" panose="02020603050405020304" pitchFamily="18" charset="0"/>
              </a:rPr>
              <a:t> </a:t>
            </a:r>
            <a:r>
              <a:rPr lang="en-US" sz="4400" b="1" dirty="0" err="1">
                <a:solidFill>
                  <a:schemeClr val="accent5">
                    <a:lumMod val="25000"/>
                  </a:schemeClr>
                </a:solidFill>
                <a:effectLst/>
                <a:latin typeface="+mj-lt"/>
                <a:cs typeface="Times New Roman" panose="02020603050405020304" pitchFamily="18" charset="0"/>
              </a:rPr>
              <a:t>Chúa</a:t>
            </a:r>
            <a:r>
              <a:rPr lang="en-US" sz="4400" b="1" dirty="0">
                <a:solidFill>
                  <a:schemeClr val="accent5">
                    <a:lumMod val="25000"/>
                  </a:schemeClr>
                </a:solidFill>
                <a:effectLst/>
                <a:latin typeface="+mj-lt"/>
                <a:cs typeface="Times New Roman" panose="02020603050405020304" pitchFamily="18" charset="0"/>
              </a:rPr>
              <a:t> </a:t>
            </a:r>
            <a:r>
              <a:rPr lang="en-US" sz="4400" b="1" dirty="0" err="1">
                <a:solidFill>
                  <a:schemeClr val="accent5">
                    <a:lumMod val="25000"/>
                  </a:schemeClr>
                </a:solidFill>
                <a:effectLst/>
                <a:latin typeface="+mj-lt"/>
                <a:cs typeface="Times New Roman" panose="02020603050405020304" pitchFamily="18" charset="0"/>
              </a:rPr>
              <a:t>là</a:t>
            </a:r>
            <a:r>
              <a:rPr lang="en-US" sz="4400" b="1" dirty="0">
                <a:solidFill>
                  <a:schemeClr val="accent5">
                    <a:lumMod val="25000"/>
                  </a:schemeClr>
                </a:solidFill>
                <a:effectLst/>
                <a:latin typeface="+mj-lt"/>
                <a:cs typeface="Times New Roman" panose="02020603050405020304" pitchFamily="18" charset="0"/>
              </a:rPr>
              <a:t> </a:t>
            </a:r>
            <a:r>
              <a:rPr lang="en-US" sz="4400" b="1" dirty="0" err="1">
                <a:solidFill>
                  <a:schemeClr val="accent5">
                    <a:lumMod val="25000"/>
                  </a:schemeClr>
                </a:solidFill>
                <a:effectLst/>
                <a:latin typeface="+mj-lt"/>
                <a:cs typeface="Times New Roman" panose="02020603050405020304" pitchFamily="18" charset="0"/>
              </a:rPr>
              <a:t>Chúa</a:t>
            </a:r>
            <a:r>
              <a:rPr lang="en-US" sz="4400" b="1" dirty="0">
                <a:solidFill>
                  <a:schemeClr val="accent5">
                    <a:lumMod val="25000"/>
                  </a:schemeClr>
                </a:solidFill>
                <a:effectLst/>
                <a:latin typeface="+mj-lt"/>
                <a:cs typeface="Times New Roman" panose="02020603050405020304" pitchFamily="18" charset="0"/>
              </a:rPr>
              <a:t>, </a:t>
            </a:r>
            <a:r>
              <a:rPr lang="en-US" sz="4400" b="1" dirty="0" err="1">
                <a:solidFill>
                  <a:schemeClr val="accent5">
                    <a:lumMod val="25000"/>
                  </a:schemeClr>
                </a:solidFill>
                <a:effectLst/>
                <a:latin typeface="+mj-lt"/>
                <a:cs typeface="Times New Roman" panose="02020603050405020304" pitchFamily="18" charset="0"/>
              </a:rPr>
              <a:t>chỉ</a:t>
            </a:r>
            <a:r>
              <a:rPr lang="en-US" sz="4400" b="1" dirty="0">
                <a:solidFill>
                  <a:schemeClr val="accent5">
                    <a:lumMod val="25000"/>
                  </a:schemeClr>
                </a:solidFill>
                <a:effectLst/>
                <a:latin typeface="+mj-lt"/>
                <a:cs typeface="Times New Roman" panose="02020603050405020304" pitchFamily="18" charset="0"/>
              </a:rPr>
              <a:t> </a:t>
            </a:r>
            <a:r>
              <a:rPr lang="en-US" sz="4400" b="1" dirty="0" err="1">
                <a:solidFill>
                  <a:schemeClr val="accent5">
                    <a:lumMod val="25000"/>
                  </a:schemeClr>
                </a:solidFill>
                <a:effectLst/>
                <a:latin typeface="+mj-lt"/>
                <a:cs typeface="Times New Roman" panose="02020603050405020304" pitchFamily="18" charset="0"/>
              </a:rPr>
              <a:t>có</a:t>
            </a:r>
            <a:r>
              <a:rPr lang="en-US" sz="4400" b="1" dirty="0">
                <a:solidFill>
                  <a:schemeClr val="accent5">
                    <a:lumMod val="25000"/>
                  </a:schemeClr>
                </a:solidFill>
                <a:effectLst/>
                <a:latin typeface="+mj-lt"/>
                <a:cs typeface="Times New Roman" panose="02020603050405020304" pitchFamily="18" charset="0"/>
              </a:rPr>
              <a:t> </a:t>
            </a:r>
            <a:r>
              <a:rPr lang="en-US" sz="4400" b="1" dirty="0" err="1">
                <a:solidFill>
                  <a:schemeClr val="accent5">
                    <a:lumMod val="25000"/>
                  </a:schemeClr>
                </a:solidFill>
                <a:effectLst/>
                <a:latin typeface="+mj-lt"/>
                <a:cs typeface="Times New Roman" panose="02020603050405020304" pitchFamily="18" charset="0"/>
              </a:rPr>
              <a:t>Chúa</a:t>
            </a:r>
            <a:r>
              <a:rPr lang="en-US" sz="4400" b="1" dirty="0">
                <a:solidFill>
                  <a:schemeClr val="accent5">
                    <a:lumMod val="25000"/>
                  </a:schemeClr>
                </a:solidFill>
                <a:effectLst/>
                <a:latin typeface="+mj-lt"/>
                <a:cs typeface="Times New Roman" panose="02020603050405020304" pitchFamily="18" charset="0"/>
              </a:rPr>
              <a:t> </a:t>
            </a:r>
            <a:r>
              <a:rPr lang="en-US" sz="4400" b="1" dirty="0" err="1">
                <a:solidFill>
                  <a:schemeClr val="accent5">
                    <a:lumMod val="25000"/>
                  </a:schemeClr>
                </a:solidFill>
                <a:effectLst/>
                <a:latin typeface="+mj-lt"/>
                <a:cs typeface="Times New Roman" panose="02020603050405020304" pitchFamily="18" charset="0"/>
              </a:rPr>
              <a:t>là</a:t>
            </a:r>
            <a:r>
              <a:rPr lang="en-US" sz="4400" b="1" dirty="0">
                <a:solidFill>
                  <a:schemeClr val="accent5">
                    <a:lumMod val="25000"/>
                  </a:schemeClr>
                </a:solidFill>
                <a:effectLst/>
                <a:latin typeface="+mj-lt"/>
                <a:cs typeface="Times New Roman" panose="02020603050405020304" pitchFamily="18" charset="0"/>
              </a:rPr>
              <a:t> </a:t>
            </a:r>
            <a:r>
              <a:rPr lang="en-US" sz="4400" b="1" dirty="0" err="1">
                <a:solidFill>
                  <a:schemeClr val="accent5">
                    <a:lumMod val="25000"/>
                  </a:schemeClr>
                </a:solidFill>
                <a:effectLst/>
                <a:latin typeface="+mj-lt"/>
                <a:cs typeface="Times New Roman" panose="02020603050405020304" pitchFamily="18" charset="0"/>
              </a:rPr>
              <a:t>đấng</a:t>
            </a:r>
            <a:r>
              <a:rPr lang="en-US" sz="4400" b="1" dirty="0">
                <a:solidFill>
                  <a:schemeClr val="accent5">
                    <a:lumMod val="25000"/>
                  </a:schemeClr>
                </a:solidFill>
                <a:effectLst/>
                <a:latin typeface="+mj-lt"/>
                <a:cs typeface="Times New Roman" panose="02020603050405020304" pitchFamily="18" charset="0"/>
              </a:rPr>
              <a:t> </a:t>
            </a:r>
            <a:r>
              <a:rPr lang="en-US" sz="4400" b="1" dirty="0" err="1">
                <a:solidFill>
                  <a:schemeClr val="accent5">
                    <a:lumMod val="25000"/>
                  </a:schemeClr>
                </a:solidFill>
                <a:effectLst/>
                <a:latin typeface="+mj-lt"/>
                <a:cs typeface="Times New Roman" panose="02020603050405020304" pitchFamily="18" charset="0"/>
              </a:rPr>
              <a:t>tối</a:t>
            </a:r>
            <a:r>
              <a:rPr lang="en-US" sz="4400" b="1" dirty="0">
                <a:solidFill>
                  <a:schemeClr val="accent5">
                    <a:lumMod val="25000"/>
                  </a:schemeClr>
                </a:solidFill>
                <a:effectLst/>
                <a:latin typeface="+mj-lt"/>
                <a:cs typeface="Times New Roman" panose="02020603050405020304" pitchFamily="18" charset="0"/>
              </a:rPr>
              <a:t> </a:t>
            </a:r>
            <a:r>
              <a:rPr lang="en-US" sz="4400" b="1" dirty="0" err="1">
                <a:solidFill>
                  <a:schemeClr val="accent5">
                    <a:lumMod val="25000"/>
                  </a:schemeClr>
                </a:solidFill>
                <a:effectLst/>
                <a:latin typeface="+mj-lt"/>
                <a:cs typeface="Times New Roman" panose="02020603050405020304" pitchFamily="18" charset="0"/>
              </a:rPr>
              <a:t>cao</a:t>
            </a:r>
            <a:r>
              <a:rPr lang="en-US" sz="4400" b="1" dirty="0">
                <a:solidFill>
                  <a:schemeClr val="accent5">
                    <a:lumMod val="25000"/>
                  </a:schemeClr>
                </a:solidFill>
                <a:effectLst/>
                <a:latin typeface="+mj-lt"/>
                <a:cs typeface="Times New Roman" panose="02020603050405020304" pitchFamily="18" charset="0"/>
              </a:rPr>
              <a:t>.</a:t>
            </a:r>
          </a:p>
          <a:p>
            <a:pPr marL="0" indent="0" algn="just" eaLnBrk="1" hangingPunct="1">
              <a:lnSpc>
                <a:spcPct val="140000"/>
              </a:lnSpc>
              <a:buFontTx/>
              <a:buNone/>
            </a:pPr>
            <a:r>
              <a:rPr lang="vi-VN" sz="4400" b="1" u="sng" dirty="0">
                <a:solidFill>
                  <a:srgbClr val="FF0000"/>
                </a:solidFill>
                <a:effectLst/>
                <a:latin typeface="+mj-lt"/>
                <a:cs typeface="Times New Roman" panose="02020603050405020304" pitchFamily="18" charset="0"/>
              </a:rPr>
              <a:t>A+</a:t>
            </a:r>
            <a:r>
              <a:rPr lang="en-US" sz="4400" b="1" u="sng" dirty="0">
                <a:solidFill>
                  <a:srgbClr val="FF0000"/>
                </a:solidFill>
                <a:effectLst/>
                <a:latin typeface="+mj-lt"/>
                <a:cs typeface="Times New Roman" panose="02020603050405020304" pitchFamily="18" charset="0"/>
              </a:rPr>
              <a:t>B</a:t>
            </a:r>
            <a:r>
              <a:rPr lang="vi-VN" sz="4400" b="1" u="sng" dirty="0">
                <a:solidFill>
                  <a:srgbClr val="FF0000"/>
                </a:solidFill>
                <a:effectLst/>
                <a:latin typeface="+mj-lt"/>
                <a:cs typeface="Times New Roman" panose="02020603050405020304" pitchFamily="18" charset="0"/>
              </a:rPr>
              <a:t>:</a:t>
            </a:r>
            <a:r>
              <a:rPr lang="vi-VN" sz="4400" b="1" dirty="0">
                <a:solidFill>
                  <a:srgbClr val="003399"/>
                </a:solidFill>
                <a:effectLst/>
                <a:latin typeface="+mj-lt"/>
                <a:cs typeface="Times New Roman" panose="02020603050405020304" pitchFamily="18" charset="0"/>
              </a:rPr>
              <a:t> </a:t>
            </a:r>
            <a:r>
              <a:rPr lang="vi-VN" sz="4400" b="1" dirty="0">
                <a:solidFill>
                  <a:schemeClr val="accent5">
                    <a:lumMod val="25000"/>
                  </a:schemeClr>
                </a:solidFill>
                <a:effectLst/>
                <a:latin typeface="+mj-lt"/>
                <a:cs typeface="Times New Roman" panose="02020603050405020304" pitchFamily="18" charset="0"/>
              </a:rPr>
              <a:t>Cùng Đức Chúa Thánh Thần trong vinh quang Đức Chúa Cha. </a:t>
            </a:r>
          </a:p>
          <a:p>
            <a:pPr marL="0" indent="0" algn="just" eaLnBrk="1" hangingPunct="1">
              <a:lnSpc>
                <a:spcPct val="140000"/>
              </a:lnSpc>
              <a:buFontTx/>
              <a:buNone/>
            </a:pPr>
            <a:r>
              <a:rPr lang="vi-VN" sz="4400" b="1" u="sng" dirty="0">
                <a:solidFill>
                  <a:srgbClr val="FF0000"/>
                </a:solidFill>
                <a:effectLst/>
                <a:latin typeface="+mj-lt"/>
                <a:cs typeface="Times New Roman" panose="02020603050405020304" pitchFamily="18" charset="0"/>
              </a:rPr>
              <a:t>Amen.</a:t>
            </a:r>
          </a:p>
        </p:txBody>
      </p:sp>
    </p:spTree>
    <p:extLst>
      <p:ext uri="{BB962C8B-B14F-4D97-AF65-F5344CB8AC3E}">
        <p14:creationId xmlns:p14="http://schemas.microsoft.com/office/powerpoint/2010/main" val="83597312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33795" name="Rectangle 3"/>
          <p:cNvSpPr>
            <a:spLocks noGrp="1" noChangeArrowheads="1"/>
          </p:cNvSpPr>
          <p:nvPr>
            <p:ph type="subTitle" idx="1"/>
          </p:nvPr>
        </p:nvSpPr>
        <p:spPr>
          <a:xfrm>
            <a:off x="0" y="0"/>
            <a:ext cx="9144000" cy="5143500"/>
          </a:xfrm>
          <a:solidFill>
            <a:schemeClr val="tx1"/>
          </a:solidFill>
        </p:spPr>
        <p:txBody>
          <a:bodyPr/>
          <a:lstStyle/>
          <a:p>
            <a:pPr eaLnBrk="1" hangingPunct="1">
              <a:lnSpc>
                <a:spcPct val="105000"/>
              </a:lnSpc>
            </a:pPr>
            <a:endParaRPr lang="en-US" sz="2800" b="1">
              <a:solidFill>
                <a:srgbClr val="FFFF00"/>
              </a:solidFill>
              <a:latin typeface="Times New Roman" pitchFamily="18" charset="0"/>
              <a:cs typeface="Times New Roman" pitchFamily="18" charset="0"/>
            </a:endParaRPr>
          </a:p>
        </p:txBody>
      </p:sp>
      <p:sp>
        <p:nvSpPr>
          <p:cNvPr id="33796"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2239705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 y="2657949"/>
            <a:ext cx="5016318" cy="2580876"/>
          </a:xfrm>
          <a:prstGeom prst="rect">
            <a:avLst/>
          </a:prstGeom>
        </p:spPr>
      </p:pic>
      <p:sp>
        <p:nvSpPr>
          <p:cNvPr id="6" name="Rectangle 5"/>
          <p:cNvSpPr/>
          <p:nvPr/>
        </p:nvSpPr>
        <p:spPr>
          <a:xfrm>
            <a:off x="76200" y="1971"/>
            <a:ext cx="8382000" cy="2677656"/>
          </a:xfrm>
          <a:prstGeom prst="rect">
            <a:avLst/>
          </a:prstGeom>
        </p:spPr>
        <p:txBody>
          <a:bodyPr wrap="square">
            <a:spAutoFit/>
          </a:bodyPr>
          <a:lstStyle/>
          <a:p>
            <a:pPr fontAlgn="auto">
              <a:spcBef>
                <a:spcPts val="0"/>
              </a:spcBef>
              <a:spcAft>
                <a:spcPts val="0"/>
              </a:spcAft>
            </a:pPr>
            <a:r>
              <a:rPr lang="vi-VN" sz="3600" u="sng" dirty="0">
                <a:solidFill>
                  <a:srgbClr val="C00000"/>
                </a:solidFill>
                <a:latin typeface="+mj-lt"/>
              </a:rPr>
              <a:t>Bài đọc 1</a:t>
            </a:r>
            <a:endParaRPr lang="vi-VN" sz="3600" dirty="0">
              <a:solidFill>
                <a:srgbClr val="C00000"/>
              </a:solidFill>
              <a:latin typeface="+mj-lt"/>
            </a:endParaRPr>
          </a:p>
          <a:p>
            <a:pPr fontAlgn="auto">
              <a:spcBef>
                <a:spcPts val="0"/>
              </a:spcBef>
              <a:spcAft>
                <a:spcPts val="0"/>
              </a:spcAft>
            </a:pPr>
            <a:r>
              <a:rPr lang="vi-VN" sz="4400" dirty="0">
                <a:solidFill>
                  <a:schemeClr val="accent5">
                    <a:lumMod val="25000"/>
                  </a:schemeClr>
                </a:solidFill>
                <a:latin typeface="+mj-lt"/>
              </a:rPr>
              <a:t>Một kẻ do chính ngươi sinh ra, mới thừa kế ngươi.</a:t>
            </a:r>
          </a:p>
          <a:p>
            <a:pPr fontAlgn="auto">
              <a:spcBef>
                <a:spcPts val="0"/>
              </a:spcBef>
              <a:spcAft>
                <a:spcPts val="0"/>
              </a:spcAft>
            </a:pPr>
            <a:r>
              <a:rPr lang="vi-VN" sz="4400" dirty="0">
                <a:solidFill>
                  <a:schemeClr val="accent5">
                    <a:lumMod val="25000"/>
                  </a:schemeClr>
                </a:solidFill>
                <a:latin typeface="+mj-lt"/>
              </a:rPr>
              <a:t>Bài trích sách Sáng thế.</a:t>
            </a:r>
            <a:endParaRPr lang="en-US" sz="3200" dirty="0">
              <a:solidFill>
                <a:schemeClr val="accent5">
                  <a:lumMod val="25000"/>
                </a:schemeClr>
              </a:solidFill>
              <a:latin typeface="+mj-lt"/>
            </a:endParaRPr>
          </a:p>
        </p:txBody>
      </p:sp>
    </p:spTree>
    <p:extLst>
      <p:ext uri="{BB962C8B-B14F-4D97-AF65-F5344CB8AC3E}">
        <p14:creationId xmlns:p14="http://schemas.microsoft.com/office/powerpoint/2010/main" val="193509897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7171" name="Rectangle 3"/>
          <p:cNvSpPr>
            <a:spLocks noGrp="1" noChangeArrowheads="1"/>
          </p:cNvSpPr>
          <p:nvPr>
            <p:ph type="subTitle" idx="1"/>
          </p:nvPr>
        </p:nvSpPr>
        <p:spPr>
          <a:xfrm>
            <a:off x="-9144" y="385763"/>
            <a:ext cx="9144000" cy="4494784"/>
          </a:xfrm>
        </p:spPr>
        <p:txBody>
          <a:bodyPr/>
          <a:lstStyle/>
          <a:p>
            <a:pPr eaLnBrk="1" hangingPunct="1">
              <a:lnSpc>
                <a:spcPct val="105000"/>
              </a:lnSpc>
            </a:pPr>
            <a:r>
              <a:rPr lang="vi-VN" sz="5400" b="0" dirty="0">
                <a:solidFill>
                  <a:schemeClr val="accent5">
                    <a:lumMod val="25000"/>
                  </a:schemeClr>
                </a:solidFill>
                <a:effectLst/>
                <a:latin typeface="+mj-lt"/>
                <a:cs typeface="Tahoma" pitchFamily="34" charset="0"/>
              </a:rPr>
              <a:t>Thánh vịnh </a:t>
            </a:r>
            <a:r>
              <a:rPr lang="en-US" sz="5400" b="0" dirty="0">
                <a:solidFill>
                  <a:schemeClr val="accent5">
                    <a:lumMod val="25000"/>
                  </a:schemeClr>
                </a:solidFill>
                <a:effectLst/>
                <a:latin typeface="+mj-lt"/>
                <a:cs typeface="Tahoma" pitchFamily="34" charset="0"/>
              </a:rPr>
              <a:t>104</a:t>
            </a:r>
          </a:p>
          <a:p>
            <a:pPr eaLnBrk="1" hangingPunct="1">
              <a:lnSpc>
                <a:spcPct val="105000"/>
              </a:lnSpc>
            </a:pPr>
            <a:r>
              <a:rPr lang="en-US" sz="5400" dirty="0" err="1">
                <a:solidFill>
                  <a:schemeClr val="accent5">
                    <a:lumMod val="25000"/>
                  </a:schemeClr>
                </a:solidFill>
                <a:effectLst/>
                <a:latin typeface="+mj-lt"/>
                <a:cs typeface="Tahoma" pitchFamily="34" charset="0"/>
              </a:rPr>
              <a:t>Lễ</a:t>
            </a:r>
            <a:r>
              <a:rPr lang="en-US" sz="5400" dirty="0">
                <a:solidFill>
                  <a:schemeClr val="accent5">
                    <a:lumMod val="25000"/>
                  </a:schemeClr>
                </a:solidFill>
                <a:effectLst/>
                <a:latin typeface="+mj-lt"/>
                <a:cs typeface="Tahoma" pitchFamily="34" charset="0"/>
              </a:rPr>
              <a:t> </a:t>
            </a:r>
            <a:r>
              <a:rPr lang="en-US" sz="5400" dirty="0" err="1">
                <a:solidFill>
                  <a:schemeClr val="accent5">
                    <a:lumMod val="25000"/>
                  </a:schemeClr>
                </a:solidFill>
                <a:effectLst/>
                <a:latin typeface="+mj-lt"/>
                <a:cs typeface="Tahoma" pitchFamily="34" charset="0"/>
              </a:rPr>
              <a:t>Thánh</a:t>
            </a:r>
            <a:r>
              <a:rPr lang="en-US" sz="5400" dirty="0">
                <a:solidFill>
                  <a:schemeClr val="accent5">
                    <a:lumMod val="25000"/>
                  </a:schemeClr>
                </a:solidFill>
                <a:effectLst/>
                <a:latin typeface="+mj-lt"/>
                <a:cs typeface="Tahoma" pitchFamily="34" charset="0"/>
              </a:rPr>
              <a:t> </a:t>
            </a:r>
            <a:r>
              <a:rPr lang="en-US" sz="5400" dirty="0" err="1">
                <a:solidFill>
                  <a:schemeClr val="accent5">
                    <a:lumMod val="25000"/>
                  </a:schemeClr>
                </a:solidFill>
                <a:effectLst/>
                <a:latin typeface="+mj-lt"/>
                <a:cs typeface="Tahoma" pitchFamily="34" charset="0"/>
              </a:rPr>
              <a:t>Gia</a:t>
            </a:r>
            <a:r>
              <a:rPr lang="en-US" sz="5400" dirty="0">
                <a:solidFill>
                  <a:schemeClr val="accent5">
                    <a:lumMod val="25000"/>
                  </a:schemeClr>
                </a:solidFill>
                <a:effectLst/>
                <a:latin typeface="+mj-lt"/>
                <a:cs typeface="Tahoma" pitchFamily="34" charset="0"/>
              </a:rPr>
              <a:t> </a:t>
            </a:r>
            <a:r>
              <a:rPr lang="en-US" sz="5400" dirty="0" err="1">
                <a:solidFill>
                  <a:schemeClr val="accent5">
                    <a:lumMod val="25000"/>
                  </a:schemeClr>
                </a:solidFill>
                <a:effectLst/>
                <a:latin typeface="+mj-lt"/>
                <a:cs typeface="Tahoma" pitchFamily="34" charset="0"/>
              </a:rPr>
              <a:t>Thất</a:t>
            </a:r>
            <a:endParaRPr lang="en-US" sz="5400" dirty="0">
              <a:solidFill>
                <a:schemeClr val="accent5">
                  <a:lumMod val="25000"/>
                </a:schemeClr>
              </a:solidFill>
              <a:effectLst/>
              <a:latin typeface="+mj-lt"/>
              <a:cs typeface="Tahoma" pitchFamily="34" charset="0"/>
            </a:endParaRPr>
          </a:p>
          <a:p>
            <a:pPr eaLnBrk="1" hangingPunct="1">
              <a:lnSpc>
                <a:spcPct val="105000"/>
              </a:lnSpc>
            </a:pPr>
            <a:r>
              <a:rPr lang="en-US" sz="5400" b="0" dirty="0" err="1">
                <a:solidFill>
                  <a:schemeClr val="accent5">
                    <a:lumMod val="25000"/>
                  </a:schemeClr>
                </a:solidFill>
                <a:effectLst/>
                <a:latin typeface="+mj-lt"/>
                <a:cs typeface="Tahoma" pitchFamily="34" charset="0"/>
              </a:rPr>
              <a:t>Năm</a:t>
            </a:r>
            <a:r>
              <a:rPr lang="en-US" sz="5400" b="0" dirty="0">
                <a:solidFill>
                  <a:schemeClr val="accent5">
                    <a:lumMod val="25000"/>
                  </a:schemeClr>
                </a:solidFill>
                <a:effectLst/>
                <a:latin typeface="+mj-lt"/>
                <a:cs typeface="Tahoma" pitchFamily="34" charset="0"/>
              </a:rPr>
              <a:t> B</a:t>
            </a:r>
            <a:endParaRPr lang="en-US" sz="4800" b="0" dirty="0">
              <a:solidFill>
                <a:schemeClr val="accent5">
                  <a:lumMod val="25000"/>
                </a:schemeClr>
              </a:solidFill>
              <a:effectLst/>
              <a:latin typeface="+mj-lt"/>
              <a:cs typeface="Tahoma" pitchFamily="34" charset="0"/>
            </a:endParaRPr>
          </a:p>
          <a:p>
            <a:pPr eaLnBrk="1" hangingPunct="1">
              <a:lnSpc>
                <a:spcPct val="105000"/>
              </a:lnSpc>
            </a:pPr>
            <a:r>
              <a:rPr lang="vi-VN" sz="4400" i="1" dirty="0">
                <a:solidFill>
                  <a:srgbClr val="FF0000"/>
                </a:solidFill>
                <a:effectLst/>
                <a:latin typeface="+mj-lt"/>
                <a:cs typeface="Tahoma" pitchFamily="34" charset="0"/>
              </a:rPr>
              <a:t>Kim Long</a:t>
            </a:r>
            <a:r>
              <a:rPr lang="en-US" sz="4400" i="1" dirty="0">
                <a:solidFill>
                  <a:srgbClr val="FF0000"/>
                </a:solidFill>
                <a:effectLst/>
                <a:latin typeface="+mj-lt"/>
                <a:cs typeface="Tahoma" pitchFamily="34" charset="0"/>
              </a:rPr>
              <a:t> 04 </a:t>
            </a:r>
            <a:r>
              <a:rPr lang="en-US" sz="4400" i="1" dirty="0" err="1">
                <a:solidFill>
                  <a:srgbClr val="FF0000"/>
                </a:solidFill>
                <a:effectLst/>
                <a:latin typeface="+mj-lt"/>
                <a:cs typeface="Tahoma" pitchFamily="34" charset="0"/>
              </a:rPr>
              <a:t>Câu</a:t>
            </a:r>
            <a:endParaRPr lang="en-US" sz="4800" b="0" i="1" dirty="0">
              <a:solidFill>
                <a:srgbClr val="FF0000"/>
              </a:solidFill>
              <a:effectLst/>
              <a:latin typeface="+mj-lt"/>
              <a:cs typeface="Tahoma" pitchFamily="34" charset="0"/>
            </a:endParaRPr>
          </a:p>
        </p:txBody>
      </p:sp>
      <p:sp>
        <p:nvSpPr>
          <p:cNvPr id="7172"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spTree>
    <p:extLst>
      <p:ext uri="{BB962C8B-B14F-4D97-AF65-F5344CB8AC3E}">
        <p14:creationId xmlns:p14="http://schemas.microsoft.com/office/powerpoint/2010/main" val="401571843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34819" name="Rectangle 3"/>
          <p:cNvSpPr>
            <a:spLocks noGrp="1" noChangeArrowheads="1"/>
          </p:cNvSpPr>
          <p:nvPr>
            <p:ph type="subTitle" idx="1"/>
          </p:nvPr>
        </p:nvSpPr>
        <p:spPr>
          <a:xfrm>
            <a:off x="0" y="201613"/>
            <a:ext cx="9037637" cy="4552950"/>
          </a:xfrm>
        </p:spPr>
        <p:txBody>
          <a:bodyPr/>
          <a:lstStyle/>
          <a:p>
            <a:pPr algn="just" eaLnBrk="1" hangingPunct="1">
              <a:lnSpc>
                <a:spcPct val="105000"/>
              </a:lnSpc>
            </a:pPr>
            <a:r>
              <a:rPr lang="vi-VN" sz="8000" b="0" u="sng" dirty="0">
                <a:solidFill>
                  <a:srgbClr val="FF0000"/>
                </a:solidFill>
                <a:effectLst/>
                <a:latin typeface="+mj-lt"/>
                <a:cs typeface="Times New Roman" pitchFamily="18" charset="0"/>
              </a:rPr>
              <a:t>Đk:</a:t>
            </a:r>
            <a:r>
              <a:rPr lang="vi-VN" sz="8000" b="0" dirty="0">
                <a:solidFill>
                  <a:srgbClr val="7030A0"/>
                </a:solidFill>
                <a:effectLst/>
                <a:latin typeface="+mj-lt"/>
                <a:cs typeface="Times New Roman" pitchFamily="18" charset="0"/>
              </a:rPr>
              <a:t> </a:t>
            </a:r>
            <a:r>
              <a:rPr lang="vi-VN" sz="8000" dirty="0">
                <a:solidFill>
                  <a:schemeClr val="accent5">
                    <a:lumMod val="25000"/>
                  </a:schemeClr>
                </a:solidFill>
                <a:effectLst/>
                <a:latin typeface="+mj-lt"/>
                <a:cs typeface="Times New Roman" pitchFamily="18" charset="0"/>
              </a:rPr>
              <a:t>Muôn đời Chúa vẫn nhớ Giao ước Ngài đã lập ra.</a:t>
            </a:r>
            <a:endParaRPr lang="en-US" sz="8000" b="0" dirty="0">
              <a:solidFill>
                <a:schemeClr val="accent5">
                  <a:lumMod val="25000"/>
                </a:schemeClr>
              </a:solidFill>
              <a:effectLst/>
              <a:latin typeface="+mj-lt"/>
              <a:cs typeface="Times New Roman" pitchFamily="18" charset="0"/>
            </a:endParaRPr>
          </a:p>
        </p:txBody>
      </p:sp>
      <p:sp>
        <p:nvSpPr>
          <p:cNvPr id="34820"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spTree>
    <p:extLst>
      <p:ext uri="{BB962C8B-B14F-4D97-AF65-F5344CB8AC3E}">
        <p14:creationId xmlns:p14="http://schemas.microsoft.com/office/powerpoint/2010/main" val="80240461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dirty="0">
                <a:solidFill>
                  <a:srgbClr val="FF0000"/>
                </a:solidFill>
                <a:effectLst/>
              </a:rPr>
              <a:t>Tk</a:t>
            </a:r>
            <a:r>
              <a:rPr lang="en-US" sz="5400" b="0" u="sng" dirty="0">
                <a:solidFill>
                  <a:srgbClr val="FF0000"/>
                </a:solidFill>
                <a:effectLst/>
              </a:rPr>
              <a:t>1:</a:t>
            </a:r>
            <a:r>
              <a:rPr lang="vi-VN" sz="5400" b="0" dirty="0">
                <a:solidFill>
                  <a:srgbClr val="7030A0"/>
                </a:solidFill>
                <a:effectLst/>
              </a:rPr>
              <a:t> </a:t>
            </a:r>
            <a:r>
              <a:rPr lang="vi-VN" sz="5400" dirty="0">
                <a:solidFill>
                  <a:schemeClr val="accent5">
                    <a:lumMod val="25000"/>
                  </a:schemeClr>
                </a:solidFill>
                <a:effectLst/>
              </a:rPr>
              <a:t>Hãy cảm tạ Chúa, cầu khấn Thánh Danh. Loan báo kỳ công Ngài giữa muôn dân nước. Hát xướng lên theo nhịp đàn ngợi khen Chúa, và gẫm suy sự việc Chúa đã làm.</a:t>
            </a:r>
            <a:endParaRPr lang="en-US" sz="5400" b="0" dirty="0">
              <a:solidFill>
                <a:schemeClr val="accent5">
                  <a:lumMod val="25000"/>
                </a:schemeClr>
              </a:solidFill>
              <a:effectLst/>
            </a:endParaRPr>
          </a:p>
        </p:txBody>
      </p:sp>
    </p:spTree>
    <p:extLst>
      <p:ext uri="{BB962C8B-B14F-4D97-AF65-F5344CB8AC3E}">
        <p14:creationId xmlns:p14="http://schemas.microsoft.com/office/powerpoint/2010/main" val="86424078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34819" name="Rectangle 3"/>
          <p:cNvSpPr>
            <a:spLocks noGrp="1" noChangeArrowheads="1"/>
          </p:cNvSpPr>
          <p:nvPr>
            <p:ph type="subTitle" idx="1"/>
          </p:nvPr>
        </p:nvSpPr>
        <p:spPr>
          <a:xfrm>
            <a:off x="0" y="201613"/>
            <a:ext cx="9037637" cy="4552950"/>
          </a:xfrm>
        </p:spPr>
        <p:txBody>
          <a:bodyPr/>
          <a:lstStyle/>
          <a:p>
            <a:pPr algn="just" eaLnBrk="1" hangingPunct="1">
              <a:lnSpc>
                <a:spcPct val="105000"/>
              </a:lnSpc>
            </a:pPr>
            <a:r>
              <a:rPr lang="vi-VN" sz="8000" b="0" u="sng" dirty="0">
                <a:solidFill>
                  <a:srgbClr val="FF0000"/>
                </a:solidFill>
                <a:effectLst/>
                <a:latin typeface="+mj-lt"/>
                <a:cs typeface="Times New Roman" pitchFamily="18" charset="0"/>
              </a:rPr>
              <a:t>Đk:</a:t>
            </a:r>
            <a:r>
              <a:rPr lang="vi-VN" sz="8000" b="0" dirty="0">
                <a:solidFill>
                  <a:srgbClr val="7030A0"/>
                </a:solidFill>
                <a:effectLst/>
                <a:latin typeface="+mj-lt"/>
                <a:cs typeface="Times New Roman" pitchFamily="18" charset="0"/>
              </a:rPr>
              <a:t> </a:t>
            </a:r>
            <a:r>
              <a:rPr lang="vi-VN" sz="8000" dirty="0">
                <a:solidFill>
                  <a:schemeClr val="accent5">
                    <a:lumMod val="25000"/>
                  </a:schemeClr>
                </a:solidFill>
                <a:effectLst/>
                <a:latin typeface="+mj-lt"/>
                <a:cs typeface="Times New Roman" pitchFamily="18" charset="0"/>
              </a:rPr>
              <a:t>Muôn đời Chúa vẫn nhớ Giao ước Ngài đã lập ra.</a:t>
            </a:r>
            <a:endParaRPr lang="en-US" sz="8000" b="0" dirty="0">
              <a:solidFill>
                <a:schemeClr val="accent5">
                  <a:lumMod val="25000"/>
                </a:schemeClr>
              </a:solidFill>
              <a:effectLst/>
              <a:latin typeface="+mj-lt"/>
              <a:cs typeface="Times New Roman" pitchFamily="18" charset="0"/>
            </a:endParaRPr>
          </a:p>
        </p:txBody>
      </p:sp>
      <p:sp>
        <p:nvSpPr>
          <p:cNvPr id="34820"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spTree>
    <p:extLst>
      <p:ext uri="{BB962C8B-B14F-4D97-AF65-F5344CB8AC3E}">
        <p14:creationId xmlns:p14="http://schemas.microsoft.com/office/powerpoint/2010/main" val="15388139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u="sng" dirty="0">
                <a:solidFill>
                  <a:srgbClr val="FF0000"/>
                </a:solidFill>
                <a:effectLst/>
              </a:rPr>
              <a:t>Tk2</a:t>
            </a:r>
            <a:r>
              <a:rPr lang="en-US" sz="4800" b="0" u="sng" dirty="0">
                <a:solidFill>
                  <a:srgbClr val="FF0000"/>
                </a:solidFill>
                <a:effectLst/>
              </a:rPr>
              <a:t>:</a:t>
            </a:r>
            <a:r>
              <a:rPr lang="vi-VN" sz="4800" b="0" dirty="0">
                <a:solidFill>
                  <a:srgbClr val="7030A0"/>
                </a:solidFill>
                <a:effectLst/>
              </a:rPr>
              <a:t> </a:t>
            </a:r>
            <a:r>
              <a:rPr lang="vi-VN" sz="4800" dirty="0">
                <a:solidFill>
                  <a:schemeClr val="accent5">
                    <a:lumMod val="25000"/>
                  </a:schemeClr>
                </a:solidFill>
                <a:effectLst/>
              </a:rPr>
              <a:t>Hãy tự hào mãi vì có Thánh Danh. Ai những tìm kiếm Ngài hãy mau vui sướng. Kiếm Chúa luôn, trông nhờ quyền uy tay Chúa và chẳng ngưng tìm diện kiến nhan Ngài.</a:t>
            </a:r>
            <a:endParaRPr lang="en-US" sz="4800" b="0" dirty="0">
              <a:solidFill>
                <a:schemeClr val="accent5">
                  <a:lumMod val="25000"/>
                </a:schemeClr>
              </a:solidFill>
              <a:effectLst/>
            </a:endParaRPr>
          </a:p>
        </p:txBody>
      </p:sp>
    </p:spTree>
    <p:extLst>
      <p:ext uri="{BB962C8B-B14F-4D97-AF65-F5344CB8AC3E}">
        <p14:creationId xmlns:p14="http://schemas.microsoft.com/office/powerpoint/2010/main" val="24725278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34819" name="Rectangle 3"/>
          <p:cNvSpPr>
            <a:spLocks noGrp="1" noChangeArrowheads="1"/>
          </p:cNvSpPr>
          <p:nvPr>
            <p:ph type="subTitle" idx="1"/>
          </p:nvPr>
        </p:nvSpPr>
        <p:spPr>
          <a:xfrm>
            <a:off x="0" y="201613"/>
            <a:ext cx="9037637" cy="4552950"/>
          </a:xfrm>
        </p:spPr>
        <p:txBody>
          <a:bodyPr/>
          <a:lstStyle/>
          <a:p>
            <a:pPr algn="just" eaLnBrk="1" hangingPunct="1">
              <a:lnSpc>
                <a:spcPct val="105000"/>
              </a:lnSpc>
            </a:pPr>
            <a:r>
              <a:rPr lang="vi-VN" sz="8000" b="0" u="sng" dirty="0">
                <a:solidFill>
                  <a:srgbClr val="FF0000"/>
                </a:solidFill>
                <a:effectLst/>
                <a:latin typeface="+mj-lt"/>
                <a:cs typeface="Times New Roman" pitchFamily="18" charset="0"/>
              </a:rPr>
              <a:t>Đk:</a:t>
            </a:r>
            <a:r>
              <a:rPr lang="vi-VN" sz="8000" b="0" dirty="0">
                <a:solidFill>
                  <a:srgbClr val="7030A0"/>
                </a:solidFill>
                <a:effectLst/>
                <a:latin typeface="+mj-lt"/>
                <a:cs typeface="Times New Roman" pitchFamily="18" charset="0"/>
              </a:rPr>
              <a:t> </a:t>
            </a:r>
            <a:r>
              <a:rPr lang="vi-VN" sz="8000" dirty="0">
                <a:solidFill>
                  <a:schemeClr val="accent5">
                    <a:lumMod val="25000"/>
                  </a:schemeClr>
                </a:solidFill>
                <a:effectLst/>
                <a:latin typeface="+mj-lt"/>
                <a:cs typeface="Times New Roman" pitchFamily="18" charset="0"/>
              </a:rPr>
              <a:t>Muôn đời Chúa vẫn nhớ Giao ước Ngài đã lập ra.</a:t>
            </a:r>
            <a:endParaRPr lang="en-US" sz="8000" b="0" dirty="0">
              <a:solidFill>
                <a:schemeClr val="accent5">
                  <a:lumMod val="25000"/>
                </a:schemeClr>
              </a:solidFill>
              <a:effectLst/>
              <a:latin typeface="+mj-lt"/>
              <a:cs typeface="Times New Roman" pitchFamily="18" charset="0"/>
            </a:endParaRPr>
          </a:p>
        </p:txBody>
      </p:sp>
      <p:sp>
        <p:nvSpPr>
          <p:cNvPr id="34820"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spTree>
    <p:extLst>
      <p:ext uri="{BB962C8B-B14F-4D97-AF65-F5344CB8AC3E}">
        <p14:creationId xmlns:p14="http://schemas.microsoft.com/office/powerpoint/2010/main" val="1538813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dirty="0">
                <a:solidFill>
                  <a:srgbClr val="FF0000"/>
                </a:solidFill>
                <a:effectLst/>
              </a:rPr>
              <a:t>Tk</a:t>
            </a:r>
            <a:r>
              <a:rPr lang="en-US" sz="5400" b="0" u="sng" dirty="0">
                <a:solidFill>
                  <a:srgbClr val="FF0000"/>
                </a:solidFill>
                <a:effectLst/>
              </a:rPr>
              <a:t>1:</a:t>
            </a:r>
            <a:r>
              <a:rPr lang="vi-VN" sz="5400" b="0" dirty="0">
                <a:solidFill>
                  <a:srgbClr val="7030A0"/>
                </a:solidFill>
                <a:effectLst/>
              </a:rPr>
              <a:t> </a:t>
            </a:r>
            <a:r>
              <a:rPr lang="vi-VN" sz="5400" dirty="0">
                <a:solidFill>
                  <a:schemeClr val="accent5">
                    <a:lumMod val="25000"/>
                  </a:schemeClr>
                </a:solidFill>
                <a:effectLst/>
              </a:rPr>
              <a:t>Hãy cảm tạ Chúa, cầu khấn Thánh Danh. Loan báo kỳ công Ngài giữa muôn dân nước. Hát xướng lên theo nhịp đàn ngợi khen Chúa, và gẫm suy sự việc Chúa đã làm.</a:t>
            </a:r>
            <a:endParaRPr lang="en-US" sz="5400" b="0" dirty="0">
              <a:solidFill>
                <a:schemeClr val="accent5">
                  <a:lumMod val="25000"/>
                </a:schemeClr>
              </a:solidFill>
              <a:effectLst/>
            </a:endParaRPr>
          </a:p>
        </p:txBody>
      </p:sp>
    </p:spTree>
    <p:extLst>
      <p:ext uri="{BB962C8B-B14F-4D97-AF65-F5344CB8AC3E}">
        <p14:creationId xmlns:p14="http://schemas.microsoft.com/office/powerpoint/2010/main" val="426617716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5400" u="sng" dirty="0">
                <a:solidFill>
                  <a:srgbClr val="FF0000"/>
                </a:solidFill>
                <a:effectLst/>
              </a:rPr>
              <a:t>Tk3</a:t>
            </a:r>
            <a:r>
              <a:rPr lang="en-US" sz="5400" b="0" u="sng" dirty="0">
                <a:solidFill>
                  <a:srgbClr val="FF0000"/>
                </a:solidFill>
                <a:effectLst/>
              </a:rPr>
              <a:t>:</a:t>
            </a:r>
            <a:r>
              <a:rPr lang="vi-VN" sz="5400" b="0" dirty="0">
                <a:solidFill>
                  <a:srgbClr val="7030A0"/>
                </a:solidFill>
                <a:effectLst/>
              </a:rPr>
              <a:t> </a:t>
            </a:r>
            <a:r>
              <a:rPr lang="vi-VN" sz="5400" dirty="0">
                <a:solidFill>
                  <a:schemeClr val="accent5">
                    <a:lumMod val="25000"/>
                  </a:schemeClr>
                </a:solidFill>
                <a:effectLst/>
              </a:rPr>
              <a:t>Hỡi nô bộc Chúa, dòng dõi Áp-ram, con cháu Ngài tuyển chọn thuộc nhà Gia-cóp. Đức Chúa ta muôn đời Ngài là Thiên Chúa, Ngài quyết chi, địa cầu phải tuân hành.</a:t>
            </a:r>
            <a:endParaRPr lang="en-US" sz="5400" b="0" dirty="0">
              <a:solidFill>
                <a:schemeClr val="accent5">
                  <a:lumMod val="25000"/>
                </a:schemeClr>
              </a:solidFill>
              <a:effectLst/>
            </a:endParaRPr>
          </a:p>
        </p:txBody>
      </p:sp>
    </p:spTree>
    <p:extLst>
      <p:ext uri="{BB962C8B-B14F-4D97-AF65-F5344CB8AC3E}">
        <p14:creationId xmlns:p14="http://schemas.microsoft.com/office/powerpoint/2010/main" val="332139367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34819" name="Rectangle 3"/>
          <p:cNvSpPr>
            <a:spLocks noGrp="1" noChangeArrowheads="1"/>
          </p:cNvSpPr>
          <p:nvPr>
            <p:ph type="subTitle" idx="1"/>
          </p:nvPr>
        </p:nvSpPr>
        <p:spPr>
          <a:xfrm>
            <a:off x="0" y="201613"/>
            <a:ext cx="9037637" cy="4552950"/>
          </a:xfrm>
        </p:spPr>
        <p:txBody>
          <a:bodyPr/>
          <a:lstStyle/>
          <a:p>
            <a:pPr algn="just" eaLnBrk="1" hangingPunct="1">
              <a:lnSpc>
                <a:spcPct val="105000"/>
              </a:lnSpc>
            </a:pPr>
            <a:r>
              <a:rPr lang="vi-VN" sz="8000" b="0" u="sng" dirty="0">
                <a:solidFill>
                  <a:srgbClr val="FF0000"/>
                </a:solidFill>
                <a:effectLst/>
                <a:latin typeface="+mj-lt"/>
                <a:cs typeface="Times New Roman" pitchFamily="18" charset="0"/>
              </a:rPr>
              <a:t>Đk:</a:t>
            </a:r>
            <a:r>
              <a:rPr lang="vi-VN" sz="8000" b="0" dirty="0">
                <a:solidFill>
                  <a:srgbClr val="7030A0"/>
                </a:solidFill>
                <a:effectLst/>
                <a:latin typeface="+mj-lt"/>
                <a:cs typeface="Times New Roman" pitchFamily="18" charset="0"/>
              </a:rPr>
              <a:t> </a:t>
            </a:r>
            <a:r>
              <a:rPr lang="vi-VN" sz="8000" dirty="0">
                <a:solidFill>
                  <a:schemeClr val="accent5">
                    <a:lumMod val="25000"/>
                  </a:schemeClr>
                </a:solidFill>
                <a:effectLst/>
                <a:latin typeface="+mj-lt"/>
                <a:cs typeface="Times New Roman" pitchFamily="18" charset="0"/>
              </a:rPr>
              <a:t>Muôn đời Chúa vẫn nhớ Giao ước Ngài đã lập ra.</a:t>
            </a:r>
            <a:endParaRPr lang="en-US" sz="8000" b="0" dirty="0">
              <a:solidFill>
                <a:schemeClr val="accent5">
                  <a:lumMod val="25000"/>
                </a:schemeClr>
              </a:solidFill>
              <a:effectLst/>
              <a:latin typeface="+mj-lt"/>
              <a:cs typeface="Times New Roman" pitchFamily="18" charset="0"/>
            </a:endParaRPr>
          </a:p>
        </p:txBody>
      </p:sp>
      <p:sp>
        <p:nvSpPr>
          <p:cNvPr id="34820"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spTree>
    <p:extLst>
      <p:ext uri="{BB962C8B-B14F-4D97-AF65-F5344CB8AC3E}">
        <p14:creationId xmlns:p14="http://schemas.microsoft.com/office/powerpoint/2010/main" val="15388139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5400" u="sng" dirty="0">
                <a:solidFill>
                  <a:srgbClr val="FF0000"/>
                </a:solidFill>
                <a:effectLst/>
              </a:rPr>
              <a:t>Tk</a:t>
            </a:r>
            <a:r>
              <a:rPr lang="en-US" sz="5400" u="sng" dirty="0">
                <a:solidFill>
                  <a:srgbClr val="FF0000"/>
                </a:solidFill>
                <a:effectLst/>
              </a:rPr>
              <a:t>4</a:t>
            </a:r>
            <a:r>
              <a:rPr lang="en-US" sz="5400" b="0" u="sng" dirty="0">
                <a:solidFill>
                  <a:srgbClr val="FF0000"/>
                </a:solidFill>
                <a:effectLst/>
              </a:rPr>
              <a:t>:</a:t>
            </a:r>
            <a:r>
              <a:rPr lang="vi-VN" sz="5400" dirty="0">
                <a:solidFill>
                  <a:srgbClr val="7030A0"/>
                </a:solidFill>
                <a:effectLst/>
              </a:rPr>
              <a:t> </a:t>
            </a:r>
            <a:r>
              <a:rPr lang="vi-VN" sz="5400" dirty="0">
                <a:solidFill>
                  <a:schemeClr val="accent5">
                    <a:lumMod val="25000"/>
                  </a:schemeClr>
                </a:solidFill>
                <a:effectLst/>
              </a:rPr>
              <a:t>Những điều thề hứa Ngài vẫn nhớ luôn. Giao ước Ngài đã lập ngàn đời kiên vững. Chính Chúa thương đoan thề cùng I-sa-ác, hiệp ước xưa Ngài lập với A-a-ron.</a:t>
            </a:r>
            <a:endParaRPr lang="en-US" sz="5400" b="0" dirty="0">
              <a:solidFill>
                <a:schemeClr val="accent5">
                  <a:lumMod val="25000"/>
                </a:schemeClr>
              </a:solidFill>
              <a:effectLst/>
            </a:endParaRPr>
          </a:p>
        </p:txBody>
      </p:sp>
    </p:spTree>
    <p:extLst>
      <p:ext uri="{BB962C8B-B14F-4D97-AF65-F5344CB8AC3E}">
        <p14:creationId xmlns:p14="http://schemas.microsoft.com/office/powerpoint/2010/main" val="103924018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34819" name="Rectangle 3"/>
          <p:cNvSpPr>
            <a:spLocks noGrp="1" noChangeArrowheads="1"/>
          </p:cNvSpPr>
          <p:nvPr>
            <p:ph type="subTitle" idx="1"/>
          </p:nvPr>
        </p:nvSpPr>
        <p:spPr>
          <a:xfrm>
            <a:off x="0" y="201613"/>
            <a:ext cx="9037637" cy="4552950"/>
          </a:xfrm>
        </p:spPr>
        <p:txBody>
          <a:bodyPr/>
          <a:lstStyle/>
          <a:p>
            <a:pPr algn="just" eaLnBrk="1" hangingPunct="1">
              <a:lnSpc>
                <a:spcPct val="105000"/>
              </a:lnSpc>
            </a:pPr>
            <a:r>
              <a:rPr lang="vi-VN" sz="8000" b="0" u="sng" dirty="0">
                <a:solidFill>
                  <a:srgbClr val="FF0000"/>
                </a:solidFill>
                <a:effectLst/>
                <a:latin typeface="+mj-lt"/>
                <a:cs typeface="Times New Roman" pitchFamily="18" charset="0"/>
              </a:rPr>
              <a:t>Đk:</a:t>
            </a:r>
            <a:r>
              <a:rPr lang="vi-VN" sz="8000" b="0" dirty="0">
                <a:solidFill>
                  <a:srgbClr val="7030A0"/>
                </a:solidFill>
                <a:effectLst/>
                <a:latin typeface="+mj-lt"/>
                <a:cs typeface="Times New Roman" pitchFamily="18" charset="0"/>
              </a:rPr>
              <a:t> </a:t>
            </a:r>
            <a:r>
              <a:rPr lang="vi-VN" sz="8000" dirty="0">
                <a:solidFill>
                  <a:schemeClr val="accent5">
                    <a:lumMod val="25000"/>
                  </a:schemeClr>
                </a:solidFill>
                <a:effectLst/>
                <a:latin typeface="+mj-lt"/>
                <a:cs typeface="Times New Roman" pitchFamily="18" charset="0"/>
              </a:rPr>
              <a:t>Muôn đời Chúa vẫn nhớ Giao ước Ngài đã lập ra.</a:t>
            </a:r>
            <a:endParaRPr lang="en-US" sz="8000" b="0" dirty="0">
              <a:solidFill>
                <a:schemeClr val="accent5">
                  <a:lumMod val="25000"/>
                </a:schemeClr>
              </a:solidFill>
              <a:effectLst/>
              <a:latin typeface="+mj-lt"/>
              <a:cs typeface="Times New Roman" pitchFamily="18" charset="0"/>
            </a:endParaRPr>
          </a:p>
        </p:txBody>
      </p:sp>
      <p:sp>
        <p:nvSpPr>
          <p:cNvPr id="34820"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spTree>
    <p:extLst>
      <p:ext uri="{BB962C8B-B14F-4D97-AF65-F5344CB8AC3E}">
        <p14:creationId xmlns:p14="http://schemas.microsoft.com/office/powerpoint/2010/main" val="79847279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 y="2574054"/>
            <a:ext cx="5016318" cy="2580876"/>
          </a:xfrm>
          <a:prstGeom prst="rect">
            <a:avLst/>
          </a:prstGeom>
        </p:spPr>
      </p:pic>
      <p:sp>
        <p:nvSpPr>
          <p:cNvPr id="6" name="Rectangle 5"/>
          <p:cNvSpPr/>
          <p:nvPr/>
        </p:nvSpPr>
        <p:spPr>
          <a:xfrm>
            <a:off x="381000" y="285750"/>
            <a:ext cx="8382000" cy="2677656"/>
          </a:xfrm>
          <a:prstGeom prst="rect">
            <a:avLst/>
          </a:prstGeom>
        </p:spPr>
        <p:txBody>
          <a:bodyPr wrap="square">
            <a:spAutoFit/>
          </a:bodyPr>
          <a:lstStyle/>
          <a:p>
            <a:pPr fontAlgn="auto">
              <a:spcBef>
                <a:spcPts val="0"/>
              </a:spcBef>
              <a:spcAft>
                <a:spcPts val="0"/>
              </a:spcAft>
            </a:pPr>
            <a:r>
              <a:rPr lang="vi-VN" sz="3600" u="sng" dirty="0">
                <a:solidFill>
                  <a:srgbClr val="C00000"/>
                </a:solidFill>
                <a:latin typeface="+mj-lt"/>
              </a:rPr>
              <a:t>Bài đọc </a:t>
            </a:r>
            <a:r>
              <a:rPr lang="en-US" sz="3600" u="sng" dirty="0">
                <a:solidFill>
                  <a:srgbClr val="C00000"/>
                </a:solidFill>
                <a:latin typeface="+mj-lt"/>
              </a:rPr>
              <a:t>2</a:t>
            </a:r>
            <a:endParaRPr lang="vi-VN" sz="3600" dirty="0">
              <a:solidFill>
                <a:srgbClr val="C00000"/>
              </a:solidFill>
              <a:latin typeface="+mj-lt"/>
            </a:endParaRPr>
          </a:p>
          <a:p>
            <a:pPr fontAlgn="auto">
              <a:spcBef>
                <a:spcPts val="0"/>
              </a:spcBef>
              <a:spcAft>
                <a:spcPts val="0"/>
              </a:spcAft>
            </a:pPr>
            <a:r>
              <a:rPr lang="vi-VN" sz="4400" dirty="0">
                <a:solidFill>
                  <a:schemeClr val="accent5">
                    <a:lumMod val="25000"/>
                  </a:schemeClr>
                </a:solidFill>
                <a:latin typeface="+mj-lt"/>
              </a:rPr>
              <a:t>Đức tin của ông Áp-ra-ham, của bà Xa-ra và của ông I-</a:t>
            </a:r>
            <a:r>
              <a:rPr lang="en-US" sz="4400" dirty="0">
                <a:solidFill>
                  <a:schemeClr val="accent5">
                    <a:lumMod val="25000"/>
                  </a:schemeClr>
                </a:solidFill>
                <a:latin typeface="+mj-lt"/>
              </a:rPr>
              <a:t>x</a:t>
            </a:r>
            <a:r>
              <a:rPr lang="vi-VN" sz="4400" dirty="0">
                <a:solidFill>
                  <a:schemeClr val="accent5">
                    <a:lumMod val="25000"/>
                  </a:schemeClr>
                </a:solidFill>
                <a:latin typeface="+mj-lt"/>
              </a:rPr>
              <a:t>a-ác.</a:t>
            </a:r>
          </a:p>
          <a:p>
            <a:pPr fontAlgn="auto">
              <a:spcBef>
                <a:spcPts val="0"/>
              </a:spcBef>
              <a:spcAft>
                <a:spcPts val="0"/>
              </a:spcAft>
            </a:pPr>
            <a:r>
              <a:rPr lang="vi-VN" sz="4400" dirty="0">
                <a:solidFill>
                  <a:schemeClr val="accent5">
                    <a:lumMod val="25000"/>
                  </a:schemeClr>
                </a:solidFill>
                <a:latin typeface="+mj-lt"/>
              </a:rPr>
              <a:t>Bài trích thư gửi tín hữu Híp-ri.</a:t>
            </a:r>
            <a:endParaRPr lang="en-US" sz="3200" dirty="0">
              <a:solidFill>
                <a:schemeClr val="accent5">
                  <a:lumMod val="25000"/>
                </a:schemeClr>
              </a:solidFill>
              <a:latin typeface="UTM American Sans"/>
            </a:endParaRPr>
          </a:p>
        </p:txBody>
      </p:sp>
    </p:spTree>
    <p:extLst>
      <p:ext uri="{BB962C8B-B14F-4D97-AF65-F5344CB8AC3E}">
        <p14:creationId xmlns:p14="http://schemas.microsoft.com/office/powerpoint/2010/main" val="94359084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5842"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35843" name="Rectangle 3"/>
          <p:cNvSpPr>
            <a:spLocks noGrp="1" noChangeArrowheads="1"/>
          </p:cNvSpPr>
          <p:nvPr>
            <p:ph type="subTitle" idx="1"/>
          </p:nvPr>
        </p:nvSpPr>
        <p:spPr>
          <a:xfrm>
            <a:off x="0" y="590550"/>
            <a:ext cx="9144000" cy="4038600"/>
          </a:xfrm>
        </p:spPr>
        <p:txBody>
          <a:bodyPr/>
          <a:lstStyle/>
          <a:p>
            <a:pPr algn="just" eaLnBrk="1" hangingPunct="1">
              <a:lnSpc>
                <a:spcPct val="105000"/>
              </a:lnSpc>
            </a:pPr>
            <a:r>
              <a:rPr lang="vi-VN" sz="4800" dirty="0">
                <a:solidFill>
                  <a:schemeClr val="accent5">
                    <a:lumMod val="25000"/>
                  </a:schemeClr>
                </a:solidFill>
                <a:effectLst/>
                <a:latin typeface="+mj-lt"/>
                <a:cs typeface="Times New Roman" pitchFamily="18" charset="0"/>
              </a:rPr>
              <a:t>Thuở xưa, nhiều lần và nhiều cách, Thiên Chúa đã phán dạy cho ông chúng ta qua các tiên tri, trong những ngày sau hết này, Ngài đã phán dạy chúng ta qua Người Con.</a:t>
            </a:r>
            <a:endParaRPr lang="en-US" sz="4800" b="0" u="sng" dirty="0">
              <a:solidFill>
                <a:schemeClr val="accent5">
                  <a:lumMod val="25000"/>
                </a:schemeClr>
              </a:solidFill>
              <a:effectLst/>
              <a:latin typeface="+mj-lt"/>
              <a:cs typeface="Times New Roman" pitchFamily="18" charset="0"/>
            </a:endParaRPr>
          </a:p>
        </p:txBody>
      </p:sp>
      <p:sp>
        <p:nvSpPr>
          <p:cNvPr id="35844"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sp>
        <p:nvSpPr>
          <p:cNvPr id="35845" name="Rectangle 1"/>
          <p:cNvSpPr>
            <a:spLocks noChangeArrowheads="1"/>
          </p:cNvSpPr>
          <p:nvPr/>
        </p:nvSpPr>
        <p:spPr bwMode="auto">
          <a:xfrm>
            <a:off x="0" y="0"/>
            <a:ext cx="331853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600" u="sng">
                <a:solidFill>
                  <a:srgbClr val="FF0000"/>
                </a:solidFill>
                <a:effectLst>
                  <a:outerShdw blurRad="38100" dist="38100" dir="2700000" algn="tl">
                    <a:srgbClr val="000000">
                      <a:alpha val="43137"/>
                    </a:srgbClr>
                  </a:outerShdw>
                </a:effectLst>
                <a:latin typeface="+mj-lt"/>
                <a:cs typeface="Times New Roman" pitchFamily="18" charset="0"/>
              </a:rPr>
              <a:t>Alleluia-alleluia: </a:t>
            </a:r>
          </a:p>
        </p:txBody>
      </p:sp>
      <p:sp>
        <p:nvSpPr>
          <p:cNvPr id="35846" name="Rectangle 2"/>
          <p:cNvSpPr>
            <a:spLocks noChangeArrowheads="1"/>
          </p:cNvSpPr>
          <p:nvPr/>
        </p:nvSpPr>
        <p:spPr bwMode="auto">
          <a:xfrm>
            <a:off x="6595726" y="4473575"/>
            <a:ext cx="164339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a:r>
              <a:rPr lang="en-US" sz="3600" u="sng">
                <a:solidFill>
                  <a:srgbClr val="FF0000"/>
                </a:solidFill>
                <a:latin typeface="+mj-lt"/>
                <a:cs typeface="Times New Roman" pitchFamily="18" charset="0"/>
              </a:rPr>
              <a:t>Alleluia.</a:t>
            </a:r>
          </a:p>
        </p:txBody>
      </p:sp>
    </p:spTree>
    <p:extLst>
      <p:ext uri="{BB962C8B-B14F-4D97-AF65-F5344CB8AC3E}">
        <p14:creationId xmlns:p14="http://schemas.microsoft.com/office/powerpoint/2010/main" val="57771352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33795" name="Rectangle 3"/>
          <p:cNvSpPr>
            <a:spLocks noGrp="1" noChangeArrowheads="1"/>
          </p:cNvSpPr>
          <p:nvPr>
            <p:ph type="subTitle" idx="1"/>
          </p:nvPr>
        </p:nvSpPr>
        <p:spPr>
          <a:xfrm>
            <a:off x="0" y="0"/>
            <a:ext cx="9144000" cy="5143500"/>
          </a:xfrm>
          <a:solidFill>
            <a:schemeClr val="tx1"/>
          </a:solidFill>
        </p:spPr>
        <p:txBody>
          <a:bodyPr/>
          <a:lstStyle/>
          <a:p>
            <a:pPr eaLnBrk="1" hangingPunct="1">
              <a:lnSpc>
                <a:spcPct val="105000"/>
              </a:lnSpc>
            </a:pPr>
            <a:endParaRPr lang="en-US" sz="2800" b="1">
              <a:solidFill>
                <a:srgbClr val="FFFF00"/>
              </a:solidFill>
              <a:latin typeface="Times New Roman" pitchFamily="18" charset="0"/>
              <a:cs typeface="Times New Roman" pitchFamily="18" charset="0"/>
            </a:endParaRPr>
          </a:p>
        </p:txBody>
      </p:sp>
      <p:sp>
        <p:nvSpPr>
          <p:cNvPr id="33796"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7125472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152400" y="1428750"/>
            <a:ext cx="2349156" cy="3619500"/>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76400" y="3627120"/>
            <a:ext cx="3048000" cy="1459230"/>
          </a:xfrm>
          <a:prstGeom prst="rect">
            <a:avLst/>
          </a:prstGeom>
        </p:spPr>
      </p:pic>
      <p:sp>
        <p:nvSpPr>
          <p:cNvPr id="5" name="Rectangle 4"/>
          <p:cNvSpPr/>
          <p:nvPr/>
        </p:nvSpPr>
        <p:spPr>
          <a:xfrm>
            <a:off x="3429000" y="241965"/>
            <a:ext cx="5562599" cy="4031873"/>
          </a:xfrm>
          <a:prstGeom prst="rect">
            <a:avLst/>
          </a:prstGeom>
        </p:spPr>
        <p:txBody>
          <a:bodyPr wrap="square">
            <a:spAutoFit/>
          </a:bodyPr>
          <a:lstStyle/>
          <a:p>
            <a:pPr algn="just" fontAlgn="auto">
              <a:spcBef>
                <a:spcPts val="0"/>
              </a:spcBef>
              <a:spcAft>
                <a:spcPts val="0"/>
              </a:spcAft>
            </a:pPr>
            <a:r>
              <a:rPr lang="en-US" sz="3200" u="sng" dirty="0">
                <a:solidFill>
                  <a:srgbClr val="C00000"/>
                </a:solidFill>
                <a:latin typeface="+mj-lt"/>
              </a:rPr>
              <a:t>LỜI NGUYỆN TÍN HỮU</a:t>
            </a:r>
          </a:p>
          <a:p>
            <a:pPr algn="just" fontAlgn="auto">
              <a:spcBef>
                <a:spcPts val="0"/>
              </a:spcBef>
              <a:spcAft>
                <a:spcPts val="0"/>
              </a:spcAft>
            </a:pPr>
            <a:r>
              <a:rPr lang="vi-VN" sz="3200" dirty="0">
                <a:solidFill>
                  <a:schemeClr val="accent5">
                    <a:lumMod val="50000"/>
                  </a:schemeClr>
                </a:solidFill>
                <a:latin typeface="+mj-lt"/>
              </a:rPr>
              <a:t>Đức Giêsu đã làm cho Thánh gia trở nên đền thánh của sự sống, của tình thương, và của niềm vâng phục ý Chúa. Hôm nay mừng lễ Thánh Gia, chúng ta đặc biệt hướng về các gia đình và dâng lời cầu nguyện</a:t>
            </a:r>
            <a:r>
              <a:rPr lang="en-US" sz="3200" dirty="0">
                <a:solidFill>
                  <a:schemeClr val="accent5">
                    <a:lumMod val="50000"/>
                  </a:schemeClr>
                </a:solidFill>
                <a:latin typeface="+mj-lt"/>
              </a:rPr>
              <a:t>.</a:t>
            </a:r>
          </a:p>
        </p:txBody>
      </p:sp>
    </p:spTree>
    <p:extLst>
      <p:ext uri="{BB962C8B-B14F-4D97-AF65-F5344CB8AC3E}">
        <p14:creationId xmlns:p14="http://schemas.microsoft.com/office/powerpoint/2010/main" val="226899535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11267" name="Rectangle 3"/>
          <p:cNvSpPr>
            <a:spLocks noGrp="1" noChangeArrowheads="1"/>
          </p:cNvSpPr>
          <p:nvPr>
            <p:ph type="subTitle" idx="1"/>
          </p:nvPr>
        </p:nvSpPr>
        <p:spPr>
          <a:xfrm>
            <a:off x="0" y="0"/>
            <a:ext cx="9144000" cy="5143500"/>
          </a:xfrm>
          <a:solidFill>
            <a:schemeClr val="tx1"/>
          </a:solidFill>
        </p:spPr>
        <p:txBody>
          <a:bodyPr/>
          <a:lstStyle/>
          <a:p>
            <a:pPr eaLnBrk="1" hangingPunct="1">
              <a:lnSpc>
                <a:spcPct val="105000"/>
              </a:lnSpc>
            </a:pPr>
            <a:endParaRPr lang="en-US" sz="2800" b="1">
              <a:solidFill>
                <a:srgbClr val="FFFF00"/>
              </a:solidFill>
              <a:latin typeface="Times New Roman" pitchFamily="18" charset="0"/>
              <a:cs typeface="Times New Roman" pitchFamily="18" charset="0"/>
            </a:endParaRPr>
          </a:p>
        </p:txBody>
      </p:sp>
      <p:sp>
        <p:nvSpPr>
          <p:cNvPr id="11268"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49684189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4267200" y="666750"/>
            <a:ext cx="4572000" cy="2154436"/>
          </a:xfrm>
          <a:prstGeom prst="rect">
            <a:avLst/>
          </a:prstGeom>
        </p:spPr>
        <p:txBody>
          <a:bodyPr>
            <a:spAutoFit/>
          </a:bodyPr>
          <a:lstStyle/>
          <a:p>
            <a:pPr algn="ctr" fontAlgn="auto">
              <a:spcBef>
                <a:spcPts val="0"/>
              </a:spcBef>
              <a:spcAft>
                <a:spcPts val="0"/>
              </a:spcAft>
            </a:pPr>
            <a:r>
              <a:rPr lang="en-US" sz="5400" dirty="0" err="1">
                <a:solidFill>
                  <a:schemeClr val="accent5">
                    <a:lumMod val="25000"/>
                  </a:schemeClr>
                </a:solidFill>
                <a:latin typeface="UTM American Sans"/>
              </a:rPr>
              <a:t>Ca</a:t>
            </a:r>
            <a:r>
              <a:rPr lang="en-US" sz="5400" dirty="0">
                <a:solidFill>
                  <a:schemeClr val="accent5">
                    <a:lumMod val="25000"/>
                  </a:schemeClr>
                </a:solidFill>
                <a:latin typeface="UTM American Sans"/>
              </a:rPr>
              <a:t> </a:t>
            </a:r>
            <a:r>
              <a:rPr lang="en-US" sz="5400" dirty="0" err="1">
                <a:solidFill>
                  <a:schemeClr val="accent5">
                    <a:lumMod val="25000"/>
                  </a:schemeClr>
                </a:solidFill>
                <a:latin typeface="UTM American Sans"/>
              </a:rPr>
              <a:t>Dâng</a:t>
            </a:r>
            <a:r>
              <a:rPr lang="en-US" sz="5400" dirty="0">
                <a:solidFill>
                  <a:schemeClr val="accent5">
                    <a:lumMod val="25000"/>
                  </a:schemeClr>
                </a:solidFill>
                <a:latin typeface="UTM American Sans"/>
              </a:rPr>
              <a:t> </a:t>
            </a:r>
            <a:r>
              <a:rPr lang="en-US" sz="5400" dirty="0" err="1">
                <a:solidFill>
                  <a:schemeClr val="accent5">
                    <a:lumMod val="25000"/>
                  </a:schemeClr>
                </a:solidFill>
                <a:latin typeface="UTM American Sans"/>
              </a:rPr>
              <a:t>Lễ</a:t>
            </a:r>
            <a:endParaRPr lang="en-US" sz="5400" dirty="0">
              <a:solidFill>
                <a:schemeClr val="accent5">
                  <a:lumMod val="25000"/>
                </a:schemeClr>
              </a:solidFill>
              <a:latin typeface="UTM American Sans"/>
            </a:endParaRPr>
          </a:p>
          <a:p>
            <a:pPr algn="ctr" fontAlgn="auto">
              <a:spcBef>
                <a:spcPts val="0"/>
              </a:spcBef>
              <a:spcAft>
                <a:spcPts val="0"/>
              </a:spcAft>
            </a:pPr>
            <a:r>
              <a:rPr lang="en-US" sz="4000" dirty="0" err="1">
                <a:solidFill>
                  <a:schemeClr val="accent5">
                    <a:lumMod val="25000"/>
                  </a:schemeClr>
                </a:solidFill>
                <a:latin typeface="UTM American Sans"/>
              </a:rPr>
              <a:t>Tình</a:t>
            </a:r>
            <a:r>
              <a:rPr lang="en-US" sz="4000" dirty="0">
                <a:solidFill>
                  <a:schemeClr val="accent5">
                    <a:lumMod val="25000"/>
                  </a:schemeClr>
                </a:solidFill>
                <a:latin typeface="UTM American Sans"/>
              </a:rPr>
              <a:t> </a:t>
            </a:r>
            <a:r>
              <a:rPr lang="en-US" sz="4000" dirty="0" err="1">
                <a:solidFill>
                  <a:schemeClr val="accent5">
                    <a:lumMod val="25000"/>
                  </a:schemeClr>
                </a:solidFill>
                <a:latin typeface="UTM American Sans"/>
              </a:rPr>
              <a:t>Yêu</a:t>
            </a:r>
            <a:r>
              <a:rPr lang="en-US" sz="4000" dirty="0">
                <a:solidFill>
                  <a:schemeClr val="accent5">
                    <a:lumMod val="25000"/>
                  </a:schemeClr>
                </a:solidFill>
                <a:latin typeface="UTM American Sans"/>
              </a:rPr>
              <a:t> </a:t>
            </a:r>
            <a:r>
              <a:rPr lang="en-US" sz="4000" dirty="0" err="1">
                <a:solidFill>
                  <a:schemeClr val="accent5">
                    <a:lumMod val="25000"/>
                  </a:schemeClr>
                </a:solidFill>
                <a:latin typeface="UTM American Sans"/>
              </a:rPr>
              <a:t>Mến</a:t>
            </a:r>
            <a:endParaRPr lang="en-US" sz="4000" dirty="0">
              <a:solidFill>
                <a:schemeClr val="accent5">
                  <a:lumMod val="25000"/>
                </a:schemeClr>
              </a:solidFill>
              <a:latin typeface="UTM American Sans"/>
            </a:endParaRPr>
          </a:p>
          <a:p>
            <a:pPr algn="ctr" fontAlgn="auto">
              <a:spcBef>
                <a:spcPts val="0"/>
              </a:spcBef>
              <a:spcAft>
                <a:spcPts val="0"/>
              </a:spcAft>
            </a:pPr>
            <a:r>
              <a:rPr lang="en-US" sz="4000" i="1" dirty="0">
                <a:solidFill>
                  <a:srgbClr val="C00000"/>
                </a:solidFill>
                <a:latin typeface="UTM American Sans"/>
              </a:rPr>
              <a:t>Cao </a:t>
            </a:r>
            <a:r>
              <a:rPr lang="en-US" sz="4000" i="1" dirty="0" err="1">
                <a:solidFill>
                  <a:srgbClr val="C00000"/>
                </a:solidFill>
                <a:latin typeface="UTM American Sans"/>
              </a:rPr>
              <a:t>Huy</a:t>
            </a:r>
            <a:r>
              <a:rPr lang="en-US" sz="4000" i="1" dirty="0">
                <a:solidFill>
                  <a:srgbClr val="C00000"/>
                </a:solidFill>
                <a:latin typeface="UTM American Sans"/>
              </a:rPr>
              <a:t> </a:t>
            </a:r>
            <a:r>
              <a:rPr lang="en-US" sz="4000" i="1" dirty="0" err="1">
                <a:solidFill>
                  <a:srgbClr val="C00000"/>
                </a:solidFill>
                <a:latin typeface="UTM American Sans"/>
              </a:rPr>
              <a:t>Hoàng</a:t>
            </a:r>
            <a:endParaRPr lang="en-US" sz="4000" i="1" dirty="0">
              <a:solidFill>
                <a:srgbClr val="C00000"/>
              </a:solidFill>
              <a:latin typeface="UTM American Sans"/>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462" y="19050"/>
            <a:ext cx="4352925" cy="5143500"/>
          </a:xfrm>
          <a:prstGeom prst="rect">
            <a:avLst/>
          </a:prstGeom>
        </p:spPr>
      </p:pic>
    </p:spTree>
    <p:extLst>
      <p:ext uri="{BB962C8B-B14F-4D97-AF65-F5344CB8AC3E}">
        <p14:creationId xmlns:p14="http://schemas.microsoft.com/office/powerpoint/2010/main" val="2201491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5842"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35843" name="Rectangle 3"/>
          <p:cNvSpPr>
            <a:spLocks noGrp="1" noChangeArrowheads="1"/>
          </p:cNvSpPr>
          <p:nvPr>
            <p:ph type="subTitle" idx="1"/>
          </p:nvPr>
        </p:nvSpPr>
        <p:spPr>
          <a:xfrm>
            <a:off x="0" y="590550"/>
            <a:ext cx="9144000" cy="4038600"/>
          </a:xfrm>
        </p:spPr>
        <p:txBody>
          <a:bodyPr/>
          <a:lstStyle/>
          <a:p>
            <a:pPr algn="just" eaLnBrk="1" hangingPunct="1">
              <a:lnSpc>
                <a:spcPct val="105000"/>
              </a:lnSpc>
            </a:pPr>
            <a:r>
              <a:rPr lang="vi-VN" sz="4800" dirty="0">
                <a:solidFill>
                  <a:schemeClr val="accent5">
                    <a:lumMod val="25000"/>
                  </a:schemeClr>
                </a:solidFill>
                <a:effectLst/>
                <a:latin typeface="+mj-lt"/>
                <a:cs typeface="Times New Roman" pitchFamily="18" charset="0"/>
              </a:rPr>
              <a:t>Thuở xưa, nhiều lần và nhiều cách, Thiên Chúa đã phán dạy cho ông chúng ta qua các tiên tri, trong những ngày sau hết này, Ngài đã phán dạy chúng ta qua Người Con.</a:t>
            </a:r>
            <a:endParaRPr lang="en-US" sz="4800" b="0" u="sng" dirty="0">
              <a:solidFill>
                <a:schemeClr val="accent5">
                  <a:lumMod val="25000"/>
                </a:schemeClr>
              </a:solidFill>
              <a:effectLst/>
              <a:latin typeface="+mj-lt"/>
              <a:cs typeface="Times New Roman" pitchFamily="18" charset="0"/>
            </a:endParaRPr>
          </a:p>
        </p:txBody>
      </p:sp>
      <p:sp>
        <p:nvSpPr>
          <p:cNvPr id="35844"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sp>
        <p:nvSpPr>
          <p:cNvPr id="35845" name="Rectangle 1"/>
          <p:cNvSpPr>
            <a:spLocks noChangeArrowheads="1"/>
          </p:cNvSpPr>
          <p:nvPr/>
        </p:nvSpPr>
        <p:spPr bwMode="auto">
          <a:xfrm>
            <a:off x="0" y="0"/>
            <a:ext cx="331853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600" u="sng">
                <a:solidFill>
                  <a:srgbClr val="FF0000"/>
                </a:solidFill>
                <a:effectLst>
                  <a:outerShdw blurRad="38100" dist="38100" dir="2700000" algn="tl">
                    <a:srgbClr val="000000">
                      <a:alpha val="43137"/>
                    </a:srgbClr>
                  </a:outerShdw>
                </a:effectLst>
                <a:latin typeface="UTM American Sans"/>
                <a:cs typeface="Times New Roman" pitchFamily="18" charset="0"/>
              </a:rPr>
              <a:t>Alleluia-alleluia: </a:t>
            </a:r>
          </a:p>
        </p:txBody>
      </p:sp>
      <p:sp>
        <p:nvSpPr>
          <p:cNvPr id="35846" name="Rectangle 2"/>
          <p:cNvSpPr>
            <a:spLocks noChangeArrowheads="1"/>
          </p:cNvSpPr>
          <p:nvPr/>
        </p:nvSpPr>
        <p:spPr bwMode="auto">
          <a:xfrm>
            <a:off x="6595726" y="4473575"/>
            <a:ext cx="164339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a:r>
              <a:rPr lang="en-US" sz="3600" u="sng">
                <a:solidFill>
                  <a:srgbClr val="FF0000"/>
                </a:solidFill>
                <a:latin typeface="UTM American Sans"/>
                <a:cs typeface="Times New Roman" pitchFamily="18" charset="0"/>
              </a:rPr>
              <a:t>Alleluia.</a:t>
            </a:r>
          </a:p>
        </p:txBody>
      </p:sp>
    </p:spTree>
    <p:extLst>
      <p:ext uri="{BB962C8B-B14F-4D97-AF65-F5344CB8AC3E}">
        <p14:creationId xmlns:p14="http://schemas.microsoft.com/office/powerpoint/2010/main" val="272165949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4800" u="sng" dirty="0">
                <a:solidFill>
                  <a:srgbClr val="FF0000"/>
                </a:solidFill>
                <a:effectLst/>
              </a:rPr>
              <a:t>Tk1</a:t>
            </a:r>
            <a:r>
              <a:rPr lang="en-US" sz="4800" b="0" u="sng" dirty="0">
                <a:solidFill>
                  <a:srgbClr val="FF0000"/>
                </a:solidFill>
                <a:effectLst/>
              </a:rPr>
              <a:t>:</a:t>
            </a:r>
            <a:r>
              <a:rPr lang="en-US" sz="4800" b="0" dirty="0">
                <a:solidFill>
                  <a:srgbClr val="7030A0"/>
                </a:solidFill>
                <a:effectLst/>
              </a:rPr>
              <a:t> </a:t>
            </a:r>
            <a:r>
              <a:rPr lang="vi-VN" sz="4800" dirty="0">
                <a:solidFill>
                  <a:schemeClr val="accent5">
                    <a:lumMod val="25000"/>
                  </a:schemeClr>
                </a:solidFill>
                <a:effectLst/>
              </a:rPr>
              <a:t>Cuộc đời này con có gì mà dâng Chúa đâu. Những luống cày sâu trời tối mau cha chưa kịp về; Mẹ bận rộn từng ngày lo no cơm ấm áo; Có chi đâu Ngài ơi có chi dâng Ngài.</a:t>
            </a:r>
            <a:endParaRPr lang="en-US" sz="4800" b="0" dirty="0">
              <a:solidFill>
                <a:schemeClr val="accent5">
                  <a:lumMod val="25000"/>
                </a:schemeClr>
              </a:solidFill>
              <a:effectLst/>
            </a:endParaRPr>
          </a:p>
        </p:txBody>
      </p:sp>
    </p:spTree>
    <p:extLst>
      <p:ext uri="{BB962C8B-B14F-4D97-AF65-F5344CB8AC3E}">
        <p14:creationId xmlns:p14="http://schemas.microsoft.com/office/powerpoint/2010/main" val="77336304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34819" name="Rectangle 3"/>
          <p:cNvSpPr>
            <a:spLocks noGrp="1" noChangeArrowheads="1"/>
          </p:cNvSpPr>
          <p:nvPr>
            <p:ph type="subTitle" idx="1"/>
          </p:nvPr>
        </p:nvSpPr>
        <p:spPr>
          <a:xfrm>
            <a:off x="0" y="17463"/>
            <a:ext cx="9037637" cy="5126037"/>
          </a:xfrm>
        </p:spPr>
        <p:txBody>
          <a:bodyPr/>
          <a:lstStyle/>
          <a:p>
            <a:pPr algn="just" eaLnBrk="1" hangingPunct="1">
              <a:lnSpc>
                <a:spcPct val="105000"/>
              </a:lnSpc>
            </a:pPr>
            <a:r>
              <a:rPr lang="vi-VN" sz="4800" b="0" u="sng" dirty="0">
                <a:solidFill>
                  <a:srgbClr val="FF0000"/>
                </a:solidFill>
                <a:effectLst/>
                <a:latin typeface="+mj-lt"/>
                <a:cs typeface="Times New Roman" pitchFamily="18" charset="0"/>
              </a:rPr>
              <a:t>Đk:</a:t>
            </a:r>
            <a:r>
              <a:rPr lang="vi-VN" sz="4800" b="0" dirty="0">
                <a:solidFill>
                  <a:srgbClr val="7030A0"/>
                </a:solidFill>
                <a:effectLst/>
                <a:latin typeface="+mj-lt"/>
                <a:cs typeface="Times New Roman" pitchFamily="18" charset="0"/>
              </a:rPr>
              <a:t> </a:t>
            </a:r>
            <a:r>
              <a:rPr lang="vi-VN" sz="4800" dirty="0">
                <a:solidFill>
                  <a:schemeClr val="accent5">
                    <a:lumMod val="25000"/>
                  </a:schemeClr>
                </a:solidFill>
                <a:effectLst/>
                <a:latin typeface="+mj-lt"/>
                <a:cs typeface="Times New Roman" pitchFamily="18" charset="0"/>
              </a:rPr>
              <a:t>Con xin tiến dâng lên tình yêu mến. Nhờ những hy sinh được êm ấm gia đình. Con xin tiến dâng lên tình yêu mến. Nguyện Chúa đoái thương gia đình con được bình yên.</a:t>
            </a:r>
            <a:endParaRPr lang="en-US" sz="4800" b="0" dirty="0">
              <a:solidFill>
                <a:schemeClr val="accent5">
                  <a:lumMod val="25000"/>
                </a:schemeClr>
              </a:solidFill>
              <a:effectLst/>
              <a:latin typeface="+mj-lt"/>
              <a:cs typeface="Times New Roman" pitchFamily="18" charset="0"/>
            </a:endParaRPr>
          </a:p>
        </p:txBody>
      </p:sp>
      <p:sp>
        <p:nvSpPr>
          <p:cNvPr id="34820"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spTree>
    <p:extLst>
      <p:ext uri="{BB962C8B-B14F-4D97-AF65-F5344CB8AC3E}">
        <p14:creationId xmlns:p14="http://schemas.microsoft.com/office/powerpoint/2010/main" val="328034590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4800" u="sng" dirty="0">
                <a:solidFill>
                  <a:srgbClr val="FF0000"/>
                </a:solidFill>
                <a:effectLst/>
              </a:rPr>
              <a:t>Tk2</a:t>
            </a:r>
            <a:r>
              <a:rPr lang="en-US" sz="4800" b="0" u="sng" dirty="0">
                <a:solidFill>
                  <a:srgbClr val="FF0000"/>
                </a:solidFill>
                <a:effectLst/>
              </a:rPr>
              <a:t>:</a:t>
            </a:r>
            <a:r>
              <a:rPr lang="en-US" sz="4800" dirty="0">
                <a:solidFill>
                  <a:srgbClr val="7030A0"/>
                </a:solidFill>
                <a:effectLst/>
              </a:rPr>
              <a:t> </a:t>
            </a:r>
            <a:r>
              <a:rPr lang="vi-VN" sz="4800" dirty="0">
                <a:solidFill>
                  <a:schemeClr val="accent5">
                    <a:lumMod val="25000"/>
                  </a:schemeClr>
                </a:solidFill>
                <a:effectLst/>
              </a:rPr>
              <a:t>Đời tuyệt vời luôn thắm nồng tình yêu thiết tha. Gương sáng mẹ cha ngày tháng qua luôn luôn hiền hoà; Mẹ dặn dò đừng buồn nhau không vui mái ấm. Mến yêu nhau đẹp sao lễ dâng lên Ngài.</a:t>
            </a:r>
            <a:endParaRPr lang="en-US" sz="4800" b="0" dirty="0">
              <a:solidFill>
                <a:schemeClr val="accent5">
                  <a:lumMod val="25000"/>
                </a:schemeClr>
              </a:solidFill>
              <a:effectLst/>
            </a:endParaRPr>
          </a:p>
        </p:txBody>
      </p:sp>
    </p:spTree>
    <p:extLst>
      <p:ext uri="{BB962C8B-B14F-4D97-AF65-F5344CB8AC3E}">
        <p14:creationId xmlns:p14="http://schemas.microsoft.com/office/powerpoint/2010/main" val="126150913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34819" name="Rectangle 3"/>
          <p:cNvSpPr>
            <a:spLocks noGrp="1" noChangeArrowheads="1"/>
          </p:cNvSpPr>
          <p:nvPr>
            <p:ph type="subTitle" idx="1"/>
          </p:nvPr>
        </p:nvSpPr>
        <p:spPr>
          <a:xfrm>
            <a:off x="0" y="17463"/>
            <a:ext cx="9037637" cy="5126037"/>
          </a:xfrm>
        </p:spPr>
        <p:txBody>
          <a:bodyPr/>
          <a:lstStyle/>
          <a:p>
            <a:pPr algn="just" eaLnBrk="1" hangingPunct="1">
              <a:lnSpc>
                <a:spcPct val="105000"/>
              </a:lnSpc>
            </a:pPr>
            <a:r>
              <a:rPr lang="vi-VN" sz="4800" b="0" u="sng" dirty="0">
                <a:solidFill>
                  <a:srgbClr val="FF0000"/>
                </a:solidFill>
                <a:effectLst/>
                <a:latin typeface="+mj-lt"/>
                <a:cs typeface="Times New Roman" pitchFamily="18" charset="0"/>
              </a:rPr>
              <a:t>Đk:</a:t>
            </a:r>
            <a:r>
              <a:rPr lang="vi-VN" sz="4800" b="0" dirty="0">
                <a:solidFill>
                  <a:srgbClr val="7030A0"/>
                </a:solidFill>
                <a:effectLst/>
                <a:latin typeface="+mj-lt"/>
                <a:cs typeface="Times New Roman" pitchFamily="18" charset="0"/>
              </a:rPr>
              <a:t> </a:t>
            </a:r>
            <a:r>
              <a:rPr lang="vi-VN" sz="4800" dirty="0">
                <a:solidFill>
                  <a:schemeClr val="accent5">
                    <a:lumMod val="25000"/>
                  </a:schemeClr>
                </a:solidFill>
                <a:effectLst/>
                <a:latin typeface="+mj-lt"/>
                <a:cs typeface="Times New Roman" pitchFamily="18" charset="0"/>
              </a:rPr>
              <a:t>Con xin tiến dâng lên tình yêu mến. Nhờ những hy sinh được êm ấm gia đình. Con xin tiến dâng lên tình yêu mến. Nguyện Chúa đoái thương gia đình con được bình yên.</a:t>
            </a:r>
            <a:endParaRPr lang="en-US" sz="4800" b="0" dirty="0">
              <a:solidFill>
                <a:schemeClr val="accent5">
                  <a:lumMod val="25000"/>
                </a:schemeClr>
              </a:solidFill>
              <a:effectLst/>
              <a:latin typeface="+mj-lt"/>
              <a:cs typeface="Times New Roman" pitchFamily="18" charset="0"/>
            </a:endParaRPr>
          </a:p>
        </p:txBody>
      </p:sp>
      <p:sp>
        <p:nvSpPr>
          <p:cNvPr id="34820"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spTree>
    <p:extLst>
      <p:ext uri="{BB962C8B-B14F-4D97-AF65-F5344CB8AC3E}">
        <p14:creationId xmlns:p14="http://schemas.microsoft.com/office/powerpoint/2010/main" val="102737217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33795" name="Rectangle 3"/>
          <p:cNvSpPr>
            <a:spLocks noGrp="1" noChangeArrowheads="1"/>
          </p:cNvSpPr>
          <p:nvPr>
            <p:ph type="subTitle" idx="1"/>
          </p:nvPr>
        </p:nvSpPr>
        <p:spPr>
          <a:xfrm>
            <a:off x="0" y="0"/>
            <a:ext cx="9144000" cy="5143500"/>
          </a:xfrm>
          <a:solidFill>
            <a:schemeClr val="tx1"/>
          </a:solidFill>
        </p:spPr>
        <p:txBody>
          <a:bodyPr/>
          <a:lstStyle/>
          <a:p>
            <a:pPr eaLnBrk="1" hangingPunct="1">
              <a:lnSpc>
                <a:spcPct val="105000"/>
              </a:lnSpc>
            </a:pPr>
            <a:endParaRPr lang="en-US" sz="2800" b="1">
              <a:solidFill>
                <a:srgbClr val="FFFF00"/>
              </a:solidFill>
              <a:latin typeface="Times New Roman" pitchFamily="18" charset="0"/>
              <a:cs typeface="Times New Roman" pitchFamily="18" charset="0"/>
            </a:endParaRPr>
          </a:p>
        </p:txBody>
      </p:sp>
      <p:sp>
        <p:nvSpPr>
          <p:cNvPr id="33796"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spTree>
    <p:extLst>
      <p:ext uri="{BB962C8B-B14F-4D97-AF65-F5344CB8AC3E}">
        <p14:creationId xmlns:p14="http://schemas.microsoft.com/office/powerpoint/2010/main" val="383791375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33795" name="Rectangle 3"/>
          <p:cNvSpPr>
            <a:spLocks noGrp="1" noChangeArrowheads="1"/>
          </p:cNvSpPr>
          <p:nvPr>
            <p:ph type="subTitle" idx="1"/>
          </p:nvPr>
        </p:nvSpPr>
        <p:spPr>
          <a:xfrm>
            <a:off x="0" y="0"/>
            <a:ext cx="9144000" cy="5143500"/>
          </a:xfrm>
          <a:solidFill>
            <a:schemeClr val="tx1"/>
          </a:solidFill>
        </p:spPr>
        <p:txBody>
          <a:bodyPr/>
          <a:lstStyle/>
          <a:p>
            <a:pPr eaLnBrk="1" hangingPunct="1">
              <a:lnSpc>
                <a:spcPct val="105000"/>
              </a:lnSpc>
            </a:pPr>
            <a:endParaRPr lang="en-US" sz="2800" b="1">
              <a:solidFill>
                <a:srgbClr val="FFFF00"/>
              </a:solidFill>
              <a:latin typeface="Times New Roman" pitchFamily="18" charset="0"/>
              <a:cs typeface="Times New Roman" pitchFamily="18" charset="0"/>
            </a:endParaRPr>
          </a:p>
        </p:txBody>
      </p:sp>
      <p:sp>
        <p:nvSpPr>
          <p:cNvPr id="33796"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pic>
        <p:nvPicPr>
          <p:cNvPr id="1026" name="Picture 2" descr="G:\Desktop\luu.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9049"/>
            <a:ext cx="9144000" cy="5162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708872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33795" name="Rectangle 3"/>
          <p:cNvSpPr>
            <a:spLocks noGrp="1" noChangeArrowheads="1"/>
          </p:cNvSpPr>
          <p:nvPr>
            <p:ph type="subTitle" idx="1"/>
          </p:nvPr>
        </p:nvSpPr>
        <p:spPr>
          <a:xfrm>
            <a:off x="0" y="0"/>
            <a:ext cx="9144000" cy="5143500"/>
          </a:xfrm>
          <a:solidFill>
            <a:schemeClr val="tx1"/>
          </a:solidFill>
        </p:spPr>
        <p:txBody>
          <a:bodyPr/>
          <a:lstStyle/>
          <a:p>
            <a:pPr eaLnBrk="1" hangingPunct="1">
              <a:lnSpc>
                <a:spcPct val="105000"/>
              </a:lnSpc>
            </a:pPr>
            <a:endParaRPr lang="en-US" sz="2800" b="1">
              <a:solidFill>
                <a:srgbClr val="FFFF00"/>
              </a:solidFill>
              <a:latin typeface="Times New Roman" pitchFamily="18" charset="0"/>
              <a:cs typeface="Times New Roman" pitchFamily="18" charset="0"/>
            </a:endParaRPr>
          </a:p>
        </p:txBody>
      </p:sp>
      <p:sp>
        <p:nvSpPr>
          <p:cNvPr id="33796"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26453834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7171" name="Rectangle 3"/>
          <p:cNvSpPr>
            <a:spLocks noGrp="1" noChangeArrowheads="1"/>
          </p:cNvSpPr>
          <p:nvPr>
            <p:ph type="subTitle" idx="1"/>
          </p:nvPr>
        </p:nvSpPr>
        <p:spPr>
          <a:xfrm>
            <a:off x="0" y="819150"/>
            <a:ext cx="9144000" cy="4857750"/>
          </a:xfrm>
        </p:spPr>
        <p:txBody>
          <a:bodyPr/>
          <a:lstStyle/>
          <a:p>
            <a:pPr eaLnBrk="1" hangingPunct="1">
              <a:lnSpc>
                <a:spcPct val="105000"/>
              </a:lnSpc>
            </a:pPr>
            <a:r>
              <a:rPr lang="en-US" sz="7200" b="0" dirty="0" err="1">
                <a:solidFill>
                  <a:schemeClr val="accent5">
                    <a:lumMod val="25000"/>
                  </a:schemeClr>
                </a:solidFill>
                <a:effectLst/>
                <a:latin typeface="+mj-lt"/>
                <a:cs typeface="Tahoma" pitchFamily="34" charset="0"/>
              </a:rPr>
              <a:t>Ca</a:t>
            </a:r>
            <a:r>
              <a:rPr lang="en-US" sz="7200" b="0" dirty="0">
                <a:solidFill>
                  <a:schemeClr val="accent5">
                    <a:lumMod val="25000"/>
                  </a:schemeClr>
                </a:solidFill>
                <a:effectLst/>
                <a:latin typeface="+mj-lt"/>
                <a:cs typeface="Tahoma" pitchFamily="34" charset="0"/>
              </a:rPr>
              <a:t> </a:t>
            </a:r>
            <a:r>
              <a:rPr lang="en-US" sz="7200" b="0" dirty="0" err="1">
                <a:solidFill>
                  <a:schemeClr val="accent5">
                    <a:lumMod val="25000"/>
                  </a:schemeClr>
                </a:solidFill>
                <a:effectLst/>
                <a:latin typeface="+mj-lt"/>
                <a:cs typeface="Tahoma" pitchFamily="34" charset="0"/>
              </a:rPr>
              <a:t>Nguyện</a:t>
            </a:r>
            <a:r>
              <a:rPr lang="en-US" sz="7200" b="0" dirty="0">
                <a:solidFill>
                  <a:schemeClr val="accent5">
                    <a:lumMod val="25000"/>
                  </a:schemeClr>
                </a:solidFill>
                <a:effectLst/>
                <a:latin typeface="+mj-lt"/>
                <a:cs typeface="Tahoma" pitchFamily="34" charset="0"/>
              </a:rPr>
              <a:t> </a:t>
            </a:r>
            <a:r>
              <a:rPr lang="en-US" sz="7200" b="0" dirty="0" err="1">
                <a:solidFill>
                  <a:schemeClr val="accent5">
                    <a:lumMod val="25000"/>
                  </a:schemeClr>
                </a:solidFill>
                <a:effectLst/>
                <a:latin typeface="+mj-lt"/>
                <a:cs typeface="Tahoma" pitchFamily="34" charset="0"/>
              </a:rPr>
              <a:t>Hiệp</a:t>
            </a:r>
            <a:r>
              <a:rPr lang="vi-VN" sz="7200" b="0" dirty="0">
                <a:solidFill>
                  <a:schemeClr val="accent5">
                    <a:lumMod val="25000"/>
                  </a:schemeClr>
                </a:solidFill>
                <a:effectLst/>
                <a:latin typeface="+mj-lt"/>
                <a:cs typeface="Tahoma" pitchFamily="34" charset="0"/>
              </a:rPr>
              <a:t> lễ</a:t>
            </a:r>
            <a:endParaRPr lang="en-US" sz="7200" b="0" dirty="0">
              <a:solidFill>
                <a:schemeClr val="accent5">
                  <a:lumMod val="25000"/>
                </a:schemeClr>
              </a:solidFill>
              <a:effectLst/>
              <a:latin typeface="+mj-lt"/>
              <a:cs typeface="Tahoma" pitchFamily="34" charset="0"/>
            </a:endParaRPr>
          </a:p>
          <a:p>
            <a:pPr eaLnBrk="1" hangingPunct="1">
              <a:lnSpc>
                <a:spcPct val="105000"/>
              </a:lnSpc>
            </a:pPr>
            <a:r>
              <a:rPr lang="en-US" sz="6600" b="1" dirty="0" err="1">
                <a:solidFill>
                  <a:schemeClr val="accent5">
                    <a:lumMod val="25000"/>
                  </a:schemeClr>
                </a:solidFill>
                <a:effectLst/>
              </a:rPr>
              <a:t>Bên</a:t>
            </a:r>
            <a:r>
              <a:rPr lang="en-US" sz="6600" b="1" dirty="0">
                <a:solidFill>
                  <a:schemeClr val="accent5">
                    <a:lumMod val="25000"/>
                  </a:schemeClr>
                </a:solidFill>
                <a:effectLst/>
              </a:rPr>
              <a:t> </a:t>
            </a:r>
            <a:r>
              <a:rPr lang="en-US" sz="6600" b="1" dirty="0" err="1">
                <a:solidFill>
                  <a:schemeClr val="accent5">
                    <a:lumMod val="25000"/>
                  </a:schemeClr>
                </a:solidFill>
                <a:effectLst/>
              </a:rPr>
              <a:t>Máng</a:t>
            </a:r>
            <a:r>
              <a:rPr lang="en-US" sz="6600" b="1" dirty="0">
                <a:solidFill>
                  <a:schemeClr val="accent5">
                    <a:lumMod val="25000"/>
                  </a:schemeClr>
                </a:solidFill>
                <a:effectLst/>
              </a:rPr>
              <a:t> </a:t>
            </a:r>
            <a:r>
              <a:rPr lang="en-US" sz="6600" b="1" dirty="0" err="1">
                <a:solidFill>
                  <a:schemeClr val="accent5">
                    <a:lumMod val="25000"/>
                  </a:schemeClr>
                </a:solidFill>
                <a:effectLst/>
              </a:rPr>
              <a:t>Cỏ</a:t>
            </a:r>
            <a:r>
              <a:rPr lang="en-US" sz="6600" b="1" dirty="0">
                <a:solidFill>
                  <a:schemeClr val="accent5">
                    <a:lumMod val="25000"/>
                  </a:schemeClr>
                </a:solidFill>
                <a:effectLst/>
              </a:rPr>
              <a:t> 1</a:t>
            </a:r>
          </a:p>
          <a:p>
            <a:pPr eaLnBrk="1" hangingPunct="1">
              <a:lnSpc>
                <a:spcPct val="105000"/>
              </a:lnSpc>
            </a:pPr>
            <a:r>
              <a:rPr lang="vi-VN" sz="6000" i="1" dirty="0">
                <a:solidFill>
                  <a:srgbClr val="FF0000"/>
                </a:solidFill>
                <a:effectLst/>
                <a:latin typeface="+mj-lt"/>
                <a:cs typeface="Tahoma" pitchFamily="34" charset="0"/>
              </a:rPr>
              <a:t>Ng</a:t>
            </a:r>
            <a:r>
              <a:rPr lang="en-US" sz="6000" i="1" dirty="0" err="1">
                <a:solidFill>
                  <a:srgbClr val="FF0000"/>
                </a:solidFill>
                <a:effectLst/>
                <a:latin typeface="+mj-lt"/>
                <a:cs typeface="Tahoma" pitchFamily="34" charset="0"/>
              </a:rPr>
              <a:t>uyễn</a:t>
            </a:r>
            <a:r>
              <a:rPr lang="vi-VN" sz="6000" i="1" dirty="0">
                <a:solidFill>
                  <a:srgbClr val="FF0000"/>
                </a:solidFill>
                <a:effectLst/>
                <a:latin typeface="+mj-lt"/>
                <a:cs typeface="Tahoma" pitchFamily="34" charset="0"/>
              </a:rPr>
              <a:t> </a:t>
            </a:r>
            <a:r>
              <a:rPr lang="en-US" sz="6000" i="1" dirty="0" err="1">
                <a:solidFill>
                  <a:srgbClr val="FF0000"/>
                </a:solidFill>
                <a:effectLst/>
                <a:latin typeface="+mj-lt"/>
                <a:cs typeface="Tahoma" pitchFamily="34" charset="0"/>
              </a:rPr>
              <a:t>Duy</a:t>
            </a:r>
            <a:endParaRPr lang="en-US" sz="6600" b="0" i="1" dirty="0">
              <a:solidFill>
                <a:srgbClr val="FF0000"/>
              </a:solidFill>
              <a:effectLst/>
              <a:latin typeface="+mj-lt"/>
              <a:cs typeface="Tahoma" pitchFamily="34" charset="0"/>
            </a:endParaRPr>
          </a:p>
        </p:txBody>
      </p:sp>
      <p:sp>
        <p:nvSpPr>
          <p:cNvPr id="7172"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spTree>
    <p:extLst>
      <p:ext uri="{BB962C8B-B14F-4D97-AF65-F5344CB8AC3E}">
        <p14:creationId xmlns:p14="http://schemas.microsoft.com/office/powerpoint/2010/main" val="96042691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4800" u="sng" dirty="0">
                <a:solidFill>
                  <a:srgbClr val="FF0000"/>
                </a:solidFill>
                <a:effectLst/>
              </a:rPr>
              <a:t>Tk1</a:t>
            </a:r>
            <a:r>
              <a:rPr lang="en-US" sz="4800" b="0" u="sng" dirty="0">
                <a:solidFill>
                  <a:srgbClr val="FF0000"/>
                </a:solidFill>
                <a:effectLst/>
              </a:rPr>
              <a:t>:</a:t>
            </a:r>
            <a:r>
              <a:rPr lang="en-US" sz="4800" b="0" dirty="0">
                <a:solidFill>
                  <a:srgbClr val="7030A0"/>
                </a:solidFill>
                <a:effectLst/>
              </a:rPr>
              <a:t> </a:t>
            </a:r>
            <a:r>
              <a:rPr lang="vi-VN" sz="4800" dirty="0">
                <a:solidFill>
                  <a:schemeClr val="accent5">
                    <a:lumMod val="25000"/>
                  </a:schemeClr>
                </a:solidFill>
                <a:effectLst/>
              </a:rPr>
              <a:t>Con quỳ bên máng cỏ tưởng nhớ về năm xưa. Đêm nao Chúa vào đời, đêm nao Chúa làm người. Ngôi Lời Con Chúa Trời bỏ cõi trời xa xôi. Khai sinh ngày cứu rỗi cho muôn loài khắp nơi. </a:t>
            </a:r>
            <a:endParaRPr lang="en-US" sz="4800" b="0" dirty="0">
              <a:solidFill>
                <a:schemeClr val="accent5">
                  <a:lumMod val="25000"/>
                </a:schemeClr>
              </a:solidFill>
              <a:effectLst/>
            </a:endParaRPr>
          </a:p>
        </p:txBody>
      </p:sp>
    </p:spTree>
    <p:extLst>
      <p:ext uri="{BB962C8B-B14F-4D97-AF65-F5344CB8AC3E}">
        <p14:creationId xmlns:p14="http://schemas.microsoft.com/office/powerpoint/2010/main" val="6386380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34819" name="Rectangle 3"/>
          <p:cNvSpPr>
            <a:spLocks noGrp="1" noChangeArrowheads="1"/>
          </p:cNvSpPr>
          <p:nvPr>
            <p:ph type="subTitle" idx="1"/>
          </p:nvPr>
        </p:nvSpPr>
        <p:spPr>
          <a:xfrm>
            <a:off x="0" y="285749"/>
            <a:ext cx="9037637" cy="4284663"/>
          </a:xfrm>
        </p:spPr>
        <p:txBody>
          <a:bodyPr/>
          <a:lstStyle/>
          <a:p>
            <a:pPr algn="just" eaLnBrk="1" hangingPunct="1">
              <a:lnSpc>
                <a:spcPct val="105000"/>
              </a:lnSpc>
            </a:pPr>
            <a:r>
              <a:rPr lang="vi-VN" sz="4600" b="0" u="sng" dirty="0">
                <a:solidFill>
                  <a:srgbClr val="FF0000"/>
                </a:solidFill>
                <a:effectLst/>
                <a:latin typeface="+mj-lt"/>
                <a:cs typeface="Times New Roman" pitchFamily="18" charset="0"/>
              </a:rPr>
              <a:t>Đk:</a:t>
            </a:r>
            <a:r>
              <a:rPr lang="vi-VN" sz="4600" b="0" dirty="0">
                <a:solidFill>
                  <a:srgbClr val="7030A0"/>
                </a:solidFill>
                <a:effectLst/>
                <a:latin typeface="+mj-lt"/>
                <a:cs typeface="Times New Roman" pitchFamily="18" charset="0"/>
              </a:rPr>
              <a:t> </a:t>
            </a:r>
            <a:r>
              <a:rPr lang="vi-VN" sz="4600" dirty="0">
                <a:solidFill>
                  <a:schemeClr val="accent5">
                    <a:lumMod val="25000"/>
                  </a:schemeClr>
                </a:solidFill>
                <a:effectLst/>
                <a:latin typeface="+mj-lt"/>
                <a:cs typeface="Times New Roman" pitchFamily="18" charset="0"/>
              </a:rPr>
              <a:t>Giê-su, Người có biết con mong phút giây này, được quỳ bên Chúa đây hiến dâng muôn tình say. Đêm nay nguồn ân thánh trào dâng trong muôn lòng, thỏa bao niềm ước mong cuộc đời sáng Tin Mừng.</a:t>
            </a:r>
            <a:endParaRPr lang="en-US" sz="4600" b="0" dirty="0">
              <a:solidFill>
                <a:schemeClr val="accent5">
                  <a:lumMod val="25000"/>
                </a:schemeClr>
              </a:solidFill>
              <a:effectLst/>
              <a:latin typeface="+mj-lt"/>
              <a:cs typeface="Times New Roman" pitchFamily="18" charset="0"/>
            </a:endParaRPr>
          </a:p>
        </p:txBody>
      </p:sp>
      <p:sp>
        <p:nvSpPr>
          <p:cNvPr id="34820"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spTree>
    <p:extLst>
      <p:ext uri="{BB962C8B-B14F-4D97-AF65-F5344CB8AC3E}">
        <p14:creationId xmlns:p14="http://schemas.microsoft.com/office/powerpoint/2010/main" val="14632281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33795" name="Rectangle 3"/>
          <p:cNvSpPr>
            <a:spLocks noGrp="1" noChangeArrowheads="1"/>
          </p:cNvSpPr>
          <p:nvPr>
            <p:ph type="subTitle" idx="1"/>
          </p:nvPr>
        </p:nvSpPr>
        <p:spPr>
          <a:xfrm>
            <a:off x="0" y="0"/>
            <a:ext cx="9144000" cy="5143500"/>
          </a:xfrm>
          <a:solidFill>
            <a:schemeClr val="tx1"/>
          </a:solidFill>
        </p:spPr>
        <p:txBody>
          <a:bodyPr/>
          <a:lstStyle/>
          <a:p>
            <a:pPr eaLnBrk="1" hangingPunct="1">
              <a:lnSpc>
                <a:spcPct val="105000"/>
              </a:lnSpc>
            </a:pPr>
            <a:endParaRPr lang="en-US" sz="2800" b="1">
              <a:solidFill>
                <a:srgbClr val="FFFF00"/>
              </a:solidFill>
              <a:latin typeface="Times New Roman" pitchFamily="18" charset="0"/>
              <a:cs typeface="Times New Roman" pitchFamily="18" charset="0"/>
            </a:endParaRPr>
          </a:p>
        </p:txBody>
      </p:sp>
      <p:sp>
        <p:nvSpPr>
          <p:cNvPr id="33796"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86426128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4800" u="sng" dirty="0">
                <a:solidFill>
                  <a:srgbClr val="FF0000"/>
                </a:solidFill>
                <a:effectLst/>
              </a:rPr>
              <a:t>Tk2</a:t>
            </a:r>
            <a:r>
              <a:rPr lang="en-US" sz="4800" b="0" u="sng" dirty="0">
                <a:solidFill>
                  <a:srgbClr val="FF0000"/>
                </a:solidFill>
                <a:effectLst/>
              </a:rPr>
              <a:t>:</a:t>
            </a:r>
            <a:r>
              <a:rPr lang="en-US" sz="4800" dirty="0">
                <a:solidFill>
                  <a:srgbClr val="7030A0"/>
                </a:solidFill>
                <a:effectLst/>
              </a:rPr>
              <a:t> </a:t>
            </a:r>
            <a:r>
              <a:rPr lang="vi-VN" sz="4800" dirty="0">
                <a:solidFill>
                  <a:schemeClr val="accent5">
                    <a:lumMod val="25000"/>
                  </a:schemeClr>
                </a:solidFill>
                <a:effectLst/>
              </a:rPr>
              <a:t>Bây giờ con có gì để hiến tặng Thơ Nhi. Trong đêm thánh tuyệt vời, yêu thương Chúa vào đời. Đây lòng con bé nhỏ một kiếp người bơ vơ. Đơn sơ quỳ bên Chúa dâng lên lòng thiết tha.</a:t>
            </a:r>
            <a:endParaRPr lang="en-US" sz="4800" b="0" dirty="0">
              <a:solidFill>
                <a:schemeClr val="accent5">
                  <a:lumMod val="25000"/>
                </a:schemeClr>
              </a:solidFill>
              <a:effectLst/>
            </a:endParaRPr>
          </a:p>
        </p:txBody>
      </p:sp>
    </p:spTree>
    <p:extLst>
      <p:ext uri="{BB962C8B-B14F-4D97-AF65-F5344CB8AC3E}">
        <p14:creationId xmlns:p14="http://schemas.microsoft.com/office/powerpoint/2010/main" val="131156546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34819" name="Rectangle 3"/>
          <p:cNvSpPr>
            <a:spLocks noGrp="1" noChangeArrowheads="1"/>
          </p:cNvSpPr>
          <p:nvPr>
            <p:ph type="subTitle" idx="1"/>
          </p:nvPr>
        </p:nvSpPr>
        <p:spPr>
          <a:xfrm>
            <a:off x="0" y="285749"/>
            <a:ext cx="9037637" cy="4284663"/>
          </a:xfrm>
        </p:spPr>
        <p:txBody>
          <a:bodyPr/>
          <a:lstStyle/>
          <a:p>
            <a:pPr algn="just" eaLnBrk="1" hangingPunct="1">
              <a:lnSpc>
                <a:spcPct val="105000"/>
              </a:lnSpc>
            </a:pPr>
            <a:r>
              <a:rPr lang="vi-VN" sz="4600" b="0" u="sng" dirty="0">
                <a:solidFill>
                  <a:srgbClr val="FF0000"/>
                </a:solidFill>
                <a:effectLst/>
                <a:latin typeface="+mj-lt"/>
                <a:cs typeface="Times New Roman" pitchFamily="18" charset="0"/>
              </a:rPr>
              <a:t>Đk:</a:t>
            </a:r>
            <a:r>
              <a:rPr lang="vi-VN" sz="4600" b="0" dirty="0">
                <a:solidFill>
                  <a:srgbClr val="7030A0"/>
                </a:solidFill>
                <a:effectLst/>
                <a:latin typeface="+mj-lt"/>
                <a:cs typeface="Times New Roman" pitchFamily="18" charset="0"/>
              </a:rPr>
              <a:t> </a:t>
            </a:r>
            <a:r>
              <a:rPr lang="vi-VN" sz="4600" dirty="0">
                <a:solidFill>
                  <a:schemeClr val="accent5">
                    <a:lumMod val="25000"/>
                  </a:schemeClr>
                </a:solidFill>
                <a:effectLst/>
                <a:latin typeface="+mj-lt"/>
                <a:cs typeface="Times New Roman" pitchFamily="18" charset="0"/>
              </a:rPr>
              <a:t>Giê-su, Người có biết con mong phút giây này, được quỳ bên Chúa đây hiến dâng muôn tình say. Đêm nay nguồn ân thánh trào dâng trong muôn lòng, thỏa bao niềm ước mong cuộc đời sáng Tin Mừng.</a:t>
            </a:r>
            <a:endParaRPr lang="en-US" sz="4600" b="0" dirty="0">
              <a:solidFill>
                <a:schemeClr val="accent5">
                  <a:lumMod val="25000"/>
                </a:schemeClr>
              </a:solidFill>
              <a:effectLst/>
              <a:latin typeface="+mj-lt"/>
              <a:cs typeface="Times New Roman" pitchFamily="18" charset="0"/>
            </a:endParaRPr>
          </a:p>
        </p:txBody>
      </p:sp>
      <p:sp>
        <p:nvSpPr>
          <p:cNvPr id="34820"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spTree>
    <p:extLst>
      <p:ext uri="{BB962C8B-B14F-4D97-AF65-F5344CB8AC3E}">
        <p14:creationId xmlns:p14="http://schemas.microsoft.com/office/powerpoint/2010/main" val="29021482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4800" u="sng" dirty="0">
                <a:solidFill>
                  <a:srgbClr val="FF0000"/>
                </a:solidFill>
                <a:effectLst/>
              </a:rPr>
              <a:t>Tk3</a:t>
            </a:r>
            <a:r>
              <a:rPr lang="en-US" sz="4800" b="0" u="sng" dirty="0">
                <a:solidFill>
                  <a:srgbClr val="FF0000"/>
                </a:solidFill>
                <a:effectLst/>
              </a:rPr>
              <a:t>:</a:t>
            </a:r>
            <a:r>
              <a:rPr lang="vi-VN" sz="4800" b="0" dirty="0">
                <a:solidFill>
                  <a:srgbClr val="7030A0"/>
                </a:solidFill>
                <a:effectLst/>
              </a:rPr>
              <a:t> </a:t>
            </a:r>
            <a:r>
              <a:rPr lang="vi-VN" sz="4800" dirty="0">
                <a:solidFill>
                  <a:schemeClr val="accent5">
                    <a:lumMod val="25000"/>
                  </a:schemeClr>
                </a:solidFill>
                <a:effectLst/>
              </a:rPr>
              <a:t>Xin được như Đức Mẹ quỳ gối cùng Giu-se. Tri ân Chúa ngàn đời câu ca thắm ngàn lời. Xin nhẹ nâng phím đàn cùng sứ thần ca vang. Tung hô nguồn ánh sáng đêm nay vào thế gian. </a:t>
            </a:r>
            <a:endParaRPr lang="en-US" sz="4800" b="0" dirty="0">
              <a:solidFill>
                <a:schemeClr val="accent5">
                  <a:lumMod val="25000"/>
                </a:schemeClr>
              </a:solidFill>
              <a:effectLst/>
            </a:endParaRPr>
          </a:p>
        </p:txBody>
      </p:sp>
    </p:spTree>
    <p:extLst>
      <p:ext uri="{BB962C8B-B14F-4D97-AF65-F5344CB8AC3E}">
        <p14:creationId xmlns:p14="http://schemas.microsoft.com/office/powerpoint/2010/main" val="190672736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34819" name="Rectangle 3"/>
          <p:cNvSpPr>
            <a:spLocks noGrp="1" noChangeArrowheads="1"/>
          </p:cNvSpPr>
          <p:nvPr>
            <p:ph type="subTitle" idx="1"/>
          </p:nvPr>
        </p:nvSpPr>
        <p:spPr>
          <a:xfrm>
            <a:off x="0" y="285749"/>
            <a:ext cx="9037637" cy="4284663"/>
          </a:xfrm>
        </p:spPr>
        <p:txBody>
          <a:bodyPr/>
          <a:lstStyle/>
          <a:p>
            <a:pPr algn="just" eaLnBrk="1" hangingPunct="1">
              <a:lnSpc>
                <a:spcPct val="105000"/>
              </a:lnSpc>
            </a:pPr>
            <a:r>
              <a:rPr lang="vi-VN" sz="4600" b="0" u="sng" dirty="0">
                <a:solidFill>
                  <a:srgbClr val="FF0000"/>
                </a:solidFill>
                <a:effectLst/>
                <a:latin typeface="+mj-lt"/>
                <a:cs typeface="Times New Roman" pitchFamily="18" charset="0"/>
              </a:rPr>
              <a:t>Đk:</a:t>
            </a:r>
            <a:r>
              <a:rPr lang="vi-VN" sz="4600" b="0" dirty="0">
                <a:solidFill>
                  <a:srgbClr val="7030A0"/>
                </a:solidFill>
                <a:effectLst/>
                <a:latin typeface="+mj-lt"/>
                <a:cs typeface="Times New Roman" pitchFamily="18" charset="0"/>
              </a:rPr>
              <a:t> </a:t>
            </a:r>
            <a:r>
              <a:rPr lang="vi-VN" sz="4600" dirty="0">
                <a:solidFill>
                  <a:schemeClr val="accent5">
                    <a:lumMod val="25000"/>
                  </a:schemeClr>
                </a:solidFill>
                <a:effectLst/>
                <a:latin typeface="+mj-lt"/>
                <a:cs typeface="Times New Roman" pitchFamily="18" charset="0"/>
              </a:rPr>
              <a:t>Giê-su, Người có biết con mong phút giây này, được quỳ bên Chúa đây hiến dâng muôn tình say. Đêm nay nguồn ân thánh trào dâng trong muôn lòng, thỏa bao niềm ước mong cuộc đời sáng Tin Mừng.</a:t>
            </a:r>
            <a:endParaRPr lang="en-US" sz="4600" b="0" dirty="0">
              <a:solidFill>
                <a:schemeClr val="accent5">
                  <a:lumMod val="25000"/>
                </a:schemeClr>
              </a:solidFill>
              <a:effectLst/>
              <a:latin typeface="+mj-lt"/>
              <a:cs typeface="Times New Roman" pitchFamily="18" charset="0"/>
            </a:endParaRPr>
          </a:p>
        </p:txBody>
      </p:sp>
      <p:sp>
        <p:nvSpPr>
          <p:cNvPr id="34820"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spTree>
    <p:extLst>
      <p:ext uri="{BB962C8B-B14F-4D97-AF65-F5344CB8AC3E}">
        <p14:creationId xmlns:p14="http://schemas.microsoft.com/office/powerpoint/2010/main" val="29021482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11268"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spTree>
    <p:extLst>
      <p:ext uri="{BB962C8B-B14F-4D97-AF65-F5344CB8AC3E}">
        <p14:creationId xmlns:p14="http://schemas.microsoft.com/office/powerpoint/2010/main" val="246280616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11267" name="Rectangle 3"/>
          <p:cNvSpPr>
            <a:spLocks noGrp="1" noChangeArrowheads="1"/>
          </p:cNvSpPr>
          <p:nvPr>
            <p:ph type="subTitle" idx="1"/>
          </p:nvPr>
        </p:nvSpPr>
        <p:spPr>
          <a:xfrm>
            <a:off x="0" y="0"/>
            <a:ext cx="9144000" cy="5143500"/>
          </a:xfrm>
          <a:solidFill>
            <a:schemeClr val="tx1"/>
          </a:solidFill>
        </p:spPr>
        <p:txBody>
          <a:bodyPr/>
          <a:lstStyle/>
          <a:p>
            <a:pPr eaLnBrk="1" hangingPunct="1">
              <a:lnSpc>
                <a:spcPct val="105000"/>
              </a:lnSpc>
            </a:pPr>
            <a:endParaRPr lang="en-US" sz="2800" b="1">
              <a:solidFill>
                <a:srgbClr val="FFFF00"/>
              </a:solidFill>
              <a:latin typeface="Times New Roman" pitchFamily="18" charset="0"/>
              <a:cs typeface="Times New Roman" pitchFamily="18" charset="0"/>
            </a:endParaRPr>
          </a:p>
        </p:txBody>
      </p:sp>
      <p:sp>
        <p:nvSpPr>
          <p:cNvPr id="11268"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14647247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33795" name="Rectangle 3"/>
          <p:cNvSpPr>
            <a:spLocks noGrp="1" noChangeArrowheads="1"/>
          </p:cNvSpPr>
          <p:nvPr>
            <p:ph type="subTitle" idx="1"/>
          </p:nvPr>
        </p:nvSpPr>
        <p:spPr>
          <a:xfrm>
            <a:off x="0" y="0"/>
            <a:ext cx="9144000" cy="5143500"/>
          </a:xfrm>
          <a:solidFill>
            <a:schemeClr val="tx1"/>
          </a:solidFill>
        </p:spPr>
        <p:txBody>
          <a:bodyPr/>
          <a:lstStyle/>
          <a:p>
            <a:pPr eaLnBrk="1" hangingPunct="1">
              <a:lnSpc>
                <a:spcPct val="105000"/>
              </a:lnSpc>
            </a:pPr>
            <a:endParaRPr lang="en-US" sz="2800" b="1">
              <a:solidFill>
                <a:srgbClr val="FFFF00"/>
              </a:solidFill>
              <a:latin typeface="Times New Roman" pitchFamily="18" charset="0"/>
              <a:cs typeface="Times New Roman" pitchFamily="18" charset="0"/>
            </a:endParaRPr>
          </a:p>
        </p:txBody>
      </p:sp>
      <p:sp>
        <p:nvSpPr>
          <p:cNvPr id="33796"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82572468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7171" name="Rectangle 3"/>
          <p:cNvSpPr>
            <a:spLocks noGrp="1" noChangeArrowheads="1"/>
          </p:cNvSpPr>
          <p:nvPr>
            <p:ph type="subTitle" idx="1"/>
          </p:nvPr>
        </p:nvSpPr>
        <p:spPr>
          <a:xfrm>
            <a:off x="0" y="819150"/>
            <a:ext cx="9144000" cy="4857750"/>
          </a:xfrm>
        </p:spPr>
        <p:txBody>
          <a:bodyPr/>
          <a:lstStyle/>
          <a:p>
            <a:pPr eaLnBrk="1" hangingPunct="1">
              <a:lnSpc>
                <a:spcPct val="105000"/>
              </a:lnSpc>
            </a:pPr>
            <a:r>
              <a:rPr lang="en-US" sz="8000" b="0" dirty="0" err="1">
                <a:solidFill>
                  <a:schemeClr val="accent5">
                    <a:lumMod val="25000"/>
                  </a:schemeClr>
                </a:solidFill>
                <a:effectLst/>
                <a:latin typeface="+mj-lt"/>
                <a:cs typeface="Tahoma" pitchFamily="34" charset="0"/>
              </a:rPr>
              <a:t>Ca</a:t>
            </a:r>
            <a:r>
              <a:rPr lang="en-US" sz="8000" b="0" dirty="0">
                <a:solidFill>
                  <a:schemeClr val="accent5">
                    <a:lumMod val="25000"/>
                  </a:schemeClr>
                </a:solidFill>
                <a:effectLst/>
                <a:latin typeface="+mj-lt"/>
                <a:cs typeface="Tahoma" pitchFamily="34" charset="0"/>
              </a:rPr>
              <a:t> </a:t>
            </a:r>
            <a:r>
              <a:rPr lang="vi-VN" sz="8000" b="0" dirty="0">
                <a:solidFill>
                  <a:schemeClr val="accent5">
                    <a:lumMod val="25000"/>
                  </a:schemeClr>
                </a:solidFill>
                <a:effectLst/>
                <a:latin typeface="+mj-lt"/>
                <a:cs typeface="Tahoma" pitchFamily="34" charset="0"/>
              </a:rPr>
              <a:t>Kết </a:t>
            </a:r>
            <a:r>
              <a:rPr lang="en-US" sz="8000" b="0" dirty="0">
                <a:solidFill>
                  <a:schemeClr val="accent5">
                    <a:lumMod val="25000"/>
                  </a:schemeClr>
                </a:solidFill>
                <a:effectLst/>
                <a:latin typeface="+mj-lt"/>
                <a:cs typeface="Tahoma" pitchFamily="34" charset="0"/>
              </a:rPr>
              <a:t>L</a:t>
            </a:r>
            <a:r>
              <a:rPr lang="vi-VN" sz="8000" b="0" dirty="0">
                <a:solidFill>
                  <a:schemeClr val="accent5">
                    <a:lumMod val="25000"/>
                  </a:schemeClr>
                </a:solidFill>
                <a:effectLst/>
                <a:latin typeface="+mj-lt"/>
                <a:cs typeface="Tahoma" pitchFamily="34" charset="0"/>
              </a:rPr>
              <a:t>ễ</a:t>
            </a:r>
            <a:endParaRPr lang="en-US" sz="8000" b="0" dirty="0">
              <a:solidFill>
                <a:schemeClr val="accent5">
                  <a:lumMod val="25000"/>
                </a:schemeClr>
              </a:solidFill>
              <a:effectLst/>
              <a:latin typeface="+mj-lt"/>
              <a:cs typeface="Tahoma" pitchFamily="34" charset="0"/>
            </a:endParaRPr>
          </a:p>
          <a:p>
            <a:pPr eaLnBrk="1" hangingPunct="1">
              <a:lnSpc>
                <a:spcPct val="105000"/>
              </a:lnSpc>
            </a:pPr>
            <a:r>
              <a:rPr lang="vi-VN" sz="6600" dirty="0">
                <a:solidFill>
                  <a:schemeClr val="accent5">
                    <a:lumMod val="25000"/>
                  </a:schemeClr>
                </a:solidFill>
                <a:effectLst/>
                <a:latin typeface="+mj-lt"/>
                <a:cs typeface="Tahoma" pitchFamily="34" charset="0"/>
              </a:rPr>
              <a:t> Noi Gương Thánh Gia</a:t>
            </a:r>
            <a:endParaRPr lang="en-US" sz="6600" dirty="0">
              <a:solidFill>
                <a:schemeClr val="accent5">
                  <a:lumMod val="25000"/>
                </a:schemeClr>
              </a:solidFill>
              <a:effectLst/>
              <a:latin typeface="+mj-lt"/>
              <a:cs typeface="Tahoma" pitchFamily="34" charset="0"/>
            </a:endParaRPr>
          </a:p>
          <a:p>
            <a:pPr eaLnBrk="1" hangingPunct="1">
              <a:lnSpc>
                <a:spcPct val="105000"/>
              </a:lnSpc>
            </a:pPr>
            <a:r>
              <a:rPr lang="vi-VN" sz="5400" b="0" i="1" dirty="0">
                <a:solidFill>
                  <a:srgbClr val="FF0000"/>
                </a:solidFill>
                <a:latin typeface="+mj-lt"/>
                <a:cs typeface="Tahoma" pitchFamily="34" charset="0"/>
              </a:rPr>
              <a:t>Viết Chung </a:t>
            </a:r>
            <a:endParaRPr lang="en-US" sz="6000" b="0" i="1" dirty="0">
              <a:solidFill>
                <a:srgbClr val="FF0000"/>
              </a:solidFill>
              <a:effectLst/>
              <a:latin typeface="+mj-lt"/>
              <a:cs typeface="Tahoma" pitchFamily="34" charset="0"/>
            </a:endParaRPr>
          </a:p>
        </p:txBody>
      </p:sp>
      <p:sp>
        <p:nvSpPr>
          <p:cNvPr id="7172"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spTree>
    <p:extLst>
      <p:ext uri="{BB962C8B-B14F-4D97-AF65-F5344CB8AC3E}">
        <p14:creationId xmlns:p14="http://schemas.microsoft.com/office/powerpoint/2010/main" val="405229649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34819" name="Rectangle 3"/>
          <p:cNvSpPr>
            <a:spLocks noGrp="1" noChangeArrowheads="1"/>
          </p:cNvSpPr>
          <p:nvPr>
            <p:ph type="subTitle" idx="1"/>
          </p:nvPr>
        </p:nvSpPr>
        <p:spPr>
          <a:xfrm>
            <a:off x="0" y="133350"/>
            <a:ext cx="9037637" cy="5010149"/>
          </a:xfrm>
        </p:spPr>
        <p:txBody>
          <a:bodyPr/>
          <a:lstStyle/>
          <a:p>
            <a:pPr algn="just" eaLnBrk="1" hangingPunct="1">
              <a:lnSpc>
                <a:spcPct val="105000"/>
              </a:lnSpc>
            </a:pPr>
            <a:r>
              <a:rPr lang="en-US" sz="5400" u="sng" dirty="0">
                <a:solidFill>
                  <a:srgbClr val="FF0000"/>
                </a:solidFill>
                <a:effectLst/>
                <a:latin typeface="+mj-lt"/>
                <a:cs typeface="Times New Roman" pitchFamily="18" charset="0"/>
              </a:rPr>
              <a:t>T</a:t>
            </a:r>
            <a:r>
              <a:rPr lang="vi-VN" sz="5400" b="0" u="sng" dirty="0">
                <a:solidFill>
                  <a:srgbClr val="FF0000"/>
                </a:solidFill>
                <a:effectLst/>
                <a:latin typeface="+mj-lt"/>
                <a:cs typeface="Times New Roman" pitchFamily="18" charset="0"/>
              </a:rPr>
              <a:t>k</a:t>
            </a:r>
            <a:r>
              <a:rPr lang="en-US" sz="5400" b="0" u="sng" dirty="0">
                <a:solidFill>
                  <a:srgbClr val="FF0000"/>
                </a:solidFill>
                <a:effectLst/>
                <a:latin typeface="+mj-lt"/>
                <a:cs typeface="Times New Roman" pitchFamily="18" charset="0"/>
              </a:rPr>
              <a:t>1</a:t>
            </a:r>
            <a:r>
              <a:rPr lang="vi-VN" sz="5400" b="0" u="sng" dirty="0">
                <a:solidFill>
                  <a:srgbClr val="FF0000"/>
                </a:solidFill>
                <a:effectLst/>
                <a:latin typeface="+mj-lt"/>
                <a:cs typeface="Times New Roman" pitchFamily="18" charset="0"/>
              </a:rPr>
              <a:t>:</a:t>
            </a:r>
            <a:r>
              <a:rPr lang="vi-VN" sz="5400" b="0" dirty="0">
                <a:solidFill>
                  <a:srgbClr val="7030A0"/>
                </a:solidFill>
                <a:effectLst/>
                <a:latin typeface="+mj-lt"/>
                <a:cs typeface="Times New Roman" pitchFamily="18" charset="0"/>
              </a:rPr>
              <a:t> </a:t>
            </a:r>
            <a:r>
              <a:rPr lang="vi-VN" sz="5400" dirty="0">
                <a:solidFill>
                  <a:schemeClr val="accent5">
                    <a:lumMod val="25000"/>
                  </a:schemeClr>
                </a:solidFill>
                <a:effectLst/>
                <a:latin typeface="+mj-lt"/>
                <a:cs typeface="Times New Roman" pitchFamily="18" charset="0"/>
              </a:rPr>
              <a:t>Một nhà trên dưới thuận hoà, như vườn cây tốt rộn ràng hương hoa. Một nhà ân đức gần xa, yêu người yêu Chúa hạnh phúc chan hoà.  </a:t>
            </a:r>
            <a:endParaRPr lang="en-US" sz="5400" b="0" dirty="0">
              <a:solidFill>
                <a:schemeClr val="accent5">
                  <a:lumMod val="25000"/>
                </a:schemeClr>
              </a:solidFill>
              <a:effectLst/>
              <a:latin typeface="+mj-lt"/>
              <a:cs typeface="Times New Roman" pitchFamily="18" charset="0"/>
            </a:endParaRPr>
          </a:p>
        </p:txBody>
      </p:sp>
      <p:sp>
        <p:nvSpPr>
          <p:cNvPr id="34820"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spTree>
    <p:extLst>
      <p:ext uri="{BB962C8B-B14F-4D97-AF65-F5344CB8AC3E}">
        <p14:creationId xmlns:p14="http://schemas.microsoft.com/office/powerpoint/2010/main" val="287653467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dirty="0">
                <a:solidFill>
                  <a:srgbClr val="FF0000"/>
                </a:solidFill>
                <a:effectLst/>
              </a:rPr>
              <a:t>Đ</a:t>
            </a:r>
            <a:r>
              <a:rPr lang="vi-VN" sz="5400" u="sng" dirty="0">
                <a:solidFill>
                  <a:srgbClr val="FF0000"/>
                </a:solidFill>
                <a:effectLst/>
              </a:rPr>
              <a:t>k</a:t>
            </a:r>
            <a:r>
              <a:rPr lang="en-US" sz="5400" b="0" u="sng" dirty="0">
                <a:solidFill>
                  <a:srgbClr val="FF0000"/>
                </a:solidFill>
                <a:effectLst/>
              </a:rPr>
              <a:t>:</a:t>
            </a:r>
            <a:r>
              <a:rPr lang="vi-VN" sz="5400" dirty="0">
                <a:solidFill>
                  <a:srgbClr val="7030A0"/>
                </a:solidFill>
                <a:effectLst/>
              </a:rPr>
              <a:t> </a:t>
            </a:r>
            <a:r>
              <a:rPr lang="vi-VN" sz="5400" dirty="0">
                <a:solidFill>
                  <a:schemeClr val="accent5">
                    <a:lumMod val="25000"/>
                  </a:schemeClr>
                </a:solidFill>
                <a:effectLst/>
              </a:rPr>
              <a:t>Noi gương đời sống Thánh Gia, trăm sông ngàn núi cũng vượt qua. Thương yêu hiệp nhất không chia lìa, Chúa luôn ở giữa gia đình ta.  </a:t>
            </a:r>
            <a:endParaRPr lang="en-US" sz="5400" b="0" dirty="0">
              <a:solidFill>
                <a:schemeClr val="accent5">
                  <a:lumMod val="25000"/>
                </a:schemeClr>
              </a:solidFill>
              <a:effectLst/>
            </a:endParaRPr>
          </a:p>
        </p:txBody>
      </p:sp>
    </p:spTree>
    <p:extLst>
      <p:ext uri="{BB962C8B-B14F-4D97-AF65-F5344CB8AC3E}">
        <p14:creationId xmlns:p14="http://schemas.microsoft.com/office/powerpoint/2010/main" val="9659801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7171" name="Rectangle 3"/>
          <p:cNvSpPr>
            <a:spLocks noGrp="1" noChangeArrowheads="1"/>
          </p:cNvSpPr>
          <p:nvPr>
            <p:ph type="subTitle" idx="1"/>
          </p:nvPr>
        </p:nvSpPr>
        <p:spPr>
          <a:xfrm>
            <a:off x="0" y="819150"/>
            <a:ext cx="9144000" cy="4857750"/>
          </a:xfrm>
        </p:spPr>
        <p:txBody>
          <a:bodyPr/>
          <a:lstStyle/>
          <a:p>
            <a:pPr eaLnBrk="1" hangingPunct="1">
              <a:lnSpc>
                <a:spcPct val="105000"/>
              </a:lnSpc>
            </a:pPr>
            <a:r>
              <a:rPr lang="en-US" sz="7200" dirty="0" err="1">
                <a:solidFill>
                  <a:schemeClr val="accent5">
                    <a:lumMod val="25000"/>
                  </a:schemeClr>
                </a:solidFill>
                <a:effectLst/>
                <a:latin typeface="+mj-lt"/>
                <a:cs typeface="Tahoma" pitchFamily="34" charset="0"/>
              </a:rPr>
              <a:t>Ca</a:t>
            </a:r>
            <a:r>
              <a:rPr lang="en-US" sz="7200" dirty="0">
                <a:solidFill>
                  <a:schemeClr val="accent5">
                    <a:lumMod val="25000"/>
                  </a:schemeClr>
                </a:solidFill>
                <a:effectLst/>
                <a:latin typeface="+mj-lt"/>
                <a:cs typeface="Tahoma" pitchFamily="34" charset="0"/>
              </a:rPr>
              <a:t> </a:t>
            </a:r>
            <a:r>
              <a:rPr lang="vi-VN" sz="7200" dirty="0">
                <a:solidFill>
                  <a:schemeClr val="accent5">
                    <a:lumMod val="25000"/>
                  </a:schemeClr>
                </a:solidFill>
                <a:effectLst/>
                <a:latin typeface="+mj-lt"/>
                <a:cs typeface="Tahoma" pitchFamily="34" charset="0"/>
              </a:rPr>
              <a:t>Nhập lễ</a:t>
            </a:r>
            <a:endParaRPr lang="en-US" sz="7200" b="0" dirty="0">
              <a:solidFill>
                <a:schemeClr val="accent5">
                  <a:lumMod val="25000"/>
                </a:schemeClr>
              </a:solidFill>
              <a:effectLst/>
              <a:latin typeface="+mj-lt"/>
              <a:cs typeface="Tahoma" pitchFamily="34" charset="0"/>
            </a:endParaRPr>
          </a:p>
          <a:p>
            <a:pPr eaLnBrk="1" hangingPunct="1">
              <a:lnSpc>
                <a:spcPct val="105000"/>
              </a:lnSpc>
            </a:pPr>
            <a:r>
              <a:rPr lang="vi-VN" sz="6600" dirty="0">
                <a:solidFill>
                  <a:schemeClr val="accent5">
                    <a:lumMod val="25000"/>
                  </a:schemeClr>
                </a:solidFill>
                <a:latin typeface="+mj-lt"/>
                <a:cs typeface="Tahoma" pitchFamily="34" charset="0"/>
              </a:rPr>
              <a:t>Hân Hoan Muôn Lời</a:t>
            </a:r>
            <a:r>
              <a:rPr lang="en-US" sz="6600" dirty="0">
                <a:solidFill>
                  <a:schemeClr val="accent5">
                    <a:lumMod val="25000"/>
                  </a:schemeClr>
                </a:solidFill>
                <a:effectLst/>
                <a:latin typeface="+mj-lt"/>
                <a:cs typeface="Tahoma" pitchFamily="34" charset="0"/>
              </a:rPr>
              <a:t/>
            </a:r>
            <a:br>
              <a:rPr lang="en-US" sz="6600" dirty="0">
                <a:solidFill>
                  <a:schemeClr val="accent5">
                    <a:lumMod val="25000"/>
                  </a:schemeClr>
                </a:solidFill>
                <a:effectLst/>
                <a:latin typeface="+mj-lt"/>
                <a:cs typeface="Tahoma" pitchFamily="34" charset="0"/>
              </a:rPr>
            </a:br>
            <a:r>
              <a:rPr lang="vi-VN" sz="6600" dirty="0">
                <a:solidFill>
                  <a:srgbClr val="FF0000"/>
                </a:solidFill>
                <a:effectLst/>
                <a:latin typeface="+mj-lt"/>
                <a:cs typeface="Tahoma" pitchFamily="34" charset="0"/>
              </a:rPr>
              <a:t>Mai Thiện</a:t>
            </a:r>
            <a:endParaRPr lang="en-US" sz="6600" b="0" i="1" dirty="0">
              <a:solidFill>
                <a:srgbClr val="FF0000"/>
              </a:solidFill>
              <a:effectLst/>
              <a:latin typeface="+mj-lt"/>
              <a:cs typeface="Tahoma" pitchFamily="34" charset="0"/>
            </a:endParaRPr>
          </a:p>
        </p:txBody>
      </p:sp>
      <p:sp>
        <p:nvSpPr>
          <p:cNvPr id="7172"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spTree>
    <p:extLst>
      <p:ext uri="{BB962C8B-B14F-4D97-AF65-F5344CB8AC3E}">
        <p14:creationId xmlns:p14="http://schemas.microsoft.com/office/powerpoint/2010/main" val="252196696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34819" name="Rectangle 3"/>
          <p:cNvSpPr>
            <a:spLocks noGrp="1" noChangeArrowheads="1"/>
          </p:cNvSpPr>
          <p:nvPr>
            <p:ph type="subTitle" idx="1"/>
          </p:nvPr>
        </p:nvSpPr>
        <p:spPr>
          <a:xfrm>
            <a:off x="0" y="133350"/>
            <a:ext cx="9037637" cy="5010149"/>
          </a:xfrm>
        </p:spPr>
        <p:txBody>
          <a:bodyPr/>
          <a:lstStyle/>
          <a:p>
            <a:pPr algn="just" eaLnBrk="1" hangingPunct="1">
              <a:lnSpc>
                <a:spcPct val="105000"/>
              </a:lnSpc>
            </a:pPr>
            <a:r>
              <a:rPr lang="en-US" sz="5400" u="sng" dirty="0">
                <a:solidFill>
                  <a:srgbClr val="FF0000"/>
                </a:solidFill>
                <a:effectLst/>
                <a:latin typeface="+mj-lt"/>
                <a:cs typeface="Times New Roman" pitchFamily="18" charset="0"/>
              </a:rPr>
              <a:t>Tk2</a:t>
            </a:r>
            <a:r>
              <a:rPr lang="vi-VN" sz="5400" b="0" u="sng" dirty="0">
                <a:solidFill>
                  <a:srgbClr val="FF0000"/>
                </a:solidFill>
                <a:effectLst/>
                <a:latin typeface="+mj-lt"/>
                <a:cs typeface="Times New Roman" pitchFamily="18" charset="0"/>
              </a:rPr>
              <a:t>:</a:t>
            </a:r>
            <a:r>
              <a:rPr lang="vi-VN" sz="5400" b="0" dirty="0">
                <a:solidFill>
                  <a:srgbClr val="7030A0"/>
                </a:solidFill>
                <a:effectLst/>
                <a:latin typeface="+mj-lt"/>
                <a:cs typeface="Times New Roman" pitchFamily="18" charset="0"/>
              </a:rPr>
              <a:t> </a:t>
            </a:r>
            <a:r>
              <a:rPr lang="vi-VN" sz="5400" dirty="0">
                <a:solidFill>
                  <a:schemeClr val="accent5">
                    <a:lumMod val="25000"/>
                  </a:schemeClr>
                </a:solidFill>
                <a:effectLst/>
                <a:latin typeface="+mj-lt"/>
                <a:cs typeface="Times New Roman" pitchFamily="18" charset="0"/>
              </a:rPr>
              <a:t>Một nhà ăn ở ngay lành, ân cần sau trước thuận tình sơ quen. Một nhà giông tố lặng yên, vui buồn chia sớt thuỷ chung trọn niềm.  </a:t>
            </a:r>
            <a:endParaRPr lang="en-US" sz="5400" b="0" dirty="0">
              <a:solidFill>
                <a:schemeClr val="accent5">
                  <a:lumMod val="25000"/>
                </a:schemeClr>
              </a:solidFill>
              <a:effectLst/>
              <a:latin typeface="+mj-lt"/>
              <a:cs typeface="Times New Roman" pitchFamily="18" charset="0"/>
            </a:endParaRPr>
          </a:p>
        </p:txBody>
      </p:sp>
      <p:sp>
        <p:nvSpPr>
          <p:cNvPr id="34820"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spTree>
    <p:extLst>
      <p:ext uri="{BB962C8B-B14F-4D97-AF65-F5344CB8AC3E}">
        <p14:creationId xmlns:p14="http://schemas.microsoft.com/office/powerpoint/2010/main" val="213999830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dirty="0">
                <a:solidFill>
                  <a:srgbClr val="FF0000"/>
                </a:solidFill>
                <a:effectLst/>
              </a:rPr>
              <a:t>Đ</a:t>
            </a:r>
            <a:r>
              <a:rPr lang="vi-VN" sz="5400" u="sng" dirty="0">
                <a:solidFill>
                  <a:srgbClr val="FF0000"/>
                </a:solidFill>
                <a:effectLst/>
              </a:rPr>
              <a:t>k</a:t>
            </a:r>
            <a:r>
              <a:rPr lang="en-US" sz="5400" b="0" u="sng" dirty="0">
                <a:solidFill>
                  <a:srgbClr val="FF0000"/>
                </a:solidFill>
                <a:effectLst/>
              </a:rPr>
              <a:t>:</a:t>
            </a:r>
            <a:r>
              <a:rPr lang="vi-VN" sz="5400" dirty="0">
                <a:solidFill>
                  <a:srgbClr val="7030A0"/>
                </a:solidFill>
                <a:effectLst/>
              </a:rPr>
              <a:t> </a:t>
            </a:r>
            <a:r>
              <a:rPr lang="vi-VN" sz="5400" dirty="0">
                <a:solidFill>
                  <a:schemeClr val="accent5">
                    <a:lumMod val="25000"/>
                  </a:schemeClr>
                </a:solidFill>
                <a:effectLst/>
              </a:rPr>
              <a:t>Noi gương đời sống Thánh Gia, trăm sông ngàn núi cũng vượt qua. Thương yêu hiệp nhất không chia lìa, Chúa luôn ở giữa gia đình ta.  </a:t>
            </a:r>
            <a:endParaRPr lang="en-US" sz="5400" b="0" dirty="0">
              <a:solidFill>
                <a:schemeClr val="accent5">
                  <a:lumMod val="25000"/>
                </a:schemeClr>
              </a:solidFill>
              <a:effectLst/>
            </a:endParaRPr>
          </a:p>
        </p:txBody>
      </p:sp>
    </p:spTree>
    <p:extLst>
      <p:ext uri="{BB962C8B-B14F-4D97-AF65-F5344CB8AC3E}">
        <p14:creationId xmlns:p14="http://schemas.microsoft.com/office/powerpoint/2010/main" val="251018589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33795" name="Rectangle 3"/>
          <p:cNvSpPr>
            <a:spLocks noGrp="1" noChangeArrowheads="1"/>
          </p:cNvSpPr>
          <p:nvPr>
            <p:ph type="subTitle" idx="1"/>
          </p:nvPr>
        </p:nvSpPr>
        <p:spPr>
          <a:xfrm>
            <a:off x="0" y="0"/>
            <a:ext cx="9144000" cy="5143500"/>
          </a:xfrm>
          <a:solidFill>
            <a:schemeClr val="tx1"/>
          </a:solidFill>
        </p:spPr>
        <p:txBody>
          <a:bodyPr/>
          <a:lstStyle/>
          <a:p>
            <a:pPr eaLnBrk="1" hangingPunct="1">
              <a:lnSpc>
                <a:spcPct val="105000"/>
              </a:lnSpc>
            </a:pPr>
            <a:endParaRPr lang="en-US" sz="2800" b="1">
              <a:solidFill>
                <a:srgbClr val="FFFF00"/>
              </a:solidFill>
              <a:latin typeface="Times New Roman" pitchFamily="18" charset="0"/>
              <a:cs typeface="Times New Roman" pitchFamily="18" charset="0"/>
            </a:endParaRPr>
          </a:p>
        </p:txBody>
      </p:sp>
      <p:sp>
        <p:nvSpPr>
          <p:cNvPr id="33796"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542109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dirty="0">
                <a:solidFill>
                  <a:srgbClr val="FF0000"/>
                </a:solidFill>
                <a:effectLst/>
              </a:rPr>
              <a:t>Tk</a:t>
            </a:r>
            <a:r>
              <a:rPr lang="en-US" sz="5400" b="0" u="sng" dirty="0">
                <a:solidFill>
                  <a:srgbClr val="FF0000"/>
                </a:solidFill>
                <a:effectLst/>
              </a:rPr>
              <a:t>1:</a:t>
            </a:r>
            <a:r>
              <a:rPr lang="en-US" sz="5400" b="0" dirty="0">
                <a:solidFill>
                  <a:srgbClr val="7030A0"/>
                </a:solidFill>
                <a:effectLst/>
              </a:rPr>
              <a:t> </a:t>
            </a:r>
            <a:r>
              <a:rPr lang="vi-VN" sz="5400" dirty="0">
                <a:solidFill>
                  <a:schemeClr val="accent5">
                    <a:lumMod val="25000"/>
                  </a:schemeClr>
                </a:solidFill>
                <a:effectLst/>
              </a:rPr>
              <a:t>Hân hoan muôn lời mừng kính Thánh Gia, phúc ân dư đầy tình yêu thắm tươi chan hòa. Cuộc đời dương thế tuyệt vời, gương lành phúc đức để danh thơm thiên thu.</a:t>
            </a:r>
            <a:endParaRPr lang="en-US" sz="5400" b="0" dirty="0">
              <a:solidFill>
                <a:schemeClr val="accent5">
                  <a:lumMod val="25000"/>
                </a:schemeClr>
              </a:solidFill>
              <a:effectLst/>
            </a:endParaRPr>
          </a:p>
        </p:txBody>
      </p:sp>
    </p:spTree>
    <p:extLst>
      <p:ext uri="{BB962C8B-B14F-4D97-AF65-F5344CB8AC3E}">
        <p14:creationId xmlns:p14="http://schemas.microsoft.com/office/powerpoint/2010/main" val="28175316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err="1">
                <a:solidFill>
                  <a:srgbClr val="FF0000"/>
                </a:solidFill>
                <a:effectLst/>
              </a:rPr>
              <a:t>Đk</a:t>
            </a:r>
            <a:r>
              <a:rPr lang="en-US" sz="5400" b="0" u="sng" dirty="0">
                <a:solidFill>
                  <a:srgbClr val="FF0000"/>
                </a:solidFill>
                <a:effectLst/>
              </a:rPr>
              <a:t>:</a:t>
            </a:r>
            <a:r>
              <a:rPr lang="en-US" sz="5400" dirty="0">
                <a:solidFill>
                  <a:srgbClr val="7030A0"/>
                </a:solidFill>
                <a:effectLst/>
              </a:rPr>
              <a:t> </a:t>
            </a:r>
            <a:r>
              <a:rPr lang="vi-VN" sz="5400" dirty="0">
                <a:solidFill>
                  <a:schemeClr val="accent5">
                    <a:lumMod val="25000"/>
                  </a:schemeClr>
                </a:solidFill>
                <a:effectLst/>
              </a:rPr>
              <a:t>Dâng lên Chúa lời tạ ơn, đã ban cho nhân loại chính Con yêu của Ngài. Mẹ Ma-ri-a và Thánh Giu-se nên Thánh Gia suối nguồn ơn cứu độ.</a:t>
            </a:r>
            <a:endParaRPr lang="vi-VN" sz="5400" b="0" dirty="0">
              <a:solidFill>
                <a:schemeClr val="accent5">
                  <a:lumMod val="25000"/>
                </a:schemeClr>
              </a:solidFill>
              <a:effectLst/>
            </a:endParaRPr>
          </a:p>
        </p:txBody>
      </p:sp>
    </p:spTree>
    <p:extLst>
      <p:ext uri="{BB962C8B-B14F-4D97-AF65-F5344CB8AC3E}">
        <p14:creationId xmlns:p14="http://schemas.microsoft.com/office/powerpoint/2010/main" val="4278353812"/>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1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1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1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0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8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9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1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3058</TotalTime>
  <Words>1775</Words>
  <Application>Microsoft Office PowerPoint</Application>
  <PresentationFormat>On-screen Show (16:9)</PresentationFormat>
  <Paragraphs>181</Paragraphs>
  <Slides>72</Slides>
  <Notes>7</Notes>
  <HiddenSlides>0</HiddenSlides>
  <MMClips>0</MMClips>
  <ScaleCrop>false</ScaleCrop>
  <HeadingPairs>
    <vt:vector size="4" baseType="variant">
      <vt:variant>
        <vt:lpstr>Theme</vt:lpstr>
      </vt:variant>
      <vt:variant>
        <vt:i4>15</vt:i4>
      </vt:variant>
      <vt:variant>
        <vt:lpstr>Slide Titles</vt:lpstr>
      </vt:variant>
      <vt:variant>
        <vt:i4>72</vt:i4>
      </vt:variant>
    </vt:vector>
  </HeadingPairs>
  <TitlesOfParts>
    <vt:vector size="87" baseType="lpstr">
      <vt:lpstr>Default Design</vt:lpstr>
      <vt:lpstr>10_Default Design</vt:lpstr>
      <vt:lpstr>1_Default Design</vt:lpstr>
      <vt:lpstr>2_Default Design</vt:lpstr>
      <vt:lpstr>5_Default Design</vt:lpstr>
      <vt:lpstr>6_Default Design</vt:lpstr>
      <vt:lpstr>8_Default Design</vt:lpstr>
      <vt:lpstr>9_Default Design</vt:lpstr>
      <vt:lpstr>11_Default Design</vt:lpstr>
      <vt:lpstr>12_Default Design</vt:lpstr>
      <vt:lpstr>13_Default Design</vt:lpstr>
      <vt:lpstr>4_Default Design</vt:lpstr>
      <vt:lpstr>36_Default Design</vt:lpstr>
      <vt:lpstr>14_Default Design</vt:lpstr>
      <vt:lpstr>18_Office Theme</vt:lpstr>
      <vt:lpstr> </vt:lpstr>
      <vt:lpstr> </vt:lpstr>
      <vt:lpstr> </vt:lpstr>
      <vt:lpstr>Tk1: Hãy cảm tạ Chúa, cầu khấn Thánh Danh. Loan báo kỳ công Ngài giữa muôn dân nước. Hát xướng lên theo nhịp đàn ngợi khen Chúa, và gẫm suy sự việc Chúa đã làm.</vt:lpstr>
      <vt:lpstr> </vt:lpstr>
      <vt:lpstr> </vt:lpstr>
      <vt:lpstr> </vt:lpstr>
      <vt:lpstr>Tk1: Hân hoan muôn lời mừng kính Thánh Gia, phúc ân dư đầy tình yêu thắm tươi chan hòa. Cuộc đời dương thế tuyệt vời, gương lành phúc đức để danh thơm thiên thu.</vt:lpstr>
      <vt:lpstr>Đk: Dâng lên Chúa lời tạ ơn, đã ban cho nhân loại chính Con yêu của Ngài. Mẹ Ma-ri-a và Thánh Giu-se nên Thánh Gia suối nguồn ơn cứu độ.</vt:lpstr>
      <vt:lpstr>Tk2: Bao la ân tình đời sống Thánh Gia, dẫu trong âm thầm mà nên mẫu gương mọi nhà. Nhọc nhằn lao tác cùng xẻ chia đời nhân thế với tin yêu phó thác.</vt:lpstr>
      <vt:lpstr>Đk: Dâng lên Chúa lời tạ ơn, đã ban cho nhân loại chính Con yêu của Ngài. Mẹ Ma-ri-a và Thánh Giu-se nên Thánh Gia suối nguồn ơn cứu độ.</vt:lpstr>
      <vt:lpstr>Tk3: Vui trong chiêm niệm đời sống hiến dâng, Thánh Gia kêu mời tình yêu trắng trong vẹn toàn. Đường đời gian khó trải qua lao nhọc, tân toan hưởng phúc lộc vinh quang.</vt:lpstr>
      <vt:lpstr>Đk: Dâng lên Chúa lời tạ ơn, đã ban cho nhân loại chính Con yêu của Ngài. Mẹ Ma-ri-a và Thánh Giu-se nên Thánh Gia suối nguồn ơn cứu độ.</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PowerPoint Presentation</vt:lpstr>
      <vt:lpstr> </vt:lpstr>
      <vt:lpstr> </vt:lpstr>
      <vt:lpstr>Tk1: Hãy cảm tạ Chúa, cầu khấn Thánh Danh. Loan báo kỳ công Ngài giữa muôn dân nước. Hát xướng lên theo nhịp đàn ngợi khen Chúa, và gẫm suy sự việc Chúa đã làm.</vt:lpstr>
      <vt:lpstr> </vt:lpstr>
      <vt:lpstr>Tk2: Hãy tự hào mãi vì có Thánh Danh. Ai những tìm kiếm Ngài hãy mau vui sướng. Kiếm Chúa luôn, trông nhờ quyền uy tay Chúa và chẳng ngưng tìm diện kiến nhan Ngài.</vt:lpstr>
      <vt:lpstr> </vt:lpstr>
      <vt:lpstr>Tk3: Hỡi nô bộc Chúa, dòng dõi Áp-ram, con cháu Ngài tuyển chọn thuộc nhà Gia-cóp. Đức Chúa ta muôn đời Ngài là Thiên Chúa, Ngài quyết chi, địa cầu phải tuân hành.</vt:lpstr>
      <vt:lpstr> </vt:lpstr>
      <vt:lpstr>Tk4: Những điều thề hứa Ngài vẫn nhớ luôn. Giao ước Ngài đã lập ngàn đời kiên vững. Chính Chúa thương đoan thề cùng I-sa-ác, hiệp ước xưa Ngài lập với A-a-ron.</vt:lpstr>
      <vt:lpstr> </vt:lpstr>
      <vt:lpstr>PowerPoint Presentation</vt:lpstr>
      <vt:lpstr> </vt:lpstr>
      <vt:lpstr> </vt:lpstr>
      <vt:lpstr>PowerPoint Presentation</vt:lpstr>
      <vt:lpstr> </vt:lpstr>
      <vt:lpstr>PowerPoint Presentation</vt:lpstr>
      <vt:lpstr>Tk1: Cuộc đời này con có gì mà dâng Chúa đâu. Những luống cày sâu trời tối mau cha chưa kịp về; Mẹ bận rộn từng ngày lo no cơm ấm áo; Có chi đâu Ngài ơi có chi dâng Ngài.</vt:lpstr>
      <vt:lpstr> </vt:lpstr>
      <vt:lpstr>Tk2: Đời tuyệt vời luôn thắm nồng tình yêu thiết tha. Gương sáng mẹ cha ngày tháng qua luôn luôn hiền hoà; Mẹ dặn dò đừng buồn nhau không vui mái ấm. Mến yêu nhau đẹp sao lễ dâng lên Ngài.</vt:lpstr>
      <vt:lpstr> </vt:lpstr>
      <vt:lpstr> </vt:lpstr>
      <vt:lpstr> </vt:lpstr>
      <vt:lpstr> </vt:lpstr>
      <vt:lpstr> </vt:lpstr>
      <vt:lpstr>Tk1: Con quỳ bên máng cỏ tưởng nhớ về năm xưa. Đêm nao Chúa vào đời, đêm nao Chúa làm người. Ngôi Lời Con Chúa Trời bỏ cõi trời xa xôi. Khai sinh ngày cứu rỗi cho muôn loài khắp nơi. </vt:lpstr>
      <vt:lpstr> </vt:lpstr>
      <vt:lpstr>Tk2: Bây giờ con có gì để hiến tặng Thơ Nhi. Trong đêm thánh tuyệt vời, yêu thương Chúa vào đời. Đây lòng con bé nhỏ một kiếp người bơ vơ. Đơn sơ quỳ bên Chúa dâng lên lòng thiết tha.</vt:lpstr>
      <vt:lpstr> </vt:lpstr>
      <vt:lpstr>Tk3: Xin được như Đức Mẹ quỳ gối cùng Giu-se. Tri ân Chúa ngàn đời câu ca thắm ngàn lời. Xin nhẹ nâng phím đàn cùng sứ thần ca vang. Tung hô nguồn ánh sáng đêm nay vào thế gian. </vt:lpstr>
      <vt:lpstr> </vt:lpstr>
      <vt:lpstr> </vt:lpstr>
      <vt:lpstr> </vt:lpstr>
      <vt:lpstr> </vt:lpstr>
      <vt:lpstr> </vt:lpstr>
      <vt:lpstr> </vt:lpstr>
      <vt:lpstr>Đk: Noi gương đời sống Thánh Gia, trăm sông ngàn núi cũng vượt qua. Thương yêu hiệp nhất không chia lìa, Chúa luôn ở giữa gia đình ta.  </vt:lpstr>
      <vt:lpstr> </vt:lpstr>
      <vt:lpstr>Đk: Noi gương đời sống Thánh Gia, trăm sông ngàn núi cũng vượt qua. Thương yêu hiệp nhất không chia lìa, Chúa luôn ở giữa gia đình ta.  </vt:lpstr>
      <vt:lpstr> </vt:lpstr>
    </vt:vector>
  </TitlesOfParts>
  <Company>Unknown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Unknown</dc:creator>
  <cp:lastModifiedBy>Hung Nam</cp:lastModifiedBy>
  <cp:revision>1570</cp:revision>
  <dcterms:created xsi:type="dcterms:W3CDTF">2000-12-31T17:05:43Z</dcterms:created>
  <dcterms:modified xsi:type="dcterms:W3CDTF">2023-12-28T21:45:43Z</dcterms:modified>
</cp:coreProperties>
</file>