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80" r:id="rId6"/>
    <p:sldMasterId id="2147483792" r:id="rId7"/>
    <p:sldMasterId id="2147483804" r:id="rId8"/>
    <p:sldMasterId id="2147483816" r:id="rId9"/>
    <p:sldMasterId id="2147483828" r:id="rId10"/>
    <p:sldMasterId id="2147483864" r:id="rId11"/>
    <p:sldMasterId id="2147483876" r:id="rId12"/>
    <p:sldMasterId id="2147483936" r:id="rId13"/>
    <p:sldMasterId id="2147483948" r:id="rId14"/>
    <p:sldMasterId id="2147483960" r:id="rId15"/>
    <p:sldMasterId id="2147483972" r:id="rId16"/>
  </p:sldMasterIdLst>
  <p:notesMasterIdLst>
    <p:notesMasterId r:id="rId112"/>
  </p:notesMasterIdLst>
  <p:sldIdLst>
    <p:sldId id="365" r:id="rId17"/>
    <p:sldId id="373" r:id="rId18"/>
    <p:sldId id="9660" r:id="rId19"/>
    <p:sldId id="9683" r:id="rId20"/>
    <p:sldId id="9771" r:id="rId21"/>
    <p:sldId id="9772" r:id="rId22"/>
    <p:sldId id="9773" r:id="rId23"/>
    <p:sldId id="9774" r:id="rId24"/>
    <p:sldId id="9775" r:id="rId25"/>
    <p:sldId id="384" r:id="rId26"/>
    <p:sldId id="385" r:id="rId27"/>
    <p:sldId id="386" r:id="rId28"/>
    <p:sldId id="387" r:id="rId29"/>
    <p:sldId id="388" r:id="rId30"/>
    <p:sldId id="389" r:id="rId31"/>
    <p:sldId id="390" r:id="rId32"/>
    <p:sldId id="391" r:id="rId33"/>
    <p:sldId id="9593" r:id="rId34"/>
    <p:sldId id="9329" r:id="rId35"/>
    <p:sldId id="8578" r:id="rId36"/>
    <p:sldId id="9701" r:id="rId37"/>
    <p:sldId id="9776" r:id="rId38"/>
    <p:sldId id="9702" r:id="rId39"/>
    <p:sldId id="9777" r:id="rId40"/>
    <p:sldId id="9341" r:id="rId41"/>
    <p:sldId id="9778" r:id="rId42"/>
    <p:sldId id="9779" r:id="rId43"/>
    <p:sldId id="9780" r:id="rId44"/>
    <p:sldId id="8788" r:id="rId45"/>
    <p:sldId id="9345" r:id="rId46"/>
    <p:sldId id="9720" r:id="rId47"/>
    <p:sldId id="9755" r:id="rId48"/>
    <p:sldId id="9714" r:id="rId49"/>
    <p:sldId id="9758" r:id="rId50"/>
    <p:sldId id="9759" r:id="rId51"/>
    <p:sldId id="9760" r:id="rId52"/>
    <p:sldId id="9761" r:id="rId53"/>
    <p:sldId id="9762" r:id="rId54"/>
    <p:sldId id="9763" r:id="rId55"/>
    <p:sldId id="9764" r:id="rId56"/>
    <p:sldId id="9765" r:id="rId57"/>
    <p:sldId id="9766" r:id="rId58"/>
    <p:sldId id="9767" r:id="rId59"/>
    <p:sldId id="9768" r:id="rId60"/>
    <p:sldId id="9769" r:id="rId61"/>
    <p:sldId id="9770" r:id="rId62"/>
    <p:sldId id="9706" r:id="rId63"/>
    <p:sldId id="8757" r:id="rId64"/>
    <p:sldId id="8794" r:id="rId65"/>
    <p:sldId id="9727" r:id="rId66"/>
    <p:sldId id="8759" r:id="rId67"/>
    <p:sldId id="9728" r:id="rId68"/>
    <p:sldId id="9729" r:id="rId69"/>
    <p:sldId id="8761" r:id="rId70"/>
    <p:sldId id="9730" r:id="rId71"/>
    <p:sldId id="9731" r:id="rId72"/>
    <p:sldId id="9684" r:id="rId73"/>
    <p:sldId id="9732" r:id="rId74"/>
    <p:sldId id="9733" r:id="rId75"/>
    <p:sldId id="8359" r:id="rId76"/>
    <p:sldId id="9715" r:id="rId77"/>
    <p:sldId id="2166" r:id="rId78"/>
    <p:sldId id="2187" r:id="rId79"/>
    <p:sldId id="9781" r:id="rId80"/>
    <p:sldId id="9782" r:id="rId81"/>
    <p:sldId id="9667" r:id="rId82"/>
    <p:sldId id="9783" r:id="rId83"/>
    <p:sldId id="9784" r:id="rId84"/>
    <p:sldId id="9757" r:id="rId85"/>
    <p:sldId id="9734" r:id="rId86"/>
    <p:sldId id="9735" r:id="rId87"/>
    <p:sldId id="9738" r:id="rId88"/>
    <p:sldId id="9736" r:id="rId89"/>
    <p:sldId id="9785" r:id="rId90"/>
    <p:sldId id="9737" r:id="rId91"/>
    <p:sldId id="9786" r:id="rId92"/>
    <p:sldId id="9532" r:id="rId93"/>
    <p:sldId id="9716" r:id="rId94"/>
    <p:sldId id="8508" r:id="rId95"/>
    <p:sldId id="9117" r:id="rId96"/>
    <p:sldId id="9745" r:id="rId97"/>
    <p:sldId id="9746" r:id="rId98"/>
    <p:sldId id="9688" r:id="rId99"/>
    <p:sldId id="9610" r:id="rId100"/>
    <p:sldId id="9747" r:id="rId101"/>
    <p:sldId id="9748" r:id="rId102"/>
    <p:sldId id="9756" r:id="rId103"/>
    <p:sldId id="9787" r:id="rId104"/>
    <p:sldId id="9788" r:id="rId105"/>
    <p:sldId id="9789" r:id="rId106"/>
    <p:sldId id="9790" r:id="rId107"/>
    <p:sldId id="9791" r:id="rId108"/>
    <p:sldId id="9792" r:id="rId109"/>
    <p:sldId id="9793" r:id="rId110"/>
    <p:sldId id="9794"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8" y="21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presProps" Target="presProps.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64B27-77E3-4813-A8F1-2A76335C3BEB}" type="slidenum">
              <a:rPr lang="en-US" smtClean="0"/>
              <a:t>2</a:t>
            </a:fld>
            <a:endParaRPr lang="en-US"/>
          </a:p>
        </p:txBody>
      </p:sp>
    </p:spTree>
    <p:extLst>
      <p:ext uri="{BB962C8B-B14F-4D97-AF65-F5344CB8AC3E}">
        <p14:creationId xmlns:p14="http://schemas.microsoft.com/office/powerpoint/2010/main" val="346788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64B27-77E3-4813-A8F1-2A76335C3BEB}" type="slidenum">
              <a:rPr lang="en-US" smtClean="0"/>
              <a:t>73</a:t>
            </a:fld>
            <a:endParaRPr lang="en-US"/>
          </a:p>
        </p:txBody>
      </p:sp>
    </p:spTree>
    <p:extLst>
      <p:ext uri="{BB962C8B-B14F-4D97-AF65-F5344CB8AC3E}">
        <p14:creationId xmlns:p14="http://schemas.microsoft.com/office/powerpoint/2010/main" val="328568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46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3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851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922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8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768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767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206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73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73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564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975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99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4222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302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8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338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471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695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42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28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96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812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28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686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99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76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12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2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75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81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981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2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09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81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71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69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95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15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07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69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8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800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0475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72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5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23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37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7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95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099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92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182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13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26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969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0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61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50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775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356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1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734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20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93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6807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069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903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8.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0.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 </a:t>
            </a:r>
            <a:r>
              <a:rPr lang="vi-VN" sz="5400" b="0" dirty="0">
                <a:solidFill>
                  <a:schemeClr val="bg1"/>
                </a:solidFill>
                <a:effectLst/>
                <a:latin typeface="+mj-lt"/>
                <a:cs typeface="Times New Roman" panose="02020603050405020304" pitchFamily="18" charset="0"/>
              </a:rPr>
              <a:t>Và 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FFFF00"/>
                </a:solidFill>
                <a:effectLst/>
                <a:latin typeface="+mj-lt"/>
                <a:cs typeface="Times New Roman" panose="02020603050405020304" pitchFamily="18" charset="0"/>
              </a:rPr>
              <a: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u="sng" dirty="0">
                <a:solidFill>
                  <a:schemeClr val="bg1"/>
                </a:solidFill>
                <a:effectLst/>
                <a:latin typeface="+mj-lt"/>
                <a:cs typeface="Times New Roman" panose="02020603050405020304" pitchFamily="18" charset="0"/>
              </a:rPr>
              <a:t>A-men. A-men. </a:t>
            </a:r>
            <a:endParaRPr lang="vi-VN" sz="4400" b="0" u="sng"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1200329"/>
          </a:xfrm>
          <a:prstGeom prst="rect">
            <a:avLst/>
          </a:prstGeom>
          <a:noFill/>
        </p:spPr>
        <p:txBody>
          <a:bodyPr wrap="square" rtlCol="0">
            <a:spAutoFit/>
          </a:bodyPr>
          <a:lstStyle/>
          <a:p>
            <a:r>
              <a:rPr lang="en-US" sz="3600">
                <a:solidFill>
                  <a:srgbClr val="FFFF00"/>
                </a:solidFill>
                <a:latin typeface="UTM American Sans" pitchFamily="18" charset="0"/>
              </a:rPr>
              <a:t>THÁNH LỄ VỌNG </a:t>
            </a:r>
          </a:p>
          <a:p>
            <a:r>
              <a:rPr lang="en-US" sz="3600">
                <a:solidFill>
                  <a:srgbClr val="FFFF00"/>
                </a:solidFill>
                <a:latin typeface="UTM American Sans" pitchFamily="18" charset="0"/>
              </a:rPr>
              <a:t>MỪNG CHÚA GIÁNG SINH</a:t>
            </a: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304800" y="2343150"/>
            <a:ext cx="5041392" cy="2677656"/>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95</a:t>
            </a:r>
          </a:p>
          <a:p>
            <a:pPr algn="ct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3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câu</a:t>
            </a:r>
            <a:endPar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Kim Long</a:t>
            </a:r>
            <a:endPar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0"/>
            <a:ext cx="5130086" cy="33734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
        <p:nvSpPr>
          <p:cNvPr id="8" name="TextBox 7">
            <a:extLst>
              <a:ext uri="{FF2B5EF4-FFF2-40B4-BE49-F238E27FC236}">
                <a16:creationId xmlns="" xmlns:a16="http://schemas.microsoft.com/office/drawing/2014/main" id="{C7215408-E08F-AE36-955D-058C06E5A2D4}"/>
              </a:ext>
            </a:extLst>
          </p:cNvPr>
          <p:cNvSpPr txBox="1"/>
          <p:nvPr/>
        </p:nvSpPr>
        <p:spPr>
          <a:xfrm>
            <a:off x="2971800" y="1686740"/>
            <a:ext cx="6934200" cy="1938992"/>
          </a:xfrm>
          <a:prstGeom prst="rect">
            <a:avLst/>
          </a:prstGeom>
          <a:noFill/>
        </p:spPr>
        <p:txBody>
          <a:bodyPr wrap="square" rtlCol="0">
            <a:spAutoFit/>
          </a:bodyPr>
          <a:lstStyle/>
          <a:p>
            <a:pPr algn="ctr"/>
            <a:r>
              <a:rPr lang="vi-VN" sz="4000" dirty="0">
                <a:solidFill>
                  <a:srgbClr val="FFFF00"/>
                </a:solidFill>
              </a:rPr>
              <a:t>Ca Nhập Lễ</a:t>
            </a:r>
          </a:p>
          <a:p>
            <a:pPr algn="ctr"/>
            <a:r>
              <a:rPr lang="vi-VN" sz="4000" dirty="0">
                <a:solidFill>
                  <a:srgbClr val="FFFF00"/>
                </a:solidFill>
              </a:rPr>
              <a:t>Nhịp đàn đêm giáng sinh</a:t>
            </a:r>
          </a:p>
          <a:p>
            <a:pPr algn="ctr"/>
            <a:r>
              <a:rPr lang="vi-VN" sz="4000" dirty="0">
                <a:solidFill>
                  <a:schemeClr val="bg1"/>
                </a:solidFill>
              </a:rPr>
              <a:t>Đỗ Vy Hạ</a:t>
            </a:r>
            <a:endParaRPr lang="en-US" sz="4000" dirty="0">
              <a:solidFill>
                <a:schemeClr val="bg1"/>
              </a:solidFill>
            </a:endParaRPr>
          </a:p>
        </p:txBody>
      </p:sp>
    </p:spTree>
    <p:extLst>
      <p:ext uri="{BB962C8B-B14F-4D97-AF65-F5344CB8AC3E}">
        <p14:creationId xmlns:p14="http://schemas.microsoft.com/office/powerpoint/2010/main" val="285463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Chúa Cứu Thế đã giáng sinh cho chúng ta. Người là Đức Ki-tô, là Chúa chúng ta.  </a:t>
            </a:r>
          </a:p>
        </p:txBody>
      </p:sp>
    </p:spTree>
    <p:extLst>
      <p:ext uri="{BB962C8B-B14F-4D97-AF65-F5344CB8AC3E}">
        <p14:creationId xmlns:p14="http://schemas.microsoft.com/office/powerpoint/2010/main" val="2411968570"/>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 lên mừng Chúa một bài ca mới. Hát lên mừng Chúa hỡi tất cả địa cầu.  Hát lên mừng Chúa hãy chúc tụng Thánh Danh.  </a:t>
            </a: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Chúa Cứu Thế đã giáng sinh cho chúng ta. Người là Đức Ki-tô, là Chúa chúng ta.  </a:t>
            </a:r>
          </a:p>
        </p:txBody>
      </p:sp>
    </p:spTree>
    <p:extLst>
      <p:ext uri="{BB962C8B-B14F-4D97-AF65-F5344CB8AC3E}">
        <p14:creationId xmlns:p14="http://schemas.microsoft.com/office/powerpoint/2010/main" val="801193531"/>
      </p:ext>
    </p:extLst>
  </p:cSld>
  <p:clrMapOvr>
    <a:masterClrMapping/>
  </p:clrMapOvr>
  <p:transition advClick="0" advTm="30"/>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7150"/>
            <a:ext cx="9144000" cy="5143500"/>
          </a:xfrm>
        </p:spPr>
        <p:txBody>
          <a:bodyPr>
            <a:normAutofit fontScale="70000" lnSpcReduction="20000"/>
          </a:bodyPr>
          <a:lstStyle/>
          <a:p>
            <a:pPr marL="0" indent="0" algn="just" fontAlgn="base">
              <a:lnSpc>
                <a:spcPct val="120000"/>
              </a:lnSpc>
              <a:buNone/>
            </a:pPr>
            <a:r>
              <a:rPr lang="vi-VN" sz="8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  </a:t>
            </a:r>
            <a:r>
              <a:rPr lang="vi-VN" sz="8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 ân độ thế ngày nay loan báo. Nói cho vạn quốc biết rõ vinh hiển Ngài,  các dân đều thấy những vĩ nghiệp tay Ngài.</a:t>
            </a:r>
            <a:endParaRPr lang="vi-VN"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Chúa Cứu Thế đã giáng sinh cho chúng ta. Người là Đức Ki-tô, là Chúa chúng ta.  </a:t>
            </a:r>
          </a:p>
        </p:txBody>
      </p:sp>
    </p:spTree>
    <p:extLst>
      <p:ext uri="{BB962C8B-B14F-4D97-AF65-F5344CB8AC3E}">
        <p14:creationId xmlns:p14="http://schemas.microsoft.com/office/powerpoint/2010/main" val="1550517068"/>
      </p:ext>
    </p:extLst>
  </p:cSld>
  <p:clrMapOvr>
    <a:masterClrMapping/>
  </p:clrMapOvr>
  <p:transition advClick="0" advTm="30"/>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 mau nhảy múa, trời nào vui lên. Biển khơi gầm thét với tất cả hải vật,  các cây rừng hãy hát xướng cùng nương đồng.  </a:t>
            </a:r>
            <a:endPar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advTm="30"/>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Chúa Cứu Thế đã giáng sinh cho chúng ta. Người là Đức Ki-tô, là Chúa chúng ta.  </a:t>
            </a:r>
          </a:p>
        </p:txBody>
      </p:sp>
    </p:spTree>
    <p:extLst>
      <p:ext uri="{BB962C8B-B14F-4D97-AF65-F5344CB8AC3E}">
        <p14:creationId xmlns:p14="http://schemas.microsoft.com/office/powerpoint/2010/main" val="1951749848"/>
      </p:ext>
    </p:extLst>
  </p:cSld>
  <p:clrMapOvr>
    <a:masterClrMapping/>
  </p:clrMapOvr>
  <p:transition advClick="0" advTm="30"/>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 lên mừng Chúa vì Ngài ngự đến xét xử trần thế đúng phép công minh Ngài.  Xét xử vạn quốc, phán quyết Ngài công bình.  </a:t>
            </a:r>
            <a:endPar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49185924"/>
      </p:ext>
    </p:extLst>
  </p:cSld>
  <p:clrMapOvr>
    <a:masterClrMapping/>
  </p:clrMapOvr>
  <p:transition advClick="0" advTm="30"/>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 nay Chúa Cứu Thế đã giáng sinh cho chúng ta. Người là Đức Ki-tô, là Chúa chúng ta.  </a:t>
            </a:r>
          </a:p>
        </p:txBody>
      </p:sp>
    </p:spTree>
    <p:extLst>
      <p:ext uri="{BB962C8B-B14F-4D97-AF65-F5344CB8AC3E}">
        <p14:creationId xmlns:p14="http://schemas.microsoft.com/office/powerpoint/2010/main" val="3161870023"/>
      </p:ext>
    </p:extLst>
  </p:cSld>
  <p:clrMapOvr>
    <a:masterClrMapping/>
  </p:clrMapOvr>
  <p:transition advClick="0" advTm="30"/>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schemeClr val="bg1"/>
                </a:solidFill>
                <a:latin typeface="UTM American Sans" pitchFamily="18" charset="0"/>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 đàn vang lên hỡi các dân xa gần, tung hô Vua Trời xuống làm người. Cùng hoà ngâm theo tiếng ca thiên thần, thương nhân gian nên Người giáng trần.</a:t>
            </a:r>
          </a:p>
        </p:txBody>
      </p:sp>
    </p:spTree>
    <p:extLst>
      <p:ext uri="{BB962C8B-B14F-4D97-AF65-F5344CB8AC3E}">
        <p14:creationId xmlns:p14="http://schemas.microsoft.com/office/powerpoint/2010/main" val="255160500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Autofit/>
          </a:bodyPr>
          <a:lstStyle/>
          <a:p>
            <a:pPr marL="0" indent="0" algn="just">
              <a:buNone/>
              <a:defRPr/>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lnSpc>
                <a:spcPct val="140000"/>
              </a:lnSpc>
              <a:buNone/>
              <a:defRPr/>
            </a:pP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Ta báo cho các ngươi một niềm vui trọng đại: Hôm nay Đấng Cứu Thế, là Chúa đã giáng sinh cho các ngươi.</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a:t>
            </a: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advTm="30"/>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Tôi báo cho anh em một tin mừng: Hôm nay chính hôm nay Đấng Cứu Thế, Đấng Cứu Thế là Chúa Ki-tô đã giáng sinh cho chúng ta. </a:t>
            </a:r>
          </a:p>
          <a:p>
            <a:pPr marL="0" indent="0" algn="just">
              <a:buNone/>
              <a:defRPr/>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Alleluia...Alleluia</a:t>
            </a:r>
          </a:p>
          <a:p>
            <a:pPr marL="0" indent="0" algn="just">
              <a:lnSpc>
                <a:spcPct val="140000"/>
              </a:lnSpc>
              <a:buNone/>
              <a:defRPr/>
            </a:pPr>
            <a:endParaRPr lang="en-US" sz="33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1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27970905"/>
      </p:ext>
    </p:extLst>
  </p:cSld>
  <p:clrMapOvr>
    <a:masterClrMapping/>
  </p:clrMapOvr>
  <p:transition advClick="0" advTm="30"/>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45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830997"/>
          </a:xfrm>
          <a:prstGeom prst="rect">
            <a:avLst/>
          </a:prstGeom>
          <a:noFill/>
        </p:spPr>
        <p:txBody>
          <a:bodyPr wrap="square" rtlCol="0">
            <a:spAutoFit/>
          </a:bodyPr>
          <a:lstStyle/>
          <a:p>
            <a:r>
              <a:rPr lang="en-US" sz="48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1342749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5700" b="1" dirty="0" smtClean="0">
                <a:solidFill>
                  <a:srgbClr val="FFFF00"/>
                </a:solidFill>
                <a:effectLst>
                  <a:outerShdw blurRad="38100" dist="38100" dir="2700000" algn="tl">
                    <a:srgbClr val="000000">
                      <a:alpha val="43137"/>
                    </a:srgbClr>
                  </a:outerShdw>
                </a:effectLst>
                <a:latin typeface="+mj-lt"/>
              </a:rPr>
              <a:t>Tk1:</a:t>
            </a:r>
            <a:r>
              <a:rPr lang="en-US" sz="5700" b="1" dirty="0" smtClean="0">
                <a:solidFill>
                  <a:srgbClr val="FFFF00"/>
                </a:solidFill>
                <a:effectLst>
                  <a:outerShdw blurRad="38100" dist="38100" dir="2700000" algn="tl">
                    <a:srgbClr val="000000">
                      <a:alpha val="43137"/>
                    </a:srgbClr>
                  </a:outerShdw>
                </a:effectLst>
                <a:latin typeface="+mj-lt"/>
              </a:rPr>
              <a:t> </a:t>
            </a:r>
            <a:r>
              <a:rPr lang="vi-VN" sz="5700" b="1" dirty="0" smtClean="0">
                <a:solidFill>
                  <a:schemeClr val="bg1"/>
                </a:solidFill>
                <a:effectLst>
                  <a:outerShdw blurRad="38100" dist="38100" dir="2700000" algn="tl">
                    <a:srgbClr val="000000">
                      <a:alpha val="43137"/>
                    </a:srgbClr>
                  </a:outerShdw>
                </a:effectLst>
                <a:latin typeface="+mj-lt"/>
              </a:rPr>
              <a:t>Chuông </a:t>
            </a:r>
            <a:r>
              <a:rPr lang="vi-VN" sz="5700" b="1" dirty="0">
                <a:solidFill>
                  <a:schemeClr val="bg1"/>
                </a:solidFill>
                <a:effectLst>
                  <a:outerShdw blurRad="38100" dist="38100" dir="2700000" algn="tl">
                    <a:srgbClr val="000000">
                      <a:alpha val="43137"/>
                    </a:srgbClr>
                  </a:outerShdw>
                </a:effectLst>
                <a:latin typeface="+mj-lt"/>
              </a:rPr>
              <a:t>ngân nhịp nhàng giữa đêm vắng, thinh không sứ thần hát vang, mời gọi toàn dân mau mau đến chầu, hoà lời tụng ca Chúa ta.</a:t>
            </a:r>
          </a:p>
        </p:txBody>
      </p:sp>
    </p:spTree>
    <p:extLst>
      <p:ext uri="{BB962C8B-B14F-4D97-AF65-F5344CB8AC3E}">
        <p14:creationId xmlns:p14="http://schemas.microsoft.com/office/powerpoint/2010/main" val="3188562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5715000" cy="3771900"/>
          </a:xfrm>
        </p:spPr>
        <p:txBody>
          <a:bodyPr>
            <a:normAutofit lnSpcReduction="10000"/>
          </a:bodyPr>
          <a:lstStyle/>
          <a:p>
            <a:pPr eaLnBrk="1" hangingPunct="1"/>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Tâm</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Sự</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p>
          <a:p>
            <a:pPr eaLnBrk="1" hangingPunct="1"/>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Một</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Đêm</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Đông</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lnSpc>
                <a:spcPct val="120000"/>
              </a:lnSpc>
            </a:pPr>
            <a:r>
              <a:rPr lang="vi-VN"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Văn Chi</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 đàn vang lên hỡi các dân xa gần, tung hô Vua Trời xuống làm người. Cùng hoà ngâm theo tiếng ca thiên thần, thương nhân gian nên Người giáng trần.</a:t>
            </a:r>
          </a:p>
        </p:txBody>
      </p:sp>
    </p:spTree>
    <p:extLst>
      <p:ext uri="{BB962C8B-B14F-4D97-AF65-F5344CB8AC3E}">
        <p14:creationId xmlns:p14="http://schemas.microsoft.com/office/powerpoint/2010/main" val="970000365"/>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09550"/>
            <a:ext cx="9144000" cy="5143500"/>
          </a:xfrm>
        </p:spPr>
        <p:txBody>
          <a:bodyPr>
            <a:noAutofit/>
          </a:bodyPr>
          <a:lstStyle/>
          <a:p>
            <a:pPr algn="just"/>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Nghe từng hồi chuông ngân reo vang loan báo Tin Mừng Chúa Ngôi Hai đã giáng sinh. Gió về ngập không gian, sao đêm lung linh mơ huyền và Ngôi Hai giáng thế.</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p>
        </p:txBody>
      </p:sp>
    </p:spTree>
    <p:extLst>
      <p:ext uri="{BB962C8B-B14F-4D97-AF65-F5344CB8AC3E}">
        <p14:creationId xmlns:p14="http://schemas.microsoft.com/office/powerpoint/2010/main" val="332637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38381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80436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5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Pk2: </a:t>
            </a:r>
            <a:r>
              <a:rPr lang="vi-VN" sz="5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nhiệm mầu linh thiêng Ngôi Hai đã xuống gian trần cứu nhân loại khỏi bất công. Chúa Trời ngàn vinh quang, nhưng nay sinh ra làm người và mang thân yếu đuối.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38838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28135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Pk3: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lặng quỳ lắng im say sưa chiêm ngắm Vua Trời rét run, run giữa đêm đông. Tâm hồn đầy giá băng, nhưng luôn tin Đấng cứu đời và Ngôi Hai cứu thế.</a:t>
            </a:r>
          </a:p>
          <a:p>
            <a:pPr algn="just">
              <a:lnSpc>
                <a:spcPct val="120000"/>
              </a:lnSpc>
            </a:pPr>
            <a:r>
              <a:rPr lang="en-US" sz="47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p>
        </p:txBody>
      </p:sp>
    </p:spTree>
    <p:extLst>
      <p:ext uri="{BB962C8B-B14F-4D97-AF65-F5344CB8AC3E}">
        <p14:creationId xmlns:p14="http://schemas.microsoft.com/office/powerpoint/2010/main" val="112697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chẳng có gì dâng về cho Chúa Chúa Hài Đồng ơi</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chẳng có gì dâng về cho Chúa, vàng hương quý giá trên đời. (</a:t>
            </a:r>
            <a:r>
              <a:rPr lang="vi-VN" sz="48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Mộc dược dầu thơm hương ngát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có gì dâng Chúa đêm nay.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88583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đêm diệu huyền con quỳ bên Chúa bên hang đá thô sơ nghèo hèn</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vẫn lặng quỳ có gì dâng Chúa, thì nay dâng hiến xác hồn.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đây tâm tư mơ ước</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trái tim con làm hang đá Bê-lem dâng Ngài (</a:t>
            </a:r>
            <a:r>
              <a:rPr lang="vi-VN" sz="4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Ngài</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just"/>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555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6195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5400" b="1" dirty="0">
                <a:solidFill>
                  <a:srgbClr val="FFFF00"/>
                </a:solidFill>
                <a:effectLst>
                  <a:outerShdw blurRad="38100" dist="38100" dir="2700000" algn="tl">
                    <a:srgbClr val="000000">
                      <a:alpha val="43137"/>
                    </a:srgbClr>
                  </a:outerShdw>
                </a:effectLst>
                <a:latin typeface="+mj-lt"/>
              </a:rPr>
              <a:t>Tk2: </a:t>
            </a:r>
            <a:r>
              <a:rPr lang="vi-VN" sz="5400" b="1" dirty="0">
                <a:solidFill>
                  <a:schemeClr val="bg1"/>
                </a:solidFill>
                <a:effectLst>
                  <a:outerShdw blurRad="38100" dist="38100" dir="2700000" algn="tl">
                    <a:srgbClr val="000000">
                      <a:alpha val="43137"/>
                    </a:srgbClr>
                  </a:outerShdw>
                </a:effectLst>
                <a:latin typeface="+mj-lt"/>
              </a:rPr>
              <a:t>Trong nôi mọn hèn Chúa ngự đến, đêm đông sương đầy gió lên chỉ vì tình yêu không mong đáp đền, mà Người đành quên ấm êm.</a:t>
            </a:r>
          </a:p>
        </p:txBody>
      </p:sp>
    </p:spTree>
    <p:extLst>
      <p:ext uri="{BB962C8B-B14F-4D97-AF65-F5344CB8AC3E}">
        <p14:creationId xmlns:p14="http://schemas.microsoft.com/office/powerpoint/2010/main" val="286723305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1</a:t>
            </a:r>
          </a:p>
          <a:p>
            <a:pPr algn="ctr">
              <a:lnSpc>
                <a:spcPct val="120000"/>
              </a:lnSpc>
            </a:pPr>
            <a:r>
              <a:rPr lang="vi-VN"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Khúc ca giáng sinh</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vi-VN" sz="48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Minh tâm</a:t>
            </a:r>
            <a:endParaRPr lang="en-US" sz="48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832092"/>
          </a:xfrm>
          <a:prstGeom prst="rect">
            <a:avLst/>
          </a:prstGeom>
        </p:spPr>
        <p:txBody>
          <a:bodyPr wrap="square">
            <a:spAutoFit/>
          </a:bodyPr>
          <a:lstStyle/>
          <a:p>
            <a:pPr algn="just"/>
            <a:r>
              <a:rPr lang="vi-VN" sz="4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 </a:t>
            </a:r>
            <a:r>
              <a:rPr lang="vi-VN"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Bầu trời hôm nay vang lên tiếng ca khúc nhạc vui tươi. Ngàn muôn tinh tú như trăng sáng hơn đón chào ngày mới. Này một trẻ thơ giáng sinh, vì lòng Ngài yêu thế nhân nên từ trời cao Ngài đổ xuống thăm gian trần. </a:t>
            </a:r>
            <a:endParaRPr lang="en-US"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832092"/>
          </a:xfrm>
          <a:prstGeom prst="rect">
            <a:avLst/>
          </a:prstGeom>
        </p:spPr>
        <p:txBody>
          <a:bodyPr wrap="square">
            <a:spAutoFit/>
          </a:bodyPr>
          <a:lstStyle/>
          <a:p>
            <a:pPr algn="just"/>
            <a:r>
              <a:rPr lang="vi-VN" sz="4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 là Ngôi Hai bên Ngôi Chúa Cha có từ khởi nguyên. Là A-đam mới cho nhân thế đang khát tình thương mến. Ngài là sự sống chứa chan, Ngài là nguồn sáng tỏa lan. Ta cùng hân hoan mừng Chúa đến trong huy hoàng. </a:t>
            </a:r>
            <a:endParaRPr lang="en-US"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63071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 danh, vinh  danh Chúa cả trên trời, Chúa cả trên trời. Và bình an, bình an dưới thế cho người Chúa thương. Tung hô, tung hô Chúa Cha trên trời, Chúa Cha trên trời. Và Ngôi Hai cùng với Ngôi Ba hiển vinh muôn đời. </a:t>
            </a:r>
            <a:endParaRPr lang="en-US"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12462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Loài người trông mong như đêm tối tăm trông đợi rạng đông. Một kỷ nguyên mới nay đang mở ra giữa toàn thế giới. Này một Hài Nhi Thánh Vương, là nguồn bình an bốn phương, gieo niềm yêu thương và muôn phúc ân thiên đường. </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832092"/>
          </a:xfrm>
          <a:prstGeom prst="rect">
            <a:avLst/>
          </a:prstGeom>
        </p:spPr>
        <p:txBody>
          <a:bodyPr wrap="square">
            <a:spAutoFit/>
          </a:bodyPr>
          <a:lstStyle/>
          <a:p>
            <a:pPr algn="just"/>
            <a:r>
              <a:rPr lang="vi-VN" sz="4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Loài ngươì hôm nay dâng lên Chúa muôn tâm tình tri ân. Ðược làm con Chúa ôi cao quý thay kiếp người đâu đáng. Nào cùng mừng vui hát lên, hòa nhịp cùng muôn sứ thiên tiếng đàn uy nghiêm hợp tấu khúc ca vang rền. </a:t>
            </a:r>
            <a:endParaRPr lang="en-US"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83283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 danh, vinh  danh Chúa cả trên trời, Chúa cả trên trời. Và bình an, bình an dưới thế cho người Chúa thương. Tung hô, tung hô Chúa Cha trên trời, Chúa Cha trên trời. Và Ngôi Hai cùng với Ngôi Ba hiển vinh muôn đời. </a:t>
            </a:r>
            <a:endParaRPr lang="en-US" sz="4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44678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33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 đàn vang lên hỡi các dân xa gần, tung hô Vua Trời xuống làm người. Cùng hoà ngâm theo tiếng ca thiên thần, thương nhân gian nên Người giáng trần.</a:t>
            </a:r>
          </a:p>
        </p:txBody>
      </p:sp>
    </p:spTree>
    <p:extLst>
      <p:ext uri="{BB962C8B-B14F-4D97-AF65-F5344CB8AC3E}">
        <p14:creationId xmlns:p14="http://schemas.microsoft.com/office/powerpoint/2010/main" val="680937748"/>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2</a:t>
            </a:r>
          </a:p>
          <a:p>
            <a:pPr algn="ctr">
              <a:lnSpc>
                <a:spcPct val="120000"/>
              </a:lnSpc>
            </a:pPr>
            <a:r>
              <a:rPr lang="vi-VN"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 ơi vui lên</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vi-VN"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Giang Ân</a:t>
            </a:r>
            <a:endParaRPr lang="en-US"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560836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4524315"/>
          </a:xfrm>
          <a:prstGeom prst="rect">
            <a:avLst/>
          </a:prstGeom>
        </p:spPr>
        <p:txBody>
          <a:bodyPr wrap="square">
            <a:spAutoFit/>
          </a:bodyPr>
          <a:lstStyle/>
          <a:p>
            <a:pPr algn="just"/>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vi-VN"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Trần hoàn ơi hãy vui lên đây giờ Con Chúa ra đời. Người người ơi hãy vui lên đón chào Ngôi Hai giáng thế. Người hạ cố đến dương gian người chịu lấy những gian nan cho cuộc đời vui sống bình an.</a:t>
            </a:r>
            <a:endParaRPr lang="en-US"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20331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Vui lên cùng đàn hát vì hôm nay Chúa đã thương ta và Ngài ban chan hòa ân phúc. Vinh danh cùng hợp tiếng vì hôm nay Chúa đã sinh ra Ngài rộng ban ân phúc chan hòa.</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58716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262979"/>
          </a:xfrm>
          <a:prstGeom prst="rect">
            <a:avLst/>
          </a:prstGeom>
        </p:spPr>
        <p:txBody>
          <a:bodyPr wrap="square">
            <a:spAutoFit/>
          </a:bodyPr>
          <a:lstStyle/>
          <a:p>
            <a:pPr algn="just"/>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vi-VN"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Mùa hồng ân Chúa thương ban muôn vàn ơn thánh tuôn tràn. Niềm hỷ hoan đón Ngôi Hai giáng trần trong nơi khốn khó. Này người hỡi đến Bê-lem thờ lạy Đấng mới sinh ra muôn thiên thần dâng tiếng hòa ca.</a:t>
            </a:r>
            <a:endParaRPr lang="en-US"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11876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Vui lên cùng đàn hát vì hôm nay Chúa đã thương ta và Ngài ban chan hòa ân phúc. Vinh danh cùng hợp tiếng vì hôm nay Chúa đã sinh ra Ngài rộng ban ân phúc chan hòa.</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28219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Tk3:</a:t>
            </a:r>
            <a:r>
              <a:rPr lang="vi-VN"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Mục đồng ơi tới Bê-lem tôn thờ Con Chúa ra đời. Mục đồng ơi hãy vui lên đón chào ơn thiêng cứu rỗi. Người nghèo đói hãy vui lên, người sầu đau hãy hân hoan muôn ơn lành Thiên Chúa rộng ban.</a:t>
            </a:r>
            <a:endParaRPr lang="en-US" sz="48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7950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Vui lên cùng đàn hát vì hôm nay Chúa đã thương ta và Ngài ban chan hòa ân phúc. Vinh danh cùng hợp tiếng vì hôm nay Chúa đã sinh ra Ngài rộng ban ân phúc chan hòa.</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09007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4191000" y="2724150"/>
            <a:ext cx="5181600" cy="830997"/>
          </a:xfrm>
          <a:prstGeom prst="rect">
            <a:avLst/>
          </a:prstGeom>
          <a:noFill/>
        </p:spPr>
        <p:txBody>
          <a:bodyPr wrap="square" rtlCol="0">
            <a:spAutoFit/>
          </a:bodyPr>
          <a:lstStyle/>
          <a:p>
            <a:r>
              <a:rPr lang="en-US" sz="48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947090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Kết</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ctr">
              <a:lnSpc>
                <a:spcPct val="120000"/>
              </a:lnSpc>
              <a:buNone/>
            </a:pP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Bê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Len</a:t>
            </a:r>
          </a:p>
          <a:p>
            <a:pPr marL="0" indent="0" algn="ctr">
              <a:lnSpc>
                <a:spcPct val="120000"/>
              </a:lnSpc>
              <a:buNone/>
            </a:pP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4478"/>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vi-VN" sz="6000" b="1" dirty="0">
                <a:solidFill>
                  <a:srgbClr val="FFFF00"/>
                </a:solidFill>
                <a:effectLst>
                  <a:outerShdw blurRad="38100" dist="38100" dir="2700000" algn="tl">
                    <a:srgbClr val="000000">
                      <a:alpha val="43137"/>
                    </a:srgbClr>
                  </a:outerShdw>
                </a:effectLst>
                <a:latin typeface="+mj-lt"/>
              </a:rPr>
              <a:t>Tk3: </a:t>
            </a:r>
            <a:r>
              <a:rPr lang="vi-VN" sz="6000" b="1" dirty="0">
                <a:solidFill>
                  <a:schemeClr val="bg1"/>
                </a:solidFill>
                <a:effectLst>
                  <a:outerShdw blurRad="38100" dist="38100" dir="2700000" algn="tl">
                    <a:srgbClr val="000000">
                      <a:alpha val="43137"/>
                    </a:srgbClr>
                  </a:outerShdw>
                </a:effectLst>
                <a:latin typeface="+mj-lt"/>
              </a:rPr>
              <a:t>Đêm nay toả hiện ánh sao sáng, đưa Ba Vua tìm tới hang, này lễ vật đây xin dâng tiến Người, ngào ngạt trầm hương khắp nơi.</a:t>
            </a:r>
          </a:p>
        </p:txBody>
      </p:sp>
    </p:spTree>
    <p:extLst>
      <p:ext uri="{BB962C8B-B14F-4D97-AF65-F5344CB8AC3E}">
        <p14:creationId xmlns:p14="http://schemas.microsoft.com/office/powerpoint/2010/main" val="3200282047"/>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7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7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 đông lạnh lẽo Chúa sinh ra đời, Chúa sinh ra đời nằm trong hang đá nơi máng lừa. </a:t>
            </a:r>
            <a:endParaRPr lang="en-US" sz="7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hang Be-lem: Ánh sáng tỏa lan tưng bừng. Nghe trên không trung, tiếng hát Thiên Thần vang lừng. Đàn hát,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rắt tiếng hát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Xướng ca,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xa</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6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 (</a:t>
            </a:r>
            <a:r>
              <a:rPr lang="vi-VN" sz="6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tới</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Đến xem (</a:t>
            </a:r>
            <a:r>
              <a:rPr lang="vi-VN" sz="6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Be-lem</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Ôi Chúa giáng sinh khó khăn thấp hèn. </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4238066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323850"/>
            <a:ext cx="9144000" cy="5143500"/>
          </a:xfrm>
        </p:spPr>
        <p:txBody>
          <a:bodyPr>
            <a:noAutofit/>
          </a:bodyPr>
          <a:lstStyle/>
          <a:p>
            <a:pPr marL="0" indent="0" algn="just">
              <a:buNone/>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Nữ: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Nửa đêm mừng Chúa, giáng sinh ra chốn gian trần. </a:t>
            </a:r>
          </a:p>
          <a:p>
            <a:pPr marL="0" indent="0" algn="just">
              <a:buNone/>
            </a:pP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Nam: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đem ân phúc, xuống cho muôn dân lầm than.</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3048" y="20574"/>
            <a:ext cx="9144000" cy="5143500"/>
          </a:xfrm>
        </p:spPr>
        <p:txBody>
          <a:bodyPr>
            <a:noAutofit/>
          </a:bodyPr>
          <a:lstStyle/>
          <a:p>
            <a:pPr marL="0" indent="0" algn="just">
              <a:buNone/>
            </a:pPr>
            <a:r>
              <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Be-lem Thiên Thần xướng ca. Thiên Chúa vinh danh chúng nhân an hoà.</a:t>
            </a:r>
            <a:r>
              <a:rPr lang="en-US"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hang Be-lem: Ánh sáng tỏa lan tưng bừng. Nghe trên không trung, tiếng hát Thiên Thần vang lừng. Đàn hát,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rắt tiếng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Xướng ca,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a:t>
            </a:r>
            <a:r>
              <a:rPr lang="vi-VN" sz="47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6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 (</a:t>
            </a:r>
            <a:r>
              <a:rPr lang="vi-VN" sz="6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a:t>
            </a:r>
            <a:r>
              <a:rPr lang="vi-VN" sz="66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sz="66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 xem (</a:t>
            </a:r>
            <a:r>
              <a:rPr lang="vi-VN" sz="66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a:t>
            </a:r>
            <a:r>
              <a:rPr lang="vi-VN" sz="66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Be-lem</a:t>
            </a:r>
            <a:r>
              <a:rPr lang="en-US" sz="66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Chúa giáng sinh khó khăn thấp hèn. </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1207220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r>
              <a:rPr lang="vi-VN"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Noel về</a:t>
            </a:r>
            <a:endPar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vi-VN"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Lm.Nguyễn Duy</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556683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16648"/>
          </a:xfrm>
          <a:prstGeom prst="rect">
            <a:avLst/>
          </a:prstGeom>
        </p:spPr>
        <p:txBody>
          <a:bodyPr wrap="square">
            <a:spAutoFit/>
          </a:bodyPr>
          <a:lstStyle/>
          <a:p>
            <a:pPr algn="just"/>
            <a:r>
              <a:rPr lang="vi-VN" sz="42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 </a:t>
            </a:r>
            <a:r>
              <a:rPr lang="vi-VN" sz="42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No-el về No-el về, nhạc yêu thương vang réo rắt trời mơ. No-el về No-el về vạn ý thơ vamg lên khắp trần ai. No-el về No-el về nguồn bình an dào dạt trên dương thế. Chúa xuống trần đem ơn lành niềm ước mơ muôn dân đang đợi trông.</a:t>
            </a:r>
            <a:endParaRPr lang="en-US" sz="42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313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Nhịp đàn vang lên hỡi các dân xa gần, tung hô Vua Trời xuống làm người. Cùng hoà ngâm theo tiếng ca thiên thần, thương nhân gian nên Người giáng trần.</a:t>
            </a:r>
          </a:p>
        </p:txBody>
      </p:sp>
    </p:spTree>
    <p:extLst>
      <p:ext uri="{BB962C8B-B14F-4D97-AF65-F5344CB8AC3E}">
        <p14:creationId xmlns:p14="http://schemas.microsoft.com/office/powerpoint/2010/main" val="4266437431"/>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8164" y="-10886"/>
            <a:ext cx="9144000" cy="5143500"/>
          </a:xfrm>
        </p:spPr>
        <p:txBody>
          <a:bodyPr>
            <a:noAutofit/>
          </a:bodyPr>
          <a:lstStyle/>
          <a:p>
            <a:pPr marL="0" indent="0" algn="just">
              <a:buNone/>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cùng hát lên bài ca, mừng giáng sinh trong đêm say hồng ân, Ôi yêu thương tràn lan Chúa đến trong trần gian.</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343419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5016758"/>
          </a:xfrm>
          <a:prstGeom prst="rect">
            <a:avLst/>
          </a:prstGeom>
        </p:spPr>
        <p:txBody>
          <a:bodyPr wrap="square">
            <a:spAutoFit/>
          </a:bodyPr>
          <a:lstStyle/>
          <a:p>
            <a:pPr algn="just"/>
            <a:r>
              <a:rPr lang="vi-VN"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 </a:t>
            </a:r>
            <a:r>
              <a:rPr lang="vi-VN" sz="4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an bình đêm hy vọng Người tặng ban cho nhân thế niềm tin. Chúa giáng trần ôi nhiệm mầu nào có ai hiểu được thấu tình sâu. Qua bao đời muôn con người hằng đợi trông nguồn tình yêu cứu thế. Nay con người đã thấy rồi này bé thơ chính Chúa đã tặng ban.</a:t>
            </a:r>
          </a:p>
          <a:p>
            <a:pPr algn="just"/>
            <a:endParaRPr lang="en-US" sz="4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2990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29936"/>
            <a:ext cx="9144000" cy="5143500"/>
          </a:xfrm>
        </p:spPr>
        <p:txBody>
          <a:bodyPr>
            <a:noAutofit/>
          </a:bodyPr>
          <a:lstStyle/>
          <a:p>
            <a:pPr marL="0" indent="0" algn="just">
              <a:buNone/>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cùng hát lên bài ca, mừng giáng sinh trong đêm say hồng ân, Ôi yêu thương tràn lan Chúa đến trong trần gian.</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151089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4616648"/>
          </a:xfrm>
          <a:prstGeom prst="rect">
            <a:avLst/>
          </a:prstGeom>
        </p:spPr>
        <p:txBody>
          <a:bodyPr wrap="square">
            <a:spAutoFit/>
          </a:bodyPr>
          <a:lstStyle/>
          <a:p>
            <a:pPr algn="just"/>
            <a:r>
              <a:rPr lang="vi-VN" sz="42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Tk3: </a:t>
            </a:r>
            <a:r>
              <a:rPr lang="vi-VN" sz="42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Say ân tình con nghiêng mình thờ lạy Chúa bên hang đá nhỏ xinh. Cho con hiểu giữ cảnh đời dù đổi thay luôn son sắt niềm tin. Xin soi đường như sao lạ dìu con đi về trời cao yêu dấu. Tri ân người đã xuống trần để dẫn con lên quê hương trường sinh.</a:t>
            </a:r>
            <a:endParaRPr lang="en-US" sz="42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324194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 cùng hát lên bài ca, mừng giáng sinh trong đêm say hồng ân, Ôi yêu thương tràn lan Chúa đến trong trần gian.</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490746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46531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2797</Words>
  <Application>Microsoft Office PowerPoint</Application>
  <PresentationFormat>On-screen Show (16:9)</PresentationFormat>
  <Paragraphs>136</Paragraphs>
  <Slides>95</Slides>
  <Notes>2</Notes>
  <HiddenSlides>0</HiddenSlides>
  <MMClips>0</MMClips>
  <ScaleCrop>false</ScaleCrop>
  <HeadingPairs>
    <vt:vector size="4" baseType="variant">
      <vt:variant>
        <vt:lpstr>Theme</vt:lpstr>
      </vt:variant>
      <vt:variant>
        <vt:i4>16</vt:i4>
      </vt:variant>
      <vt:variant>
        <vt:lpstr>Slide Titles</vt:lpstr>
      </vt:variant>
      <vt:variant>
        <vt:i4>95</vt:i4>
      </vt:variant>
    </vt:vector>
  </HeadingPairs>
  <TitlesOfParts>
    <vt:vector size="111" baseType="lpstr">
      <vt:lpstr>Office Theme</vt:lpstr>
      <vt:lpstr>1_Office Theme</vt:lpstr>
      <vt:lpstr>3_Office Theme</vt:lpstr>
      <vt:lpstr>4_Office Theme</vt:lpstr>
      <vt:lpstr>6_Office Theme</vt:lpstr>
      <vt:lpstr>11_Office Theme</vt:lpstr>
      <vt:lpstr>12_Office Theme</vt:lpstr>
      <vt:lpstr>13_Office Theme</vt:lpstr>
      <vt:lpstr>14_Office Theme</vt:lpstr>
      <vt:lpstr>15_Office Theme</vt:lpstr>
      <vt:lpstr>18_Office Theme</vt:lpstr>
      <vt:lpstr>19_Office Theme</vt:lpstr>
      <vt:lpstr>22_Office Theme</vt:lpstr>
      <vt:lpstr>2_Office Theme</vt:lpstr>
      <vt:lpstr>23_Office Theme</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99</cp:revision>
  <dcterms:created xsi:type="dcterms:W3CDTF">2021-10-24T03:59:42Z</dcterms:created>
  <dcterms:modified xsi:type="dcterms:W3CDTF">2023-12-20T07:55:48Z</dcterms:modified>
</cp:coreProperties>
</file>