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56" r:id="rId4"/>
    <p:sldMasterId id="2147483780" r:id="rId5"/>
    <p:sldMasterId id="2147483792" r:id="rId6"/>
    <p:sldMasterId id="2147483800" r:id="rId7"/>
    <p:sldMasterId id="2147483812" r:id="rId8"/>
    <p:sldMasterId id="2147483824" r:id="rId9"/>
  </p:sldMasterIdLst>
  <p:notesMasterIdLst>
    <p:notesMasterId r:id="rId63"/>
  </p:notesMasterIdLst>
  <p:sldIdLst>
    <p:sldId id="273" r:id="rId10"/>
    <p:sldId id="354" r:id="rId11"/>
    <p:sldId id="317" r:id="rId12"/>
    <p:sldId id="318" r:id="rId13"/>
    <p:sldId id="319" r:id="rId14"/>
    <p:sldId id="320" r:id="rId15"/>
    <p:sldId id="321" r:id="rId16"/>
    <p:sldId id="322" r:id="rId17"/>
    <p:sldId id="367" r:id="rId18"/>
    <p:sldId id="368" r:id="rId19"/>
    <p:sldId id="369" r:id="rId20"/>
    <p:sldId id="370" r:id="rId21"/>
    <p:sldId id="371" r:id="rId22"/>
    <p:sldId id="372" r:id="rId23"/>
    <p:sldId id="373" r:id="rId24"/>
    <p:sldId id="374" r:id="rId25"/>
    <p:sldId id="375" r:id="rId26"/>
    <p:sldId id="376" r:id="rId27"/>
    <p:sldId id="324" r:id="rId28"/>
    <p:sldId id="325" r:id="rId29"/>
    <p:sldId id="326" r:id="rId30"/>
    <p:sldId id="327" r:id="rId31"/>
    <p:sldId id="328" r:id="rId32"/>
    <p:sldId id="330" r:id="rId33"/>
    <p:sldId id="331" r:id="rId34"/>
    <p:sldId id="379" r:id="rId35"/>
    <p:sldId id="276" r:id="rId36"/>
    <p:sldId id="377" r:id="rId37"/>
    <p:sldId id="378" r:id="rId38"/>
    <p:sldId id="333" r:id="rId39"/>
    <p:sldId id="334" r:id="rId40"/>
    <p:sldId id="335" r:id="rId41"/>
    <p:sldId id="336" r:id="rId42"/>
    <p:sldId id="337" r:id="rId43"/>
    <p:sldId id="277" r:id="rId44"/>
    <p:sldId id="380" r:id="rId45"/>
    <p:sldId id="338" r:id="rId46"/>
    <p:sldId id="339" r:id="rId47"/>
    <p:sldId id="340" r:id="rId48"/>
    <p:sldId id="341" r:id="rId49"/>
    <p:sldId id="342" r:id="rId50"/>
    <p:sldId id="343" r:id="rId51"/>
    <p:sldId id="344" r:id="rId52"/>
    <p:sldId id="346" r:id="rId53"/>
    <p:sldId id="347" r:id="rId54"/>
    <p:sldId id="303" r:id="rId55"/>
    <p:sldId id="381" r:id="rId56"/>
    <p:sldId id="348" r:id="rId57"/>
    <p:sldId id="351" r:id="rId58"/>
    <p:sldId id="349" r:id="rId59"/>
    <p:sldId id="350" r:id="rId60"/>
    <p:sldId id="353" r:id="rId61"/>
    <p:sldId id="382"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6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5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5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2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77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43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00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16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9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72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26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4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39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8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03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75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2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5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6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1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990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72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04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268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90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94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382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041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014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040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03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9300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90825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2233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2781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980967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079324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75888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8222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9142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68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198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207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55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26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57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49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72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150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5641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381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8208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4491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4467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5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83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718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0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7142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5362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564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381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820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4491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44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51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839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7187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0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71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53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67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15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289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76095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00044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5338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5338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a:solidFill>
                  <a:srgbClr val="C00000"/>
                </a:solidFill>
                <a:effectLst/>
                <a:latin typeface="+mj-lt"/>
                <a:ea typeface="Times" pitchFamily="34" charset="0"/>
                <a:cs typeface="Times New Roman" pitchFamily="18" charset="0"/>
              </a:rPr>
              <a:t>Thứ Hai</a:t>
            </a:r>
            <a:br>
              <a:rPr lang="en-US" sz="7200" b="0">
                <a:solidFill>
                  <a:srgbClr val="C00000"/>
                </a:solidFill>
                <a:effectLst/>
                <a:latin typeface="+mj-lt"/>
                <a:ea typeface="Times" pitchFamily="34" charset="0"/>
                <a:cs typeface="Times New Roman" pitchFamily="18" charset="0"/>
              </a:rPr>
            </a:br>
            <a:r>
              <a:rPr lang="en-US" sz="7200" b="0">
                <a:solidFill>
                  <a:srgbClr val="C00000"/>
                </a:solidFill>
                <a:effectLst/>
                <a:latin typeface="+mj-lt"/>
                <a:ea typeface="Times" pitchFamily="34" charset="0"/>
                <a:cs typeface="Times New Roman" pitchFamily="18" charset="0"/>
              </a:rPr>
              <a:t>Sau Lễ Hiển Linh</a:t>
            </a:r>
            <a:br>
              <a:rPr lang="en-US" sz="7200" b="0">
                <a:solidFill>
                  <a:srgbClr val="C00000"/>
                </a:solidFill>
                <a:effectLst/>
                <a:latin typeface="+mj-lt"/>
                <a:ea typeface="Times" pitchFamily="34" charset="0"/>
                <a:cs typeface="Times New Roman" pitchFamily="18" charset="0"/>
              </a:rPr>
            </a:br>
            <a:r>
              <a:rPr lang="en-US" sz="5400" b="0">
                <a:solidFill>
                  <a:srgbClr val="003399"/>
                </a:solidFill>
                <a:effectLst/>
                <a:latin typeface="+mj-lt"/>
                <a:ea typeface="Times" pitchFamily="34" charset="0"/>
                <a:cs typeface="Times New Roman" pitchFamily="18" charset="0"/>
              </a:rPr>
              <a:t>Chúa Giê-su Chịu Phép Rửa</a:t>
            </a:r>
            <a:r>
              <a:rPr lang="en-US" b="0">
                <a:solidFill>
                  <a:srgbClr val="003399"/>
                </a:solidFill>
                <a:effectLst/>
                <a:latin typeface="+mj-lt"/>
                <a:ea typeface="Times" pitchFamily="34" charset="0"/>
                <a:cs typeface="Times New Roman" pitchFamily="18" charset="0"/>
              </a:rPr>
              <a:t/>
            </a:r>
            <a:br>
              <a:rPr lang="en-US" b="0">
                <a:solidFill>
                  <a:srgbClr val="003399"/>
                </a:solidFill>
                <a:effectLst/>
                <a:latin typeface="+mj-lt"/>
                <a:ea typeface="Times" pitchFamily="34" charset="0"/>
                <a:cs typeface="Times New Roman" pitchFamily="18" charset="0"/>
              </a:rPr>
            </a:br>
            <a:r>
              <a:rPr lang="en-US" b="0">
                <a:solidFill>
                  <a:srgbClr val="003399"/>
                </a:solidFill>
                <a:effectLst/>
                <a:latin typeface="+mj-lt"/>
                <a:ea typeface="Times" pitchFamily="34" charset="0"/>
                <a:cs typeface="Times New Roman" pitchFamily="18" charset="0"/>
              </a:rPr>
              <a:t>Lễ Kính</a:t>
            </a:r>
            <a:br>
              <a:rPr lang="en-US" b="0">
                <a:solidFill>
                  <a:srgbClr val="003399"/>
                </a:solidFill>
                <a:effectLst/>
                <a:latin typeface="+mj-lt"/>
                <a:ea typeface="Times" pitchFamily="34" charset="0"/>
                <a:cs typeface="Times New Roman" pitchFamily="18" charset="0"/>
              </a:rPr>
            </a:br>
            <a:r>
              <a:rPr lang="en-US" b="0" i="1">
                <a:solidFill>
                  <a:srgbClr val="003399"/>
                </a:solidFill>
                <a:effectLst/>
                <a:latin typeface="+mj-lt"/>
                <a:ea typeface="Times" pitchFamily="34" charset="0"/>
                <a:cs typeface="Times New Roman" pitchFamily="18" charset="0"/>
              </a:rPr>
              <a:t>( sách bài đọc quyển 1 trang 139 )</a:t>
            </a:r>
          </a:p>
        </p:txBody>
      </p:sp>
    </p:spTree>
    <p:extLst>
      <p:ext uri="{BB962C8B-B14F-4D97-AF65-F5344CB8AC3E}">
        <p14:creationId xmlns:p14="http://schemas.microsoft.com/office/powerpoint/2010/main" val="290297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507120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40108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144755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260768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97215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2039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334884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833265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377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vi-VN" sz="7200" b="0" dirty="0">
                <a:solidFill>
                  <a:srgbClr val="C00000"/>
                </a:solidFill>
                <a:effectLst/>
                <a:latin typeface="+mj-lt"/>
                <a:ea typeface="Times" pitchFamily="34" charset="0"/>
                <a:cs typeface="Times New Roman" pitchFamily="18" charset="0"/>
              </a:rPr>
              <a:t>Đáp ca</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7200" b="0" dirty="0">
                <a:solidFill>
                  <a:srgbClr val="C00000"/>
                </a:solidFill>
                <a:effectLst/>
                <a:latin typeface="+mj-lt"/>
                <a:ea typeface="Times" pitchFamily="34" charset="0"/>
                <a:cs typeface="Times New Roman" pitchFamily="18" charset="0"/>
              </a:rPr>
              <a:t>Đấng Cứu Độ Tôi</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5400" b="0" dirty="0">
                <a:solidFill>
                  <a:srgbClr val="003399"/>
                </a:solidFill>
                <a:effectLst/>
                <a:latin typeface="+mj-lt"/>
                <a:ea typeface="Times" pitchFamily="34" charset="0"/>
                <a:cs typeface="Times New Roman" pitchFamily="18" charset="0"/>
              </a:rPr>
              <a:t>Lm. Kim Long</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0234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4279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Tk1</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Đây Thiên Chúa, Đấng cứu độ tôi, tôi tin tưởng và không sợ hãi chi. Vì Chúa chính là sức mạnh, Đấng tôi ca tụng, Ngài từng cứu độ tôi.</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60511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u="sng" dirty="0">
                <a:solidFill>
                  <a:srgbClr val="C00000"/>
                </a:solidFill>
                <a:ea typeface="Times" pitchFamily="34" charset="0"/>
                <a:cs typeface="Times New Roman" pitchFamily="18" charset="0"/>
              </a:rPr>
              <a:t>Đk</a:t>
            </a:r>
            <a:r>
              <a:rPr lang="vi-VN" sz="7200" dirty="0">
                <a:solidFill>
                  <a:srgbClr val="C00000"/>
                </a:solidFill>
                <a:ea typeface="Times" pitchFamily="34" charset="0"/>
                <a:cs typeface="Times New Roman" pitchFamily="18" charset="0"/>
              </a:rPr>
              <a:t>: </a:t>
            </a:r>
            <a:r>
              <a:rPr lang="vi-VN" sz="7200" dirty="0">
                <a:solidFill>
                  <a:srgbClr val="003399"/>
                </a:solidFill>
                <a:ea typeface="Times" pitchFamily="34" charset="0"/>
                <a:cs typeface="Times New Roman" pitchFamily="18" charset="0"/>
              </a:rPr>
              <a:t>Hãy mừng rỡ reo hò vì giữa ngươi Đức Chúa của Is-ra-en quả thực là thánh thiện.</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87173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Tk2</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Hân hoan tới múc nước tận suối, suối cứu độ, và cảm tạ Chúa đi. Cầu khấn Chúa và tỏ bày giữa muôn dân rằng: Sự nghiệp Chúa huyền siêu.</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02164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u="sng" dirty="0">
                <a:solidFill>
                  <a:srgbClr val="C00000"/>
                </a:solidFill>
                <a:ea typeface="Times" pitchFamily="34" charset="0"/>
                <a:cs typeface="Times New Roman" pitchFamily="18" charset="0"/>
              </a:rPr>
              <a:t>Đk</a:t>
            </a:r>
            <a:r>
              <a:rPr lang="vi-VN" sz="7200" dirty="0">
                <a:solidFill>
                  <a:srgbClr val="C00000"/>
                </a:solidFill>
                <a:ea typeface="Times" pitchFamily="34" charset="0"/>
                <a:cs typeface="Times New Roman" pitchFamily="18" charset="0"/>
              </a:rPr>
              <a:t>: </a:t>
            </a:r>
            <a:r>
              <a:rPr lang="vi-VN" sz="7200" dirty="0">
                <a:solidFill>
                  <a:srgbClr val="003399"/>
                </a:solidFill>
                <a:ea typeface="Times" pitchFamily="34" charset="0"/>
                <a:cs typeface="Times New Roman" pitchFamily="18" charset="0"/>
              </a:rPr>
              <a:t>Hãy mừng rỡ reo hò vì giữa ngươi Đức Chúa của Is-ra-en quả thực là thánh thiện.</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83952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Tk3</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Uy công Chúa hãy hát mừng luôn, cao rao để trần gian cùng ngắm trông. Vì Đấng Thánh thật vĩ đại của Is-ra-en, Si-on hãy hò reo.</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88904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u="sng" dirty="0">
                <a:solidFill>
                  <a:srgbClr val="C00000"/>
                </a:solidFill>
                <a:ea typeface="Times" pitchFamily="34" charset="0"/>
                <a:cs typeface="Times New Roman" pitchFamily="18" charset="0"/>
              </a:rPr>
              <a:t>Đk</a:t>
            </a:r>
            <a:r>
              <a:rPr lang="vi-VN" sz="7200" dirty="0">
                <a:solidFill>
                  <a:srgbClr val="C00000"/>
                </a:solidFill>
                <a:ea typeface="Times" pitchFamily="34" charset="0"/>
                <a:cs typeface="Times New Roman" pitchFamily="18" charset="0"/>
              </a:rPr>
              <a:t>: </a:t>
            </a:r>
            <a:r>
              <a:rPr lang="vi-VN" sz="7200" dirty="0">
                <a:solidFill>
                  <a:srgbClr val="003399"/>
                </a:solidFill>
                <a:ea typeface="Times" pitchFamily="34" charset="0"/>
                <a:cs typeface="Times New Roman" pitchFamily="18" charset="0"/>
              </a:rPr>
              <a:t>Hãy mừng rỡ reo hò vì giữa ngươi Đức Chúa của Is-ra-en quả thực là thánh thiện.</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9127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5177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267200"/>
          </a:xfrm>
        </p:spPr>
        <p:txBody>
          <a:bodyPr>
            <a:noAutofit/>
          </a:bodyPr>
          <a:lstStyle/>
          <a:p>
            <a:pPr algn="just"/>
            <a:r>
              <a:rPr lang="vi-VN" sz="6000" b="0" dirty="0">
                <a:solidFill>
                  <a:srgbClr val="003399"/>
                </a:solidFill>
                <a:effectLst/>
                <a:ea typeface="Times" pitchFamily="34" charset="0"/>
                <a:cs typeface="Times New Roman" pitchFamily="18" charset="0"/>
              </a:rPr>
              <a:t>Khi thấy Đức Giêsu tiến lại gần mình, Gioan nói:”Đây là Con Thiên Chúa, Đấng xóa tội đời”.</a:t>
            </a:r>
            <a:endParaRPr lang="en-US" sz="6000" b="0" dirty="0">
              <a:solidFill>
                <a:srgbClr val="003399"/>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22420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2241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854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vi-VN" sz="7200" dirty="0">
                <a:solidFill>
                  <a:srgbClr val="C00000"/>
                </a:solidFill>
                <a:ea typeface="Times" pitchFamily="34" charset="0"/>
                <a:cs typeface="Times New Roman" pitchFamily="18" charset="0"/>
              </a:rPr>
              <a:t>Nhập Lễ</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7200" dirty="0">
                <a:solidFill>
                  <a:srgbClr val="C00000"/>
                </a:solidFill>
                <a:ea typeface="Times" pitchFamily="34" charset="0"/>
                <a:cs typeface="Times New Roman" pitchFamily="18" charset="0"/>
              </a:rPr>
              <a:t>Bên Bờ Sông Giodan</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5400" dirty="0">
                <a:solidFill>
                  <a:srgbClr val="003399"/>
                </a:solidFill>
                <a:ea typeface="Times" pitchFamily="34" charset="0"/>
                <a:cs typeface="Times New Roman" pitchFamily="18" charset="0"/>
              </a:rPr>
              <a:t>My Trầm</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368442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vi-VN" sz="7200" dirty="0">
                <a:solidFill>
                  <a:srgbClr val="C00000"/>
                </a:solidFill>
                <a:ea typeface="Times" pitchFamily="34" charset="0"/>
                <a:cs typeface="Times New Roman" pitchFamily="18" charset="0"/>
              </a:rPr>
              <a:t>Dâng Lễ</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7200" b="0" dirty="0">
                <a:solidFill>
                  <a:srgbClr val="C00000"/>
                </a:solidFill>
                <a:effectLst/>
                <a:latin typeface="+mj-lt"/>
                <a:ea typeface="Times" pitchFamily="34" charset="0"/>
                <a:cs typeface="Times New Roman" pitchFamily="18" charset="0"/>
              </a:rPr>
              <a:t>Đây Lễ Vật</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5400" b="0" dirty="0">
                <a:solidFill>
                  <a:srgbClr val="003399"/>
                </a:solidFill>
                <a:effectLst/>
                <a:latin typeface="+mj-lt"/>
                <a:ea typeface="Times" pitchFamily="34" charset="0"/>
                <a:cs typeface="Times New Roman" pitchFamily="18" charset="0"/>
              </a:rPr>
              <a:t>Lm. Phương Anh </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15098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Tk1</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Chúa ơi! Sau bao lao nhọc với bao mồ hôi trong khi lao tác. Thì giờ đây con thu được rượu bánh thơm lành.</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563515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Đk</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Đây lễ vật, đây lễ vật con chân thành xin dâng lên Cha. Đây lễ vật, đây lễ vật con chân thành xin dâng lên Cha.</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08291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Tk2</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Chúa ơi! Nếu Chúa không nhận lễ vật toàn thiêu con dâng lên Chúa. Thì giờ đây con xin thương nhận ngay tấm thân con.</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446346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Đk</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Đây lễ vật, đây lễ vật con chân thành xin dâng lên Cha. Đây lễ vật, đây lễ vật con chân thành xin dâng lên Cha.</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33800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422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84992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vi-VN" sz="7200" b="0" dirty="0">
                <a:solidFill>
                  <a:srgbClr val="C00000"/>
                </a:solidFill>
                <a:effectLst/>
                <a:latin typeface="+mj-lt"/>
                <a:ea typeface="Times" pitchFamily="34" charset="0"/>
                <a:cs typeface="Times New Roman" pitchFamily="18" charset="0"/>
              </a:rPr>
              <a:t>Hiệp Lễ</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7200" dirty="0">
                <a:solidFill>
                  <a:srgbClr val="C00000"/>
                </a:solidFill>
                <a:ea typeface="Times" pitchFamily="34" charset="0"/>
                <a:cs typeface="Times New Roman" pitchFamily="18" charset="0"/>
              </a:rPr>
              <a:t>Ngỡ Ngàng Nhận Ra</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5400" dirty="0">
                <a:solidFill>
                  <a:srgbClr val="003399"/>
                </a:solidFill>
                <a:ea typeface="Times" pitchFamily="34" charset="0"/>
                <a:cs typeface="Times New Roman" pitchFamily="18" charset="0"/>
              </a:rPr>
              <a:t>Thái Nguyên</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957122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Tk1</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Lòng con ngỡ ngàng khi nhận thấy Chúa là Đấng thánh thiện vô song,  mà lại đứng chung với hàng tội nhân, chờ đợi Gio-an làm Phép rửa cho. </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932318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u="sng" dirty="0">
                <a:solidFill>
                  <a:srgbClr val="C00000"/>
                </a:solidFill>
                <a:ea typeface="Times" pitchFamily="34" charset="0"/>
                <a:cs typeface="Times New Roman" pitchFamily="18" charset="0"/>
              </a:rPr>
              <a:t>Đk</a:t>
            </a:r>
            <a:r>
              <a:rPr lang="vi-VN" dirty="0">
                <a:solidFill>
                  <a:srgbClr val="C00000"/>
                </a:solidFill>
                <a:ea typeface="Times" pitchFamily="34" charset="0"/>
                <a:cs typeface="Times New Roman" pitchFamily="18" charset="0"/>
              </a:rPr>
              <a:t>:</a:t>
            </a:r>
            <a:r>
              <a:rPr lang="vi-VN" dirty="0">
                <a:solidFill>
                  <a:srgbClr val="003399"/>
                </a:solidFill>
                <a:ea typeface="Times" pitchFamily="34" charset="0"/>
                <a:cs typeface="Times New Roman" pitchFamily="18" charset="0"/>
              </a:rPr>
              <a:t> Xin cho con một lòng khiêm tốn, để nhận ra những lầm lỗi mình,  để đời con luôn biết sống tận tình.  Xin cho con một tình yêu mến, được tự do sống cho riêng Ngài,  để ngày mai đẹp mãi muôn ngàn sau. </a:t>
            </a:r>
            <a:endParaRPr lang="en-US" sz="24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93378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C00000"/>
                </a:solidFill>
                <a:ea typeface="Times" pitchFamily="34" charset="0"/>
                <a:cs typeface="Times New Roman" pitchFamily="18" charset="0"/>
              </a:rPr>
              <a:t>Đk</a:t>
            </a:r>
            <a:r>
              <a:rPr lang="vi-VN" sz="4800" dirty="0">
                <a:solidFill>
                  <a:srgbClr val="C00000"/>
                </a:solidFill>
                <a:ea typeface="Times" pitchFamily="34" charset="0"/>
                <a:cs typeface="Times New Roman" pitchFamily="18" charset="0"/>
              </a:rPr>
              <a:t>: </a:t>
            </a:r>
            <a:r>
              <a:rPr lang="vi-VN" sz="4800" dirty="0">
                <a:solidFill>
                  <a:srgbClr val="003399"/>
                </a:solidFill>
                <a:ea typeface="Times" pitchFamily="34" charset="0"/>
                <a:cs typeface="Times New Roman" pitchFamily="18" charset="0"/>
              </a:rPr>
              <a:t>Bên bờ sông, bờ sông Gio-đan, Chúa đã chịu phép Rửa bởi tay Gio-an. Các tầng trời mở ra và nghe có tiếng Chúa Cha: Này là Con Ta rất đẹp lòng Ta, hãy nghe Lời Người, hãy nghe Lời Người.  </a:t>
            </a:r>
            <a:r>
              <a:rPr lang="en-US" sz="4800" b="0" dirty="0">
                <a:solidFill>
                  <a:srgbClr val="C00000"/>
                </a:solidFill>
                <a:effectLst/>
                <a:latin typeface="+mj-lt"/>
                <a:ea typeface="Times" pitchFamily="34" charset="0"/>
                <a:cs typeface="Times New Roman" pitchFamily="18" charset="0"/>
              </a:rPr>
              <a:t/>
            </a:r>
            <a:br>
              <a:rPr lang="en-US" sz="4800" b="0" dirty="0">
                <a:solidFill>
                  <a:srgbClr val="C00000"/>
                </a:solidFill>
                <a:effectLst/>
                <a:latin typeface="+mj-lt"/>
                <a:ea typeface="Times" pitchFamily="34" charset="0"/>
                <a:cs typeface="Times New Roman" pitchFamily="18" charset="0"/>
              </a:rPr>
            </a:br>
            <a:endParaRPr lang="en-US" sz="28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411666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Tk2</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Lòng con ngỡ ngàng khi nhận thấy Chúa đã sống thân phận đời con,  để con sống như cuộc đời của Chúa, một đời hy sinh khơi sáng niềm tin. </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67712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u="sng" dirty="0">
                <a:solidFill>
                  <a:srgbClr val="C00000"/>
                </a:solidFill>
                <a:ea typeface="Times" pitchFamily="34" charset="0"/>
                <a:cs typeface="Times New Roman" pitchFamily="18" charset="0"/>
              </a:rPr>
              <a:t>Đk</a:t>
            </a:r>
            <a:r>
              <a:rPr lang="vi-VN" dirty="0">
                <a:solidFill>
                  <a:srgbClr val="C00000"/>
                </a:solidFill>
                <a:ea typeface="Times" pitchFamily="34" charset="0"/>
                <a:cs typeface="Times New Roman" pitchFamily="18" charset="0"/>
              </a:rPr>
              <a:t>:</a:t>
            </a:r>
            <a:r>
              <a:rPr lang="vi-VN" dirty="0">
                <a:solidFill>
                  <a:srgbClr val="003399"/>
                </a:solidFill>
                <a:ea typeface="Times" pitchFamily="34" charset="0"/>
                <a:cs typeface="Times New Roman" pitchFamily="18" charset="0"/>
              </a:rPr>
              <a:t> Xin cho con một lòng khiêm tốn, để nhận ra những lầm lỗi mình,  để đời con luôn biết sống tận tình.  Xin cho con một tình yêu mến, được tự do sống cho riêng Ngài,  để ngày mai đẹp mãi muôn ngàn sau. </a:t>
            </a:r>
            <a:endParaRPr lang="en-US" sz="24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87459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Tk3</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Lòng con ngỡ ngàng khi nhận thấy Chúa chỉ muốn sống đẹp lòng Cha,  một lòng tín trung không hề nao núng, để lại cho con một tấm lòng son. </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560041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u="sng" dirty="0">
                <a:solidFill>
                  <a:srgbClr val="C00000"/>
                </a:solidFill>
                <a:ea typeface="Times" pitchFamily="34" charset="0"/>
                <a:cs typeface="Times New Roman" pitchFamily="18" charset="0"/>
              </a:rPr>
              <a:t>Đk</a:t>
            </a:r>
            <a:r>
              <a:rPr lang="vi-VN" dirty="0">
                <a:solidFill>
                  <a:srgbClr val="C00000"/>
                </a:solidFill>
                <a:ea typeface="Times" pitchFamily="34" charset="0"/>
                <a:cs typeface="Times New Roman" pitchFamily="18" charset="0"/>
              </a:rPr>
              <a:t>:</a:t>
            </a:r>
            <a:r>
              <a:rPr lang="vi-VN" dirty="0">
                <a:solidFill>
                  <a:srgbClr val="003399"/>
                </a:solidFill>
                <a:ea typeface="Times" pitchFamily="34" charset="0"/>
                <a:cs typeface="Times New Roman" pitchFamily="18" charset="0"/>
              </a:rPr>
              <a:t> Xin cho con một lòng khiêm tốn, để nhận ra những lầm lỗi mình,  để đời con luôn biết sống tận tình.  Xin cho con một tình yêu mến, được tự do sống cho riêng Ngài,  để ngày mai đẹp mãi muôn ngàn sau. </a:t>
            </a:r>
            <a:endParaRPr lang="en-US" sz="24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321864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C00000"/>
                </a:solidFill>
                <a:ea typeface="Times" pitchFamily="34" charset="0"/>
                <a:cs typeface="Times New Roman" pitchFamily="18" charset="0"/>
              </a:rPr>
              <a:t>Tk4</a:t>
            </a:r>
            <a:r>
              <a:rPr lang="vi-VN" sz="5400" dirty="0">
                <a:solidFill>
                  <a:srgbClr val="C00000"/>
                </a:solidFill>
                <a:ea typeface="Times" pitchFamily="34" charset="0"/>
                <a:cs typeface="Times New Roman" pitchFamily="18" charset="0"/>
              </a:rPr>
              <a:t>:</a:t>
            </a:r>
            <a:r>
              <a:rPr lang="vi-VN" sz="5400" dirty="0">
                <a:solidFill>
                  <a:srgbClr val="003399"/>
                </a:solidFill>
                <a:ea typeface="Times" pitchFamily="34" charset="0"/>
                <a:cs typeface="Times New Roman" pitchFamily="18" charset="0"/>
              </a:rPr>
              <a:t> Lòng con vẫn còn bao điều tự mãn, đời sống vẫn còn dở dang,  còn bao trái ngang bao điều lo toan, còn nhiều bâng quơ bao nỗi thờ ơ. </a:t>
            </a:r>
            <a:endParaRPr lang="en-US" sz="32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170873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u="sng" dirty="0">
                <a:solidFill>
                  <a:srgbClr val="C00000"/>
                </a:solidFill>
                <a:ea typeface="Times" pitchFamily="34" charset="0"/>
                <a:cs typeface="Times New Roman" pitchFamily="18" charset="0"/>
              </a:rPr>
              <a:t>Đk</a:t>
            </a:r>
            <a:r>
              <a:rPr lang="vi-VN" dirty="0">
                <a:solidFill>
                  <a:srgbClr val="C00000"/>
                </a:solidFill>
                <a:ea typeface="Times" pitchFamily="34" charset="0"/>
                <a:cs typeface="Times New Roman" pitchFamily="18" charset="0"/>
              </a:rPr>
              <a:t>:</a:t>
            </a:r>
            <a:r>
              <a:rPr lang="vi-VN" dirty="0">
                <a:solidFill>
                  <a:srgbClr val="003399"/>
                </a:solidFill>
                <a:ea typeface="Times" pitchFamily="34" charset="0"/>
                <a:cs typeface="Times New Roman" pitchFamily="18" charset="0"/>
              </a:rPr>
              <a:t> Xin cho con một lòng khiêm tốn, để nhận ra những lầm lỗi mình,  để đời con luôn biết sống tận tình.  Xin cho con một tình yêu mến, được tự do sống cho riêng Ngài,  để ngày mai đẹp mãi muôn ngàn sau. </a:t>
            </a:r>
            <a:endParaRPr lang="en-US" sz="24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19476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4948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84992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vi-VN" sz="7200" dirty="0">
                <a:solidFill>
                  <a:srgbClr val="C00000"/>
                </a:solidFill>
                <a:ea typeface="Times" pitchFamily="34" charset="0"/>
                <a:cs typeface="Times New Roman" pitchFamily="18" charset="0"/>
              </a:rPr>
              <a:t>Kết Lễ</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7200" b="0" dirty="0">
                <a:solidFill>
                  <a:srgbClr val="C00000"/>
                </a:solidFill>
                <a:effectLst/>
                <a:latin typeface="+mj-lt"/>
                <a:ea typeface="Times" pitchFamily="34" charset="0"/>
                <a:cs typeface="Times New Roman" pitchFamily="18" charset="0"/>
              </a:rPr>
              <a:t>Này Chính Chúa</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vi-VN" sz="5400" b="0" dirty="0">
                <a:solidFill>
                  <a:srgbClr val="003399"/>
                </a:solidFill>
                <a:effectLst/>
                <a:latin typeface="+mj-lt"/>
                <a:ea typeface="Times" pitchFamily="34" charset="0"/>
                <a:cs typeface="Times New Roman" pitchFamily="18" charset="0"/>
              </a:rPr>
              <a:t>Nguyễn Đức Tuấn</a:t>
            </a: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514357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Đk</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Này chính Chúa đã sai tôi đi. Sai tôi đi loan báo Tin Mừng.  Này chính Chúa đã thánh hiến tôi. Sai tôi đi Ngài sai tôi đi.  </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44365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C00000"/>
                </a:solidFill>
                <a:ea typeface="Times" pitchFamily="34" charset="0"/>
                <a:cs typeface="Times New Roman" pitchFamily="18" charset="0"/>
              </a:rPr>
              <a:t>Tk1</a:t>
            </a:r>
            <a:r>
              <a:rPr lang="vi-VN" sz="6600" dirty="0">
                <a:solidFill>
                  <a:srgbClr val="C00000"/>
                </a:solidFill>
                <a:ea typeface="Times" pitchFamily="34" charset="0"/>
                <a:cs typeface="Times New Roman" pitchFamily="18" charset="0"/>
              </a:rPr>
              <a:t>: </a:t>
            </a:r>
            <a:r>
              <a:rPr lang="vi-VN" sz="6600" dirty="0">
                <a:solidFill>
                  <a:srgbClr val="003399"/>
                </a:solidFill>
                <a:ea typeface="Times" pitchFamily="34" charset="0"/>
                <a:cs typeface="Times New Roman" pitchFamily="18" charset="0"/>
              </a:rPr>
              <a:t>Người là Đấng vô tội, Người muốn nêu gương cho đời. Hỡi loài người tội lỗi, hãy trở về với Chúa. </a:t>
            </a:r>
            <a:endParaRPr lang="en-US" sz="40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749036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Tk1</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Sai tôi đến với người nghèo khó. Sai tôi đến với người lao tù.  Mang Tin Mừng giải thoát Thiên Chúa đã cứu tôi. </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558928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Tk2</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Sai tôi đến với người than khóc. Sai tôi đến với người âu sầu.  Mang Tin Mừng an ủi Thiên Chúa đã cứu tôi.  </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848437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C00000"/>
                </a:solidFill>
                <a:ea typeface="Times" pitchFamily="34" charset="0"/>
                <a:cs typeface="Times New Roman" pitchFamily="18" charset="0"/>
              </a:rPr>
              <a:t>Đk</a:t>
            </a:r>
            <a:r>
              <a:rPr lang="vi-VN" sz="6000" dirty="0">
                <a:solidFill>
                  <a:srgbClr val="C00000"/>
                </a:solidFill>
                <a:ea typeface="Times" pitchFamily="34" charset="0"/>
                <a:cs typeface="Times New Roman" pitchFamily="18" charset="0"/>
              </a:rPr>
              <a:t>:</a:t>
            </a:r>
            <a:r>
              <a:rPr lang="vi-VN" sz="6000" dirty="0">
                <a:solidFill>
                  <a:srgbClr val="003399"/>
                </a:solidFill>
                <a:ea typeface="Times" pitchFamily="34" charset="0"/>
                <a:cs typeface="Times New Roman" pitchFamily="18" charset="0"/>
              </a:rPr>
              <a:t> Này chính Chúa đã sai tôi đi. Sai tôi đi loan báo Tin Mừng.  Này chính Chúa đã thánh hiến tôi. Sai tôi đi Ngài sai tôi đi.  </a:t>
            </a:r>
            <a:endParaRPr lang="en-US" sz="36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245156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0883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C00000"/>
                </a:solidFill>
                <a:ea typeface="Times" pitchFamily="34" charset="0"/>
                <a:cs typeface="Times New Roman" pitchFamily="18" charset="0"/>
              </a:rPr>
              <a:t>Đk</a:t>
            </a:r>
            <a:r>
              <a:rPr lang="vi-VN" sz="4800" dirty="0">
                <a:solidFill>
                  <a:srgbClr val="C00000"/>
                </a:solidFill>
                <a:ea typeface="Times" pitchFamily="34" charset="0"/>
                <a:cs typeface="Times New Roman" pitchFamily="18" charset="0"/>
              </a:rPr>
              <a:t>: </a:t>
            </a:r>
            <a:r>
              <a:rPr lang="vi-VN" sz="4800" dirty="0">
                <a:solidFill>
                  <a:srgbClr val="003399"/>
                </a:solidFill>
                <a:ea typeface="Times" pitchFamily="34" charset="0"/>
                <a:cs typeface="Times New Roman" pitchFamily="18" charset="0"/>
              </a:rPr>
              <a:t>Bên bờ sông, bờ sông Gio-đan, Chúa đã chịu phép Rửa bởi tay Gio-an. Các tầng trời mở ra và nghe có tiếng Chúa Cha: Này là Con Ta rất đẹp lòng Ta, hãy nghe Lời Người, hãy nghe Lời Người.  </a:t>
            </a:r>
            <a:r>
              <a:rPr lang="en-US" sz="4800" b="0" dirty="0">
                <a:solidFill>
                  <a:srgbClr val="C00000"/>
                </a:solidFill>
                <a:effectLst/>
                <a:latin typeface="+mj-lt"/>
                <a:ea typeface="Times" pitchFamily="34" charset="0"/>
                <a:cs typeface="Times New Roman" pitchFamily="18" charset="0"/>
              </a:rPr>
              <a:t/>
            </a:r>
            <a:br>
              <a:rPr lang="en-US" sz="4800" b="0" dirty="0">
                <a:solidFill>
                  <a:srgbClr val="C00000"/>
                </a:solidFill>
                <a:effectLst/>
                <a:latin typeface="+mj-lt"/>
                <a:ea typeface="Times" pitchFamily="34" charset="0"/>
                <a:cs typeface="Times New Roman" pitchFamily="18" charset="0"/>
              </a:rPr>
            </a:br>
            <a:endParaRPr lang="en-US" sz="28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281475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u="sng" dirty="0">
                <a:solidFill>
                  <a:srgbClr val="C00000"/>
                </a:solidFill>
                <a:ea typeface="Times" pitchFamily="34" charset="0"/>
                <a:cs typeface="Times New Roman" pitchFamily="18" charset="0"/>
              </a:rPr>
              <a:t>Tk2</a:t>
            </a:r>
            <a:r>
              <a:rPr lang="vi-VN" sz="6600" dirty="0">
                <a:solidFill>
                  <a:srgbClr val="C00000"/>
                </a:solidFill>
                <a:ea typeface="Times" pitchFamily="34" charset="0"/>
                <a:cs typeface="Times New Roman" pitchFamily="18" charset="0"/>
              </a:rPr>
              <a:t>: </a:t>
            </a:r>
            <a:r>
              <a:rPr lang="vi-VN" sz="6600" dirty="0">
                <a:solidFill>
                  <a:srgbClr val="003399"/>
                </a:solidFill>
                <a:ea typeface="Times" pitchFamily="34" charset="0"/>
                <a:cs typeface="Times New Roman" pitchFamily="18" charset="0"/>
              </a:rPr>
              <a:t>Người là Chúa đất trời, Người đến mang thân phận người. Xoá lệnh phạt ngày xưa, chính tội là hồng phúc. </a:t>
            </a:r>
            <a:endParaRPr lang="en-US" sz="40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6310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C00000"/>
                </a:solidFill>
                <a:ea typeface="Times" pitchFamily="34" charset="0"/>
                <a:cs typeface="Times New Roman" pitchFamily="18" charset="0"/>
              </a:rPr>
              <a:t>Đk</a:t>
            </a:r>
            <a:r>
              <a:rPr lang="vi-VN" sz="4800" dirty="0">
                <a:solidFill>
                  <a:srgbClr val="C00000"/>
                </a:solidFill>
                <a:ea typeface="Times" pitchFamily="34" charset="0"/>
                <a:cs typeface="Times New Roman" pitchFamily="18" charset="0"/>
              </a:rPr>
              <a:t>: </a:t>
            </a:r>
            <a:r>
              <a:rPr lang="vi-VN" sz="4800" dirty="0">
                <a:solidFill>
                  <a:srgbClr val="003399"/>
                </a:solidFill>
                <a:ea typeface="Times" pitchFamily="34" charset="0"/>
                <a:cs typeface="Times New Roman" pitchFamily="18" charset="0"/>
              </a:rPr>
              <a:t>Bên bờ sông, bờ sông Gio-đan, Chúa đã chịu phép Rửa bởi tay Gio-an. Các tầng trời mở ra và nghe có tiếng Chúa Cha: Này là Con Ta rất đẹp lòng Ta, hãy nghe Lời Người, hãy nghe Lời Người.  </a:t>
            </a:r>
            <a:r>
              <a:rPr lang="en-US" sz="4800" b="0" dirty="0">
                <a:solidFill>
                  <a:srgbClr val="C00000"/>
                </a:solidFill>
                <a:effectLst/>
                <a:latin typeface="+mj-lt"/>
                <a:ea typeface="Times" pitchFamily="34" charset="0"/>
                <a:cs typeface="Times New Roman" pitchFamily="18" charset="0"/>
              </a:rPr>
              <a:t/>
            </a:r>
            <a:br>
              <a:rPr lang="en-US" sz="4800" b="0" dirty="0">
                <a:solidFill>
                  <a:srgbClr val="C00000"/>
                </a:solidFill>
                <a:effectLst/>
                <a:latin typeface="+mj-lt"/>
                <a:ea typeface="Times" pitchFamily="34" charset="0"/>
                <a:cs typeface="Times New Roman" pitchFamily="18" charset="0"/>
              </a:rPr>
            </a:br>
            <a:endParaRPr lang="en-US" sz="2800"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11143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485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1194</Words>
  <Application>Microsoft Office PowerPoint</Application>
  <PresentationFormat>On-screen Show (16:9)</PresentationFormat>
  <Paragraphs>61</Paragraphs>
  <Slides>53</Slides>
  <Notes>0</Notes>
  <HiddenSlides>0</HiddenSlides>
  <MMClips>0</MMClips>
  <ScaleCrop>false</ScaleCrop>
  <HeadingPairs>
    <vt:vector size="4" baseType="variant">
      <vt:variant>
        <vt:lpstr>Theme</vt:lpstr>
      </vt:variant>
      <vt:variant>
        <vt:i4>9</vt:i4>
      </vt:variant>
      <vt:variant>
        <vt:lpstr>Slide Titles</vt:lpstr>
      </vt:variant>
      <vt:variant>
        <vt:i4>53</vt:i4>
      </vt:variant>
    </vt:vector>
  </HeadingPairs>
  <TitlesOfParts>
    <vt:vector size="62" baseType="lpstr">
      <vt:lpstr>Office Theme</vt:lpstr>
      <vt:lpstr>1_Office Theme</vt:lpstr>
      <vt:lpstr>3_Office Theme</vt:lpstr>
      <vt:lpstr>9_Office Theme</vt:lpstr>
      <vt:lpstr>5_Office Theme</vt:lpstr>
      <vt:lpstr>36_Default Design</vt:lpstr>
      <vt:lpstr>2_Office Theme</vt:lpstr>
      <vt:lpstr>6_Office Theme</vt:lpstr>
      <vt:lpstr>7_Office Theme</vt:lpstr>
      <vt:lpstr>Thứ Hai Sau Lễ Hiển Linh Chúa Giê-su Chịu Phép Rửa Lễ Kính ( sách bài đọc quyển 1 trang 139 )</vt:lpstr>
      <vt:lpstr>PowerPoint Presentation</vt:lpstr>
      <vt:lpstr>Nhập Lễ Bên Bờ Sông Giodan My Trầm</vt:lpstr>
      <vt:lpstr>Đk: Bên bờ sông, bờ sông Gio-đan, Chúa đã chịu phép Rửa bởi tay Gio-an. Các tầng trời mở ra và nghe có tiếng Chúa Cha: Này là Con Ta rất đẹp lòng Ta, hãy nghe Lời Người, hãy nghe Lời Người.   </vt:lpstr>
      <vt:lpstr>Tk1: Người là Đấng vô tội, Người muốn nêu gương cho đời. Hỡi loài người tội lỗi, hãy trở về với Chúa. </vt:lpstr>
      <vt:lpstr>Đk: Bên bờ sông, bờ sông Gio-đan, Chúa đã chịu phép Rửa bởi tay Gio-an. Các tầng trời mở ra và nghe có tiếng Chúa Cha: Này là Con Ta rất đẹp lòng Ta, hãy nghe Lời Người, hãy nghe Lời Người.   </vt:lpstr>
      <vt:lpstr>Tk2: Người là Chúa đất trời, Người đến mang thân phận người. Xoá lệnh phạt ngày xưa, chính tội là hồng phúc. </vt:lpstr>
      <vt:lpstr>Đk: Bên bờ sông, bờ sông Gio-đan, Chúa đã chịu phép Rửa bởi tay Gio-an. Các tầng trời mở ra và nghe có tiếng Chúa Cha: Này là Con Ta rất đẹp lòng Ta, hãy nghe Lời Người, hãy nghe Lời Người.   </vt:lpstr>
      <vt:lpstr>PowerPoint Presentation</vt:lpstr>
      <vt:lpstr> </vt:lpstr>
      <vt:lpstr> </vt:lpstr>
      <vt:lpstr> </vt:lpstr>
      <vt:lpstr> </vt:lpstr>
      <vt:lpstr> </vt:lpstr>
      <vt:lpstr> </vt:lpstr>
      <vt:lpstr> </vt:lpstr>
      <vt:lpstr> </vt:lpstr>
      <vt:lpstr>PowerPoint Presentation</vt:lpstr>
      <vt:lpstr>Đáp ca Đấng Cứu Độ Tôi Lm. Kim Long</vt:lpstr>
      <vt:lpstr>Tk1: Đây Thiên Chúa, Đấng cứu độ tôi, tôi tin tưởng và không sợ hãi chi. Vì Chúa chính là sức mạnh, Đấng tôi ca tụng, Ngài từng cứu độ tôi.</vt:lpstr>
      <vt:lpstr>Đk: Hãy mừng rỡ reo hò vì giữa ngươi Đức Chúa của Is-ra-en quả thực là thánh thiện.</vt:lpstr>
      <vt:lpstr>Tk2: Hân hoan tới múc nước tận suối, suối cứu độ, và cảm tạ Chúa đi. Cầu khấn Chúa và tỏ bày giữa muôn dân rằng: Sự nghiệp Chúa huyền siêu.</vt:lpstr>
      <vt:lpstr>Đk: Hãy mừng rỡ reo hò vì giữa ngươi Đức Chúa của Is-ra-en quả thực là thánh thiện.</vt:lpstr>
      <vt:lpstr>Tk3: Uy công Chúa hãy hát mừng luôn, cao rao để trần gian cùng ngắm trông. Vì Đấng Thánh thật vĩ đại của Is-ra-en, Si-on hãy hò reo.</vt:lpstr>
      <vt:lpstr>Đk: Hãy mừng rỡ reo hò vì giữa ngươi Đức Chúa của Is-ra-en quả thực là thánh thiện.</vt:lpstr>
      <vt:lpstr>PowerPoint Presentation</vt:lpstr>
      <vt:lpstr>Khi thấy Đức Giêsu tiến lại gần mình, Gioan nói:”Đây là Con Thiên Chúa, Đấng xóa tội đời”.</vt:lpstr>
      <vt:lpstr>PowerPoint Presentation</vt:lpstr>
      <vt:lpstr>PowerPoint Presentation</vt:lpstr>
      <vt:lpstr>Dâng Lễ Đây Lễ Vật Lm. Phương Anh </vt:lpstr>
      <vt:lpstr>Tk1: Chúa ơi! Sau bao lao nhọc với bao mồ hôi trong khi lao tác. Thì giờ đây con thu được rượu bánh thơm lành.</vt:lpstr>
      <vt:lpstr>Đk: Đây lễ vật, đây lễ vật con chân thành xin dâng lên Cha. Đây lễ vật, đây lễ vật con chân thành xin dâng lên Cha.</vt:lpstr>
      <vt:lpstr>Tk2:  Chúa ơi! Nếu Chúa không nhận lễ vật toàn thiêu con dâng lên Chúa. Thì giờ đây con xin thương nhận ngay tấm thân con.</vt:lpstr>
      <vt:lpstr>Đk: Đây lễ vật, đây lễ vật con chân thành xin dâng lên Cha. Đây lễ vật, đây lễ vật con chân thành xin dâng lên Cha.</vt:lpstr>
      <vt:lpstr>PowerPoint Presentation</vt:lpstr>
      <vt:lpstr>PowerPoint Presentation</vt:lpstr>
      <vt:lpstr>Hiệp Lễ Ngỡ Ngàng Nhận Ra Thái Nguyên</vt:lpstr>
      <vt:lpstr>Tk1: Lòng con ngỡ ngàng khi nhận thấy Chúa là Đấng thánh thiện vô song,  mà lại đứng chung với hàng tội nhân, chờ đợi Gio-an làm Phép rửa cho. </vt:lpstr>
      <vt:lpstr>Đk: Xin cho con một lòng khiêm tốn, để nhận ra những lầm lỗi mình,  để đời con luôn biết sống tận tình.  Xin cho con một tình yêu mến, được tự do sống cho riêng Ngài,  để ngày mai đẹp mãi muôn ngàn sau. </vt:lpstr>
      <vt:lpstr>Tk2: Lòng con ngỡ ngàng khi nhận thấy Chúa đã sống thân phận đời con,  để con sống như cuộc đời của Chúa, một đời hy sinh khơi sáng niềm tin. </vt:lpstr>
      <vt:lpstr>Đk: Xin cho con một lòng khiêm tốn, để nhận ra những lầm lỗi mình,  để đời con luôn biết sống tận tình.  Xin cho con một tình yêu mến, được tự do sống cho riêng Ngài,  để ngày mai đẹp mãi muôn ngàn sau. </vt:lpstr>
      <vt:lpstr>Tk3: Lòng con ngỡ ngàng khi nhận thấy Chúa chỉ muốn sống đẹp lòng Cha,  một lòng tín trung không hề nao núng, để lại cho con một tấm lòng son. </vt:lpstr>
      <vt:lpstr>Đk: Xin cho con một lòng khiêm tốn, để nhận ra những lầm lỗi mình,  để đời con luôn biết sống tận tình.  Xin cho con một tình yêu mến, được tự do sống cho riêng Ngài,  để ngày mai đẹp mãi muôn ngàn sau. </vt:lpstr>
      <vt:lpstr>Tk4: Lòng con vẫn còn bao điều tự mãn, đời sống vẫn còn dở dang,  còn bao trái ngang bao điều lo toan, còn nhiều bâng quơ bao nỗi thờ ơ. </vt:lpstr>
      <vt:lpstr>Đk: Xin cho con một lòng khiêm tốn, để nhận ra những lầm lỗi mình,  để đời con luôn biết sống tận tình.  Xin cho con một tình yêu mến, được tự do sống cho riêng Ngài,  để ngày mai đẹp mãi muôn ngàn sau. </vt:lpstr>
      <vt:lpstr>PowerPoint Presentation</vt:lpstr>
      <vt:lpstr>PowerPoint Presentation</vt:lpstr>
      <vt:lpstr>Kết Lễ Này Chính Chúa Nguyễn Đức Tuấn</vt:lpstr>
      <vt:lpstr>Đk: Này chính Chúa đã sai tôi đi. Sai tôi đi loan báo Tin Mừng.  Này chính Chúa đã thánh hiến tôi. Sai tôi đi Ngài sai tôi đi.  </vt:lpstr>
      <vt:lpstr>Tk1: Sai tôi đến với người nghèo khó. Sai tôi đến với người lao tù.  Mang Tin Mừng giải thoát Thiên Chúa đã cứu tôi. </vt:lpstr>
      <vt:lpstr>Tk2: Sai tôi đến với người than khóc. Sai tôi đến với người âu sầu.  Mang Tin Mừng an ủi Thiên Chúa đã cứu tôi.  </vt:lpstr>
      <vt:lpstr>Đk: Này chính Chúa đã sai tôi đi. Sai tôi đi loan báo Tin Mừng.  Này chính Chúa đã thánh hiến tôi. Sai tôi đi Ngài sai tôi đi.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Hung Nam</cp:lastModifiedBy>
  <cp:revision>16</cp:revision>
  <dcterms:created xsi:type="dcterms:W3CDTF">2022-10-29T10:09:31Z</dcterms:created>
  <dcterms:modified xsi:type="dcterms:W3CDTF">2024-01-07T13:28:32Z</dcterms:modified>
</cp:coreProperties>
</file>