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24" r:id="rId5"/>
    <p:sldMasterId id="2147483736" r:id="rId6"/>
    <p:sldMasterId id="2147483772" r:id="rId7"/>
    <p:sldMasterId id="2147483784" r:id="rId8"/>
    <p:sldMasterId id="2147483796" r:id="rId9"/>
  </p:sldMasterIdLst>
  <p:notesMasterIdLst>
    <p:notesMasterId r:id="rId79"/>
  </p:notesMasterIdLst>
  <p:sldIdLst>
    <p:sldId id="380" r:id="rId10"/>
    <p:sldId id="256" r:id="rId11"/>
    <p:sldId id="257" r:id="rId12"/>
    <p:sldId id="258" r:id="rId13"/>
    <p:sldId id="444" r:id="rId14"/>
    <p:sldId id="259" r:id="rId15"/>
    <p:sldId id="445" r:id="rId16"/>
    <p:sldId id="419" r:id="rId17"/>
    <p:sldId id="384" r:id="rId18"/>
    <p:sldId id="385" r:id="rId19"/>
    <p:sldId id="386" r:id="rId20"/>
    <p:sldId id="387" r:id="rId21"/>
    <p:sldId id="388" r:id="rId22"/>
    <p:sldId id="389" r:id="rId23"/>
    <p:sldId id="390" r:id="rId24"/>
    <p:sldId id="391" r:id="rId25"/>
    <p:sldId id="421" r:id="rId26"/>
    <p:sldId id="415" r:id="rId27"/>
    <p:sldId id="425" r:id="rId28"/>
    <p:sldId id="426" r:id="rId29"/>
    <p:sldId id="427" r:id="rId30"/>
    <p:sldId id="428" r:id="rId31"/>
    <p:sldId id="429" r:id="rId32"/>
    <p:sldId id="430" r:id="rId33"/>
    <p:sldId id="431" r:id="rId34"/>
    <p:sldId id="432" r:id="rId35"/>
    <p:sldId id="433" r:id="rId36"/>
    <p:sldId id="434" r:id="rId37"/>
    <p:sldId id="417" r:id="rId38"/>
    <p:sldId id="438" r:id="rId39"/>
    <p:sldId id="269" r:id="rId40"/>
    <p:sldId id="383"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48" r:id="rId55"/>
    <p:sldId id="414" r:id="rId56"/>
    <p:sldId id="271" r:id="rId57"/>
    <p:sldId id="272" r:id="rId58"/>
    <p:sldId id="273" r:id="rId59"/>
    <p:sldId id="286" r:id="rId60"/>
    <p:sldId id="274" r:id="rId61"/>
    <p:sldId id="287" r:id="rId62"/>
    <p:sldId id="275" r:id="rId63"/>
    <p:sldId id="288" r:id="rId64"/>
    <p:sldId id="276" r:id="rId65"/>
    <p:sldId id="423" r:id="rId66"/>
    <p:sldId id="277" r:id="rId67"/>
    <p:sldId id="278" r:id="rId68"/>
    <p:sldId id="290" r:id="rId69"/>
    <p:sldId id="446" r:id="rId70"/>
    <p:sldId id="292" r:id="rId71"/>
    <p:sldId id="382" r:id="rId72"/>
    <p:sldId id="293" r:id="rId73"/>
    <p:sldId id="295" r:id="rId74"/>
    <p:sldId id="294" r:id="rId75"/>
    <p:sldId id="296" r:id="rId76"/>
    <p:sldId id="447" r:id="rId77"/>
    <p:sldId id="424"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C728B-A8AB-480B-8700-E49775C8516D}"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894DC-BE6D-4BA8-9D86-B7492C13956D}" type="slidenum">
              <a:rPr lang="en-US" smtClean="0"/>
              <a:t>‹#›</a:t>
            </a:fld>
            <a:endParaRPr lang="en-US"/>
          </a:p>
        </p:txBody>
      </p:sp>
    </p:spTree>
    <p:extLst>
      <p:ext uri="{BB962C8B-B14F-4D97-AF65-F5344CB8AC3E}">
        <p14:creationId xmlns:p14="http://schemas.microsoft.com/office/powerpoint/2010/main" val="308296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894DC-BE6D-4BA8-9D86-B7492C13956D}" type="slidenum">
              <a:rPr lang="en-US" smtClean="0"/>
              <a:t>58</a:t>
            </a:fld>
            <a:endParaRPr lang="en-US"/>
          </a:p>
        </p:txBody>
      </p:sp>
    </p:spTree>
    <p:extLst>
      <p:ext uri="{BB962C8B-B14F-4D97-AF65-F5344CB8AC3E}">
        <p14:creationId xmlns:p14="http://schemas.microsoft.com/office/powerpoint/2010/main" val="263408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446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659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83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2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11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22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660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16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4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735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3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180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5106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650632"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Sáng</a:t>
            </a:r>
            <a:r>
              <a:rPr lang="en-US" sz="3600" dirty="0">
                <a:solidFill>
                  <a:srgbClr val="FFFF00"/>
                </a:solidFill>
              </a:rPr>
              <a:t> </a:t>
            </a:r>
            <a:r>
              <a:rPr lang="en-US" sz="3600" dirty="0" err="1">
                <a:solidFill>
                  <a:srgbClr val="FFFF00"/>
                </a:solidFill>
              </a:rPr>
              <a:t>thế</a:t>
            </a:r>
            <a:r>
              <a:rPr lang="en-US" sz="3600" dirty="0">
                <a:solidFill>
                  <a:srgbClr val="FFFF00"/>
                </a:solidFill>
              </a:rPr>
              <a:t>.</a:t>
            </a:r>
          </a:p>
        </p:txBody>
      </p:sp>
      <p:sp>
        <p:nvSpPr>
          <p:cNvPr id="7" name="TextBox 6"/>
          <p:cNvSpPr txBox="1"/>
          <p:nvPr/>
        </p:nvSpPr>
        <p:spPr>
          <a:xfrm>
            <a:off x="304799" y="3867150"/>
            <a:ext cx="6833089" cy="1077218"/>
          </a:xfrm>
          <a:prstGeom prst="rect">
            <a:avLst/>
          </a:prstGeom>
          <a:noFill/>
        </p:spPr>
        <p:txBody>
          <a:bodyPr wrap="none" rtlCol="0">
            <a:spAutoFit/>
          </a:bodyPr>
          <a:lstStyle/>
          <a:p>
            <a:r>
              <a:rPr lang="vi-VN" sz="3200" dirty="0">
                <a:solidFill>
                  <a:srgbClr val="FFFF00"/>
                </a:solidFill>
              </a:rPr>
              <a:t>Ta sẽ gây mối thù giữa dòng giống mi</a:t>
            </a:r>
            <a:endParaRPr lang="en-US" sz="3200" dirty="0">
              <a:solidFill>
                <a:srgbClr val="FFFF00"/>
              </a:solidFill>
            </a:endParaRPr>
          </a:p>
          <a:p>
            <a:r>
              <a:rPr lang="vi-VN" sz="3200" dirty="0">
                <a:solidFill>
                  <a:srgbClr val="FFFF00"/>
                </a:solidFill>
              </a:rPr>
              <a:t>và dòng giống người đàn bà.</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129</a:t>
            </a:r>
            <a:br>
              <a:rPr lang="en-US" dirty="0">
                <a:solidFill>
                  <a:srgbClr val="FFFF00"/>
                </a:solidFill>
              </a:rPr>
            </a:br>
            <a:r>
              <a:rPr lang="en-US" dirty="0">
                <a:solidFill>
                  <a:srgbClr val="FFFF00"/>
                </a:solidFill>
              </a:rPr>
              <a:t>CHÚA NHẬT 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3253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6000" dirty="0">
                <a:solidFill>
                  <a:srgbClr val="FFFF00"/>
                </a:solidFill>
              </a:rPr>
              <a:t>Lời Ca Dâng </a:t>
            </a:r>
            <a:r>
              <a:rPr lang="en-US" sz="6000" b="0" dirty="0">
                <a:solidFill>
                  <a:srgbClr val="FFFF00"/>
                </a:solidFill>
                <a:effectLst/>
              </a:rPr>
              <a:t/>
            </a:r>
            <a:br>
              <a:rPr lang="en-US" sz="6000" b="0" dirty="0">
                <a:solidFill>
                  <a:srgbClr val="FFFF00"/>
                </a:solidFill>
                <a:effectLst/>
              </a:rPr>
            </a:br>
            <a:r>
              <a:rPr lang="vi-VN" sz="6000" i="1" dirty="0">
                <a:solidFill>
                  <a:srgbClr val="FFFF00"/>
                </a:solidFill>
              </a:rPr>
              <a:t>Vân Chi</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417395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Từ vực thẳm con kêu lên Ngài, lạy Chúa, muôn lạy Chúa xin Ngài lắng nghe. Xin lắng tai thẩm nhận bao lời con tha thiết nguyện cầu.</a:t>
            </a:r>
          </a:p>
        </p:txBody>
      </p:sp>
    </p:spTree>
    <p:extLst>
      <p:ext uri="{BB962C8B-B14F-4D97-AF65-F5344CB8AC3E}">
        <p14:creationId xmlns:p14="http://schemas.microsoft.com/office/powerpoint/2010/main" val="3191462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96039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Ngài mà chấp bao nhiêu sai phạm, lạy Chúa ai người sẽ mong còn đứng yên. Nhưng Chúa thương khoan hồng nên đoàn con luôn kính sợ Ngài.</a:t>
            </a:r>
            <a:endParaRPr lang="en-US" sz="5400">
              <a:solidFill>
                <a:schemeClr val="bg1"/>
              </a:solidFill>
            </a:endParaRPr>
          </a:p>
        </p:txBody>
      </p:sp>
    </p:spTree>
    <p:extLst>
      <p:ext uri="{BB962C8B-B14F-4D97-AF65-F5344CB8AC3E}">
        <p14:creationId xmlns:p14="http://schemas.microsoft.com/office/powerpoint/2010/main" val="255954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660107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Lòng thành khẩn con trông mong Ngài, lạy Chúa nơi lời Chúa con hằng vững tin. Như lính canh mỏi mòn mong hừng đông, con ngóng trông Ngài.</a:t>
            </a:r>
            <a:endParaRPr lang="en-US" sz="5400">
              <a:solidFill>
                <a:schemeClr val="bg1"/>
              </a:solidFill>
            </a:endParaRPr>
          </a:p>
        </p:txBody>
      </p:sp>
    </p:spTree>
    <p:extLst>
      <p:ext uri="{BB962C8B-B14F-4D97-AF65-F5344CB8AC3E}">
        <p14:creationId xmlns:p14="http://schemas.microsoft.com/office/powerpoint/2010/main" val="3984876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50955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Cậy vào Chúa, Ít-ra-en nào vì Chúa ban rộng rãi ơn giải thoát ta. Luôn xót thương trọn niềm, cho thần dân xa thoát tội tình.</a:t>
            </a:r>
            <a:endParaRPr lang="en-US" sz="5400">
              <a:solidFill>
                <a:schemeClr val="bg1"/>
              </a:solidFill>
            </a:endParaRPr>
          </a:p>
        </p:txBody>
      </p:sp>
    </p:spTree>
    <p:extLst>
      <p:ext uri="{BB962C8B-B14F-4D97-AF65-F5344CB8AC3E}">
        <p14:creationId xmlns:p14="http://schemas.microsoft.com/office/powerpoint/2010/main" val="2523678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833793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31216"/>
          </a:xfrm>
          <a:prstGeom prst="rect">
            <a:avLst/>
          </a:prstGeom>
          <a:noFill/>
        </p:spPr>
        <p:txBody>
          <a:bodyPr wrap="squar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a:t>
            </a:r>
            <a:r>
              <a:rPr lang="en-US" sz="3200" dirty="0">
                <a:solidFill>
                  <a:srgbClr val="FFFF00"/>
                </a:solidFill>
              </a:rPr>
              <a:t> </a:t>
            </a:r>
            <a:r>
              <a:rPr lang="vi-VN" sz="3200" dirty="0">
                <a:solidFill>
                  <a:srgbClr val="FFFF00"/>
                </a:solidFill>
              </a:rPr>
              <a:t>của thánh Phao-lô tông đồ</a:t>
            </a:r>
            <a:r>
              <a:rPr lang="en-US" sz="3200" dirty="0">
                <a:solidFill>
                  <a:srgbClr val="FFFF00"/>
                </a:solidFill>
              </a:rPr>
              <a:t> </a:t>
            </a:r>
          </a:p>
          <a:p>
            <a:r>
              <a:rPr lang="vi-VN" sz="3200" dirty="0">
                <a:solidFill>
                  <a:srgbClr val="FFFF00"/>
                </a:solidFill>
              </a:rPr>
              <a:t>gửi tín hữu Cô-rin-tô.</a:t>
            </a:r>
            <a:endParaRPr lang="en-US" sz="3200" dirty="0">
              <a:solidFill>
                <a:srgbClr val="FFFF00"/>
              </a:solidFill>
            </a:endParaRPr>
          </a:p>
        </p:txBody>
      </p:sp>
      <p:sp>
        <p:nvSpPr>
          <p:cNvPr id="7" name="TextBox 6"/>
          <p:cNvSpPr txBox="1"/>
          <p:nvPr/>
        </p:nvSpPr>
        <p:spPr>
          <a:xfrm>
            <a:off x="304798" y="3562350"/>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p>
        </p:txBody>
      </p:sp>
    </p:spTree>
    <p:extLst>
      <p:ext uri="{BB962C8B-B14F-4D97-AF65-F5344CB8AC3E}">
        <p14:creationId xmlns:p14="http://schemas.microsoft.com/office/powerpoint/2010/main" val="349378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13777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Từng là giọt mồ hôi, từng là giọt nước mắt, trên nương đồng ngày tháng con dâng. Bao âu lo cuộc sống, băn khoăn tương lai này. Xin góp về làm lễ hiến dâng.</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9144" y="57150"/>
            <a:ext cx="3572256" cy="5170646"/>
          </a:xfrm>
          <a:prstGeom prst="rect">
            <a:avLst/>
          </a:prstGeom>
        </p:spPr>
        <p:txBody>
          <a:bodyPr wrap="square">
            <a:spAutoFit/>
          </a:bodyPr>
          <a:lstStyle/>
          <a:p>
            <a:pPr algn="just"/>
            <a:r>
              <a:rPr lang="vi-VN" sz="3000" dirty="0">
                <a:solidFill>
                  <a:prstClr val="white"/>
                </a:solidFill>
              </a:rPr>
              <a:t>Anh chị em thân mến, Thiên Chúa là Cha giàu lòng thương xót, lúc nào người cũng yêu thương và muốn cho mọi người được sống hạnh phúc. Chúng ta cùng cảm tạ Chúa và dâng lời cầu xin.</a:t>
            </a:r>
            <a:endParaRPr lang="en-US" sz="3000" dirty="0">
              <a:solidFill>
                <a:prstClr val="white"/>
              </a:solidFill>
            </a:endParaRPr>
          </a:p>
        </p:txBody>
      </p:sp>
    </p:spTree>
    <p:extLst>
      <p:ext uri="{BB962C8B-B14F-4D97-AF65-F5344CB8AC3E}">
        <p14:creationId xmlns:p14="http://schemas.microsoft.com/office/powerpoint/2010/main" val="27868884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Tiến Dâng Của Lễ</a:t>
            </a:r>
            <a:br>
              <a:rPr lang="en-US" sz="4000">
                <a:solidFill>
                  <a:srgbClr val="FFFF00"/>
                </a:solidFill>
              </a:rPr>
            </a:br>
            <a:r>
              <a:rPr lang="en-US" sz="4000" i="1">
                <a:solidFill>
                  <a:schemeClr val="bg1"/>
                </a:solidFill>
              </a:rPr>
              <a:t>Đinh Công Huỳnh</a:t>
            </a:r>
          </a:p>
        </p:txBody>
      </p:sp>
    </p:spTree>
    <p:extLst>
      <p:ext uri="{BB962C8B-B14F-4D97-AF65-F5344CB8AC3E}">
        <p14:creationId xmlns:p14="http://schemas.microsoft.com/office/powerpoint/2010/main" val="390501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Tk1:</a:t>
            </a:r>
            <a:r>
              <a:rPr lang="en-US" sz="6000" b="0">
                <a:solidFill>
                  <a:schemeClr val="bg1"/>
                </a:solidFill>
                <a:effectLst/>
              </a:rPr>
              <a:t> </a:t>
            </a:r>
            <a:r>
              <a:rPr lang="vi-VN" sz="6000" b="0">
                <a:solidFill>
                  <a:schemeClr val="bg1"/>
                </a:solidFill>
                <a:effectLst/>
              </a:rPr>
              <a:t>Dâng tiến Cha lễ vật đây bánh rượu tình yêu nồng thắm. Dâng tiến Cha lao nhọc tháng ngày góp công đầy tâm.</a:t>
            </a:r>
            <a:endParaRPr lang="en-US" sz="6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1051421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Tk2:</a:t>
            </a:r>
            <a:r>
              <a:rPr lang="en-US" sz="6000" b="0">
                <a:solidFill>
                  <a:schemeClr val="bg1"/>
                </a:solidFill>
                <a:effectLst/>
              </a:rPr>
              <a:t> </a:t>
            </a:r>
            <a:r>
              <a:rPr lang="vi-VN" sz="6000" b="0">
                <a:solidFill>
                  <a:schemeClr val="bg1"/>
                </a:solidFill>
                <a:effectLst/>
              </a:rPr>
              <a:t>Dâng tiến Cha hoa màu nơi cánh đồng đoàn con gặt hái. Hoa trái thơm dâng Ngài với trọn trái tim nồng say.</a:t>
            </a:r>
            <a:endParaRPr lang="en-US" sz="60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Tk3:</a:t>
            </a:r>
            <a:r>
              <a:rPr lang="en-US" sz="6000" b="0">
                <a:solidFill>
                  <a:schemeClr val="bg1"/>
                </a:solidFill>
                <a:effectLst/>
              </a:rPr>
              <a:t> </a:t>
            </a:r>
            <a:r>
              <a:rPr lang="vi-VN" sz="6000" b="0">
                <a:solidFill>
                  <a:schemeClr val="bg1"/>
                </a:solidFill>
                <a:effectLst/>
              </a:rPr>
              <a:t>Dâng tiến Cha xuân hồng hương ngát nồng mộng mơ cuộc sống. Đây tấm thân linh hồn bé nhỏ tiến dâng thành tâm.</a:t>
            </a:r>
            <a:endParaRPr lang="en-US" sz="60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Tk4:</a:t>
            </a:r>
            <a:r>
              <a:rPr lang="en-US" sz="6000" b="0">
                <a:solidFill>
                  <a:schemeClr val="bg1"/>
                </a:solidFill>
                <a:effectLst/>
              </a:rPr>
              <a:t> </a:t>
            </a:r>
            <a:r>
              <a:rPr lang="vi-VN" sz="6000" b="0">
                <a:solidFill>
                  <a:schemeClr val="bg1"/>
                </a:solidFill>
                <a:effectLst/>
              </a:rPr>
              <a:t>Dâng Chúa bao u buồn bao thất vọng sầu vương nặng trĩu. Xin tiến dâng trọn tình để đẹp lễ dâng tình yêu.</a:t>
            </a:r>
            <a:endParaRPr lang="en-US" sz="6000"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vi-VN" sz="5400" b="0" dirty="0">
                <a:solidFill>
                  <a:srgbClr val="FFFF00"/>
                </a:solidFill>
                <a:effectLst/>
              </a:rPr>
              <a:t>Dù Cho Nhân Thế</a:t>
            </a:r>
            <a:r>
              <a:rPr lang="en-US" sz="5400" dirty="0">
                <a:solidFill>
                  <a:srgbClr val="FFFF00"/>
                </a:solidFill>
              </a:rPr>
              <a:t/>
            </a:r>
            <a:br>
              <a:rPr lang="en-US" sz="5400" dirty="0">
                <a:solidFill>
                  <a:srgbClr val="FFFF00"/>
                </a:solidFill>
              </a:rPr>
            </a:br>
            <a:r>
              <a:rPr lang="vi-VN" sz="5400" i="1" dirty="0">
                <a:solidFill>
                  <a:schemeClr val="bg1"/>
                </a:solidFill>
              </a:rPr>
              <a:t>Lm. Bùi Ninh</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249"/>
            <a:ext cx="9144000" cy="5619750"/>
          </a:xfrm>
        </p:spPr>
        <p:txBody>
          <a:bodyPr>
            <a:noAutofit/>
          </a:bodyPr>
          <a:lstStyle/>
          <a:p>
            <a:pPr algn="just"/>
            <a:r>
              <a:rPr lang="en-US" sz="3700" b="0" u="sng" dirty="0">
                <a:solidFill>
                  <a:srgbClr val="FFFF00"/>
                </a:solidFill>
                <a:effectLst/>
              </a:rPr>
              <a:t>Tk1:</a:t>
            </a:r>
            <a:r>
              <a:rPr lang="en-US" sz="3700" b="0" dirty="0">
                <a:solidFill>
                  <a:schemeClr val="bg1"/>
                </a:solidFill>
                <a:effectLst/>
              </a:rPr>
              <a:t> </a:t>
            </a:r>
            <a:r>
              <a:rPr lang="vi-VN" sz="3700" dirty="0">
                <a:solidFill>
                  <a:schemeClr val="bg1"/>
                </a:solidFill>
              </a:rPr>
              <a:t>Dù cho nhân thế lỗi tội tràn trề chìm trong bến mê hoặc khi nhân thế nói lời phạm thượng Thiên Chúa tình thương, cũng được rộng lượng thương tha (Thiên Chúa là Cha thứ tha) Nhưng khi người ta phạm đến Thánh Thần sẽ chẳng được tha. Vì đã cố tình từ chối quyền linh do Chúa Thánh Thần đã đổ tràn nguồn thánh ân (nguồn ơn thánh ân).</a:t>
            </a: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Này một ngày lao công, này một cuộc sống mới, nỗi vui buồn và những thương đau. Con xin dâng về Chúa, thân nhân hay hận thù. xin góp về làm lễ hiến dâng.</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700" b="0" u="sng" dirty="0">
                <a:solidFill>
                  <a:srgbClr val="FFFF00"/>
                </a:solidFill>
                <a:effectLst/>
              </a:rPr>
              <a:t>Tk2:</a:t>
            </a:r>
            <a:r>
              <a:rPr lang="vi-VN" sz="3700" dirty="0">
                <a:solidFill>
                  <a:schemeClr val="bg1"/>
                </a:solidFill>
              </a:rPr>
              <a:t> Dù cho khi đó Chúa thương phàm trần trao ban thánh ân, mà quân gian kháo Chúa đang dựa vào uy thế quỷ vương, ấy lòng dạ phường gian ngoa (Xin Chúa là Cha thứ tha) Xưa nay người ta chẳng giữ được nhà nếu nội bộ tan. Thời gian sẽ tàn người muốn bình an trong phúc Nước Trời nay tìm về nguồn thánh ân (Nguồn ơn thánh ân).</a:t>
            </a:r>
            <a:endParaRPr lang="en-US" sz="3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3700" b="0" u="sng" dirty="0">
                <a:solidFill>
                  <a:srgbClr val="FFFF00"/>
                </a:solidFill>
                <a:effectLst/>
              </a:rPr>
              <a:t>Tk3</a:t>
            </a:r>
            <a:r>
              <a:rPr lang="en-US" sz="3700" b="0" u="sng" dirty="0">
                <a:solidFill>
                  <a:srgbClr val="FFFF00"/>
                </a:solidFill>
                <a:effectLst/>
              </a:rPr>
              <a:t>:</a:t>
            </a:r>
            <a:r>
              <a:rPr lang="en-US" sz="3700" b="0" dirty="0">
                <a:solidFill>
                  <a:schemeClr val="bg1"/>
                </a:solidFill>
                <a:effectLst/>
              </a:rPr>
              <a:t> </a:t>
            </a:r>
            <a:r>
              <a:rPr lang="vi-VN" sz="3700" dirty="0">
                <a:solidFill>
                  <a:schemeClr val="bg1"/>
                </a:solidFill>
              </a:rPr>
              <a:t>Tổ tông an nghỉ Chúa tha tội và quỷ ma cũng thua, cùng reo vui múa hát ca cảm tạ yêu kính tình Cha, vốn ngàn đời hằng thương tha (Thiên Chúa là Cha thứ tha) Đi trong ngày mai nào có lo ngại mỗi thù hậu lai. Quỷ ma đã bại dòng dõi Người Nữ chiến thắng khải hoàn, sẽ họp đoàn về Nước Cha (mọi con cái Chúa).</a:t>
            </a:r>
            <a:endParaRPr lang="en-US" sz="3700" b="0" dirty="0">
              <a:solidFill>
                <a:schemeClr val="bg1"/>
              </a:solidFill>
              <a:effectLst/>
            </a:endParaRPr>
          </a:p>
        </p:txBody>
      </p:sp>
    </p:spTree>
    <p:extLst>
      <p:ext uri="{BB962C8B-B14F-4D97-AF65-F5344CB8AC3E}">
        <p14:creationId xmlns:p14="http://schemas.microsoft.com/office/powerpoint/2010/main" val="1820565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vi-VN" sz="8000" dirty="0">
                <a:solidFill>
                  <a:srgbClr val="FFFF00"/>
                </a:solidFill>
              </a:rPr>
              <a:t>Chút Tình Con Thơ</a:t>
            </a:r>
            <a:r>
              <a:rPr lang="en-US" sz="8000" b="0" dirty="0">
                <a:solidFill>
                  <a:srgbClr val="FFFF00"/>
                </a:solidFill>
                <a:effectLst/>
              </a:rPr>
              <a:t/>
            </a:r>
            <a:br>
              <a:rPr lang="en-US" sz="8000" b="0" dirty="0">
                <a:solidFill>
                  <a:srgbClr val="FFFF00"/>
                </a:solidFill>
                <a:effectLst/>
              </a:rPr>
            </a:br>
            <a:r>
              <a:rPr lang="vi-VN" sz="4800" b="0" i="1" dirty="0">
                <a:solidFill>
                  <a:schemeClr val="bg1"/>
                </a:solidFill>
                <a:effectLst/>
              </a:rPr>
              <a:t>Lm. Nguyễn Duy</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Mẹ ơi! Trên trần gian con chưa thấy ai đến nhờ Mẹ mà Mẹ không thương giúp. Mẹ ơi! Con biết rằng tình Mẹ rất bao la, luôn dõi nhìn từng nhịp bước con thơ.</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Mẹ nguồn cậy trông cho người thất vọng. Mẹ là niềm tin cho người lữ thứ. Mẹ là niềm vui cho người buồn đau, Mẹ là nghỉ ngơi cho người đơn côi.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Mẹ ơi! Trên đường trần vương theo gót chân, những bụi mờ lòng nặng bao nhung nhớ. Mẹ ơi! Trên nước trời tình Mẹ rất bao dung, con lỗi lầm Mẹ cầu Chúa tha cho.</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Mẹ nguồn cậy trông cho người thất vọng. Mẹ là niềm tin cho người lữ thứ. Mẹ là niềm vui cho người buồn đau, Mẹ là nghỉ ngơi cho người đơn côi.</a:t>
            </a:r>
            <a:endParaRPr lang="en-US" sz="5400" b="0" dirty="0">
              <a:solidFill>
                <a:schemeClr val="bg1"/>
              </a:solidFill>
              <a:effectLst/>
            </a:endParaRPr>
          </a:p>
        </p:txBody>
      </p:sp>
    </p:spTree>
    <p:extLst>
      <p:ext uri="{BB962C8B-B14F-4D97-AF65-F5344CB8AC3E}">
        <p14:creationId xmlns:p14="http://schemas.microsoft.com/office/powerpoint/2010/main" val="3525032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379219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1683</Words>
  <Application>Microsoft Office PowerPoint</Application>
  <PresentationFormat>On-screen Show (16:9)</PresentationFormat>
  <Paragraphs>79</Paragraphs>
  <Slides>69</Slides>
  <Notes>1</Notes>
  <HiddenSlides>0</HiddenSlides>
  <MMClips>0</MMClips>
  <ScaleCrop>false</ScaleCrop>
  <HeadingPairs>
    <vt:vector size="4" baseType="variant">
      <vt:variant>
        <vt:lpstr>Theme</vt:lpstr>
      </vt:variant>
      <vt:variant>
        <vt:i4>9</vt:i4>
      </vt:variant>
      <vt:variant>
        <vt:lpstr>Slide Titles</vt:lpstr>
      </vt:variant>
      <vt:variant>
        <vt:i4>69</vt:i4>
      </vt:variant>
    </vt:vector>
  </HeadingPairs>
  <TitlesOfParts>
    <vt:vector size="78" baseType="lpstr">
      <vt:lpstr>Office Theme</vt:lpstr>
      <vt:lpstr>36_Default Design</vt:lpstr>
      <vt:lpstr>10_Office Theme</vt:lpstr>
      <vt:lpstr>37_Default Design</vt:lpstr>
      <vt:lpstr>3_Office Theme</vt:lpstr>
      <vt:lpstr>4_Office Theme</vt:lpstr>
      <vt:lpstr>6_Office Theme</vt:lpstr>
      <vt:lpstr>1_Office Theme</vt:lpstr>
      <vt:lpstr>2_Office Theme</vt:lpstr>
      <vt:lpstr>PowerPoint Presentation</vt:lpstr>
      <vt:lpstr>Ca Nhập Lễ Lời Ca Dâng  Vân Chi</vt:lpstr>
      <vt:lpstr>Đk: Xin dâng Chúa cuộc sống dương gian, đời an vui hay lúc lầm than, bao hy sinh chiến đấu gian nan, thành của lễ hiến dâng vẹn toàn.</vt:lpstr>
      <vt:lpstr>Tk1: Từng là giọt mồ hôi, từng là giọt nước mắt, trên nương đồng ngày tháng con dâng. Bao âu lo cuộc sống, băn khoăn tương lai này. Xin góp về làm lễ hiến dâng.</vt:lpstr>
      <vt:lpstr>Đk: Xin dâng Chúa cuộc sống dương gian, đời an vui hay lúc lầm than, bao hy sinh chiến đấu gian nan, thành của lễ hiến dâng vẹn toàn.</vt:lpstr>
      <vt:lpstr>Tk2: Này một ngày lao công, này một cuộc sống mới, nỗi vui buồn và những thương đau. Con xin dâng về Chúa, thân nhân hay hận thù. xin góp về làm lễ hiến dâng.</vt:lpstr>
      <vt:lpstr>Đk: Xin dâng Chúa cuộc sống dương gian, đời an vui hay lúc lầm than, bao hy sinh chiến đấu gian nan, thành của lễ hiến dâng vẹn toàn.</vt:lpstr>
      <vt:lpstr>PowerPoint Presentation</vt:lpstr>
      <vt:lpstr> </vt:lpstr>
      <vt:lpstr> </vt:lpstr>
      <vt:lpstr> </vt:lpstr>
      <vt:lpstr> </vt:lpstr>
      <vt:lpstr> </vt:lpstr>
      <vt:lpstr> </vt:lpstr>
      <vt:lpstr> </vt:lpstr>
      <vt:lpstr> </vt:lpstr>
      <vt:lpstr>PowerPoint Presentation</vt:lpstr>
      <vt:lpstr>PowerPoint Presentation</vt:lpstr>
      <vt:lpstr>THÁNH VỊNH 129 CHÚA NHẬT X THƯỜNG NIÊN NĂM B  Lm Kim Long 04 câu</vt:lpstr>
      <vt:lpstr>Đk: Vì Chúa một niềm từ ái, ơn cứu độ nơi Ngài chứa chan.</vt:lpstr>
      <vt:lpstr>Tk1: Từ vực thẳm con kêu lên Ngài, lạy Chúa, muôn lạy Chúa xin Ngài lắng nghe. Xin lắng tai thẩm nhận bao lời con tha thiết nguyện cầu.</vt:lpstr>
      <vt:lpstr>Đk: Vì Chúa một niềm từ ái, ơn cứu độ nơi Ngài chứa chan.</vt:lpstr>
      <vt:lpstr>Tk2: Ngài mà chấp bao nhiêu sai phạm, lạy Chúa ai người sẽ mong còn đứng yên. Nhưng Chúa thương khoan hồng nên đoàn con luôn kính sợ Ngài.</vt:lpstr>
      <vt:lpstr>Đk: Vì Chúa một niềm từ ái, ơn cứu độ nơi Ngài chứa chan.</vt:lpstr>
      <vt:lpstr>Tk3: Lòng thành khẩn con trông mong Ngài, lạy Chúa nơi lời Chúa con hằng vững tin. Như lính canh mỏi mòn mong hừng đông, con ngóng trông Ngài.</vt:lpstr>
      <vt:lpstr>Đk: Vì Chúa một niềm từ ái, ơn cứu độ nơi Ngài chứa chan.</vt:lpstr>
      <vt:lpstr>Tk4: Cậy vào Chúa, Ít-ra-en nào vì Chúa ban rộng rãi ơn giải thoát ta. Luôn xót thương trọn niềm, cho thần dân xa thoát tội tình.</vt:lpstr>
      <vt:lpstr>Đk: Vì Chúa một niềm từ ái, ơn cứu độ nơi Ngài chứa chan.</vt:lpstr>
      <vt:lpstr>PowerPoint Presentation</vt:lpstr>
      <vt:lpstr>Chúa nói: giờ là lúc thủ lãnh thế gian bị khai trừ. Phần Tôi khi được giương cao khỏi đất, Tôi sẽ kéo mọi người đến cùng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Tk3: Dâng tiến Cha xuân hồng hương ngát nồng mộng mơ cuộc sống. Đây tấm thân linh hồn bé nhỏ tiến dâng thành tâm.</vt:lpstr>
      <vt:lpstr>Đk: Xin dâng lên Cha đây rượu nho bánh thơm tình yêu. Dâng lên con tim thắm ân tình chan hòa đẹp xinh.</vt:lpstr>
      <vt:lpstr>Tk4: Dâng Chúa bao u buồn bao thất vọng sầu vương nặng trĩu. Xin tiến dâng trọn tình để đẹp lễ dâng tình yêu.</vt:lpstr>
      <vt:lpstr>Đk: Xin dâng lên Cha đây rượu nho bánh thơm tình yêu. Dâng lên con tim thắm ân tình chan hòa đẹp xinh.</vt:lpstr>
      <vt:lpstr>PowerPoint Presentation</vt:lpstr>
      <vt:lpstr>PowerPoint Presentation</vt:lpstr>
      <vt:lpstr>Ca Nguyện Hiệp Lễ Dù Cho Nhân Thế Lm. Bùi Ninh</vt:lpstr>
      <vt:lpstr>Tk1: Dù cho nhân thế lỗi tội tràn trề chìm trong bến mê hoặc khi nhân thế nói lời phạm thượng Thiên Chúa tình thương, cũng được rộng lượng thương tha (Thiên Chúa là Cha thứ tha) Nhưng khi người ta phạm đến Thánh Thần sẽ chẳng được tha. Vì đã cố tình từ chối quyền linh do Chúa Thánh Thần đã đổ tràn nguồn thánh ân (nguồn ơn thánh ân).</vt:lpstr>
      <vt:lpstr>Tk2: Dù cho khi đó Chúa thương phàm trần trao ban thánh ân, mà quân gian kháo Chúa đang dựa vào uy thế quỷ vương, ấy lòng dạ phường gian ngoa (Xin Chúa là Cha thứ tha) Xưa nay người ta chẳng giữ được nhà nếu nội bộ tan. Thời gian sẽ tàn người muốn bình an trong phúc Nước Trời nay tìm về nguồn thánh ân (Nguồn ơn thánh ân).</vt:lpstr>
      <vt:lpstr>Tk3: Tổ tông an nghỉ Chúa tha tội và quỷ ma cũng thua, cùng reo vui múa hát ca cảm tạ yêu kính tình Cha, vốn ngàn đời hằng thương tha (Thiên Chúa là Cha thứ tha) Đi trong ngày mai nào có lo ngại mỗi thù hậu lai. Quỷ ma đã bại dòng dõi Người Nữ chiến thắng khải hoàn, sẽ họp đoàn về Nước Cha (mọi con cái Chúa).</vt:lpstr>
      <vt:lpstr>PowerPoint Presentation</vt:lpstr>
      <vt:lpstr>PowerPoint Presentation</vt:lpstr>
      <vt:lpstr>Ca Kết Lễ Chút Tình Con Thơ Lm.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19</cp:revision>
  <dcterms:created xsi:type="dcterms:W3CDTF">2023-05-21T07:25:42Z</dcterms:created>
  <dcterms:modified xsi:type="dcterms:W3CDTF">2024-06-06T20:04:15Z</dcterms:modified>
</cp:coreProperties>
</file>