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12" r:id="rId8"/>
    <p:sldMasterId id="2147484360" r:id="rId9"/>
    <p:sldMasterId id="2147484408" r:id="rId10"/>
    <p:sldMasterId id="2147484420" r:id="rId11"/>
    <p:sldMasterId id="2147484432" r:id="rId12"/>
    <p:sldMasterId id="2147484528" r:id="rId13"/>
    <p:sldMasterId id="2147484540" r:id="rId14"/>
    <p:sldMasterId id="2147484612" r:id="rId15"/>
  </p:sldMasterIdLst>
  <p:notesMasterIdLst>
    <p:notesMasterId r:id="rId98"/>
  </p:notesMasterIdLst>
  <p:sldIdLst>
    <p:sldId id="507" r:id="rId16"/>
    <p:sldId id="376" r:id="rId17"/>
    <p:sldId id="818" r:id="rId18"/>
    <p:sldId id="820" r:id="rId19"/>
    <p:sldId id="834" r:id="rId20"/>
    <p:sldId id="553" r:id="rId21"/>
    <p:sldId id="443" r:id="rId22"/>
    <p:sldId id="585" r:id="rId23"/>
    <p:sldId id="856" r:id="rId24"/>
    <p:sldId id="676" r:id="rId25"/>
    <p:sldId id="857" r:id="rId26"/>
    <p:sldId id="835" r:id="rId27"/>
    <p:sldId id="392" r:id="rId28"/>
    <p:sldId id="393" r:id="rId29"/>
    <p:sldId id="394" r:id="rId30"/>
    <p:sldId id="395" r:id="rId31"/>
    <p:sldId id="396" r:id="rId32"/>
    <p:sldId id="397" r:id="rId33"/>
    <p:sldId id="398" r:id="rId34"/>
    <p:sldId id="399" r:id="rId35"/>
    <p:sldId id="649" r:id="rId36"/>
    <p:sldId id="794" r:id="rId37"/>
    <p:sldId id="795" r:id="rId38"/>
    <p:sldId id="796" r:id="rId39"/>
    <p:sldId id="801" r:id="rId40"/>
    <p:sldId id="797" r:id="rId41"/>
    <p:sldId id="802" r:id="rId42"/>
    <p:sldId id="798" r:id="rId43"/>
    <p:sldId id="803" r:id="rId44"/>
    <p:sldId id="816" r:id="rId45"/>
    <p:sldId id="817" r:id="rId46"/>
    <p:sldId id="653" r:id="rId47"/>
    <p:sldId id="800" r:id="rId48"/>
    <p:sldId id="728"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550" r:id="rId64"/>
    <p:sldId id="558" r:id="rId65"/>
    <p:sldId id="561" r:id="rId66"/>
    <p:sldId id="847" r:id="rId67"/>
    <p:sldId id="614" r:id="rId68"/>
    <p:sldId id="858" r:id="rId69"/>
    <p:sldId id="823" r:id="rId70"/>
    <p:sldId id="859" r:id="rId71"/>
    <p:sldId id="860" r:id="rId72"/>
    <p:sldId id="810" r:id="rId73"/>
    <p:sldId id="277" r:id="rId74"/>
    <p:sldId id="279" r:id="rId75"/>
    <p:sldId id="861" r:id="rId76"/>
    <p:sldId id="278" r:id="rId77"/>
    <p:sldId id="862" r:id="rId78"/>
    <p:sldId id="863" r:id="rId79"/>
    <p:sldId id="864" r:id="rId80"/>
    <p:sldId id="865" r:id="rId81"/>
    <p:sldId id="866" r:id="rId82"/>
    <p:sldId id="292" r:id="rId83"/>
    <p:sldId id="814" r:id="rId84"/>
    <p:sldId id="293" r:id="rId85"/>
    <p:sldId id="563" r:id="rId86"/>
    <p:sldId id="867" r:id="rId87"/>
    <p:sldId id="564" r:id="rId88"/>
    <p:sldId id="869" r:id="rId89"/>
    <p:sldId id="870" r:id="rId90"/>
    <p:sldId id="751" r:id="rId91"/>
    <p:sldId id="871" r:id="rId92"/>
    <p:sldId id="872" r:id="rId93"/>
    <p:sldId id="868" r:id="rId94"/>
    <p:sldId id="873" r:id="rId95"/>
    <p:sldId id="874" r:id="rId96"/>
    <p:sldId id="837"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7" autoAdjust="0"/>
  </p:normalViewPr>
  <p:slideViewPr>
    <p:cSldViewPr>
      <p:cViewPr varScale="1">
        <p:scale>
          <a:sx n="106" d="100"/>
          <a:sy n="106" d="100"/>
        </p:scale>
        <p:origin x="126" y="17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40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729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11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20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88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383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21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59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700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64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143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718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954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094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840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8593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4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91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78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798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387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6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57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758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79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237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20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256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72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4677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805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574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71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4834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24414"/>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526557"/>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smtClean="0">
                <a:solidFill>
                  <a:srgbClr val="FFFF00"/>
                </a:solidFill>
                <a:effectLst/>
                <a:latin typeface="+mj-lt"/>
              </a:rPr>
              <a:t>Tk2</a:t>
            </a:r>
            <a:r>
              <a:rPr lang="vi-VN" sz="4800" b="0" u="sng" dirty="0" smtClean="0">
                <a:solidFill>
                  <a:srgbClr val="FFFF00"/>
                </a:solidFill>
                <a:effectLst/>
                <a:latin typeface="+mj-lt"/>
              </a:rPr>
              <a:t>:</a:t>
            </a:r>
            <a:r>
              <a:rPr lang="en-US" sz="4800" b="0" dirty="0" smtClean="0">
                <a:solidFill>
                  <a:srgbClr val="FFFF00"/>
                </a:solidFill>
                <a:effectLst/>
                <a:latin typeface="+mj-lt"/>
              </a:rPr>
              <a:t> </a:t>
            </a:r>
            <a:r>
              <a:rPr lang="vi-VN" sz="4800" dirty="0">
                <a:solidFill>
                  <a:schemeClr val="bg1"/>
                </a:solidFill>
              </a:rPr>
              <a:t>Nhẹ quên đau thương bền vững tấm can trường. Ngày đêm khấn ước chờ dâng trái tim nồng. Lòng trung nghĩa ấy nghìn thu sáng tưng bừng. Ngàn năm chiếu soi vì in dấu huy hoàng.</a:t>
            </a:r>
            <a:endParaRPr lang="vi-VN" sz="48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en-US" sz="4800" b="0" dirty="0" smtClean="0">
                <a:solidFill>
                  <a:srgbClr val="FFFF00"/>
                </a:solidFill>
                <a:effectLst/>
                <a:latin typeface="+mj-lt"/>
              </a:rPr>
              <a:t> </a:t>
            </a:r>
            <a:r>
              <a:rPr lang="vi-VN" sz="4800" dirty="0">
                <a:solidFill>
                  <a:schemeClr val="bg1"/>
                </a:solidFill>
              </a:rPr>
              <a:t>Muôn ngàn đau đớn nay đã theo ngày tháng trôi. Hy sinh vì lòng Tin, son sắt giữ câu đoan nguyền. Quyết tình trung tín, lao khổ không hề dám phai. Giữ tấm lòng hiếu trung, lời thề xưa lẽ nào quên.</a:t>
            </a:r>
            <a:endParaRPr lang="vi-VN" sz="4800" dirty="0">
              <a:solidFill>
                <a:schemeClr val="bg1"/>
              </a:solidFill>
              <a:latin typeface="+mj-lt"/>
            </a:endParaRPr>
          </a:p>
        </p:txBody>
      </p:sp>
    </p:spTree>
    <p:extLst>
      <p:ext uri="{BB962C8B-B14F-4D97-AF65-F5344CB8AC3E}">
        <p14:creationId xmlns:p14="http://schemas.microsoft.com/office/powerpoint/2010/main" val="33537894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TẬP HÁT CỘNG </a:t>
            </a:r>
            <a:r>
              <a:rPr lang="en-US" sz="6000" b="0" dirty="0" smtClean="0">
                <a:solidFill>
                  <a:srgbClr val="FFFF00"/>
                </a:solidFill>
                <a:effectLst/>
                <a:latin typeface="+mj-lt"/>
              </a:rPr>
              <a:t>ĐOÀN</a:t>
            </a:r>
            <a:br>
              <a:rPr lang="en-US" sz="6000" b="0" dirty="0" smtClean="0">
                <a:solidFill>
                  <a:srgbClr val="FFFF00"/>
                </a:solidFill>
                <a:effectLst/>
                <a:latin typeface="+mj-lt"/>
              </a:rPr>
            </a:br>
            <a:r>
              <a:rPr lang="en-US" sz="6000" dirty="0">
                <a:solidFill>
                  <a:srgbClr val="FFFF00"/>
                </a:solidFill>
              </a:rPr>
              <a:t/>
            </a:r>
            <a:br>
              <a:rPr lang="en-US" sz="6000" dirty="0">
                <a:solidFill>
                  <a:srgbClr val="FFFF00"/>
                </a:solidFill>
              </a:rPr>
            </a:br>
            <a:r>
              <a:rPr lang="en-US" sz="6000" dirty="0" smtClean="0">
                <a:solidFill>
                  <a:schemeClr val="bg1">
                    <a:lumMod val="95000"/>
                  </a:schemeClr>
                </a:solidFill>
              </a:rPr>
              <a:t>CA ĐOÀN </a:t>
            </a:r>
            <a:br>
              <a:rPr lang="en-US" sz="6000" dirty="0" smtClean="0">
                <a:solidFill>
                  <a:schemeClr val="bg1">
                    <a:lumMod val="95000"/>
                  </a:schemeClr>
                </a:solidFill>
              </a:rPr>
            </a:br>
            <a:r>
              <a:rPr lang="en-US" sz="6000" dirty="0" smtClean="0">
                <a:solidFill>
                  <a:schemeClr val="bg1">
                    <a:lumMod val="95000"/>
                  </a:schemeClr>
                </a:solidFill>
              </a:rPr>
              <a:t>THÁNH GIOAN TẨY GIẢ </a:t>
            </a:r>
            <a:endParaRPr lang="en-US" sz="6000" b="0" dirty="0">
              <a:solidFill>
                <a:schemeClr val="bg1">
                  <a:lumMod val="95000"/>
                </a:schemeClr>
              </a:solidFill>
              <a:effectLst/>
            </a:endParaRP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Ma-ca-bê quyển thứ hai</a:t>
            </a:r>
            <a:r>
              <a:rPr lang="vi-VN" sz="3200" b="1" smtClean="0">
                <a:ln w="1905"/>
                <a:solidFill>
                  <a:srgbClr val="A50021"/>
                </a:solidFill>
                <a:effectLst>
                  <a:innerShdw blurRad="69850" dist="43180" dir="5400000">
                    <a:srgbClr val="000000">
                      <a:alpha val="65000"/>
                    </a:srgbClr>
                  </a:innerShdw>
                </a:effectLst>
              </a:rPr>
              <a:t>.</a:t>
            </a:r>
            <a:endParaRPr lang="en-US" sz="3200" b="1" smtClean="0">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7200" dirty="0" err="1" smtClean="0">
                <a:solidFill>
                  <a:schemeClr val="bg1"/>
                </a:solidFill>
              </a:rPr>
              <a:t>Thánh</a:t>
            </a:r>
            <a:r>
              <a:rPr lang="en-US" sz="7200" dirty="0" smtClean="0">
                <a:solidFill>
                  <a:schemeClr val="bg1"/>
                </a:solidFill>
              </a:rPr>
              <a:t> </a:t>
            </a:r>
            <a:r>
              <a:rPr lang="en-US" sz="7200" dirty="0" err="1" smtClean="0">
                <a:solidFill>
                  <a:schemeClr val="bg1"/>
                </a:solidFill>
              </a:rPr>
              <a:t>Vịnh</a:t>
            </a:r>
            <a:r>
              <a:rPr lang="en-US" sz="7200" dirty="0" smtClean="0">
                <a:solidFill>
                  <a:schemeClr val="bg1"/>
                </a:solidFill>
              </a:rPr>
              <a:t> 125</a:t>
            </a:r>
            <a:r>
              <a:rPr lang="en-US" sz="7200" dirty="0" smtClean="0">
                <a:solidFill>
                  <a:srgbClr val="FFFF00"/>
                </a:solidFill>
              </a:rPr>
              <a:t/>
            </a:r>
            <a:br>
              <a:rPr lang="en-US" sz="7200" dirty="0" smtClean="0">
                <a:solidFill>
                  <a:srgbClr val="FFFF00"/>
                </a:solidFill>
              </a:rPr>
            </a:br>
            <a:r>
              <a:rPr lang="en-US" dirty="0" smtClean="0">
                <a:solidFill>
                  <a:srgbClr val="FFFF00"/>
                </a:solidFill>
              </a:rPr>
              <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XXXIII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Các</a:t>
            </a:r>
            <a:r>
              <a:rPr lang="en-US" dirty="0" smtClean="0">
                <a:solidFill>
                  <a:srgbClr val="FFFF00"/>
                </a:solidFill>
              </a:rPr>
              <a:t> </a:t>
            </a:r>
            <a:r>
              <a:rPr lang="en-US" dirty="0" err="1" smtClean="0">
                <a:solidFill>
                  <a:srgbClr val="FFFF00"/>
                </a:solidFill>
              </a:rPr>
              <a:t>Thánh</a:t>
            </a:r>
            <a:r>
              <a:rPr lang="en-US" dirty="0" smtClean="0">
                <a:solidFill>
                  <a:srgbClr val="FFFF00"/>
                </a:solidFill>
              </a:rPr>
              <a:t> </a:t>
            </a:r>
            <a:r>
              <a:rPr lang="en-US" dirty="0" err="1" smtClean="0">
                <a:solidFill>
                  <a:srgbClr val="FFFF00"/>
                </a:solidFill>
              </a:rPr>
              <a:t>Tử</a:t>
            </a:r>
            <a:r>
              <a:rPr lang="en-US" dirty="0" smtClean="0">
                <a:solidFill>
                  <a:srgbClr val="FFFF00"/>
                </a:solidFill>
              </a:rPr>
              <a:t> </a:t>
            </a:r>
            <a:r>
              <a:rPr lang="en-US" dirty="0" err="1" smtClean="0">
                <a:solidFill>
                  <a:srgbClr val="FFFF00"/>
                </a:solidFill>
              </a:rPr>
              <a:t>Đạo</a:t>
            </a:r>
            <a:r>
              <a:rPr lang="en-US" dirty="0" smtClean="0">
                <a:solidFill>
                  <a:srgbClr val="FFFF00"/>
                </a:solidFill>
              </a:rPr>
              <a:t> </a:t>
            </a:r>
            <a:r>
              <a:rPr lang="en-US" dirty="0" err="1" smtClean="0">
                <a:solidFill>
                  <a:srgbClr val="FFFF00"/>
                </a:solidFill>
              </a:rPr>
              <a:t>Việt</a:t>
            </a:r>
            <a:r>
              <a:rPr lang="en-US" dirty="0" smtClean="0">
                <a:solidFill>
                  <a:srgbClr val="FFFF00"/>
                </a:solidFill>
              </a:rPr>
              <a:t> Nam</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en-US" sz="6600" dirty="0" err="1" smtClean="0">
                <a:solidFill>
                  <a:schemeClr val="bg1"/>
                </a:solidFill>
              </a:rPr>
              <a:t>mai</a:t>
            </a:r>
            <a:r>
              <a:rPr lang="en-US" sz="6600" dirty="0" smtClean="0">
                <a:solidFill>
                  <a:schemeClr val="bg1"/>
                </a:solidFill>
              </a:rPr>
              <a:t> </a:t>
            </a:r>
            <a:r>
              <a:rPr lang="vi-VN" sz="6600" dirty="0" smtClean="0">
                <a:solidFill>
                  <a:schemeClr val="bg1"/>
                </a:solidFill>
              </a:rPr>
              <a:t>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3108766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vi-VN" sz="5400" dirty="0">
                <a:solidFill>
                  <a:schemeClr val="bg1"/>
                </a:solidFill>
              </a:rPr>
              <a:t>Từ Si-on khi được Chúa dẫn về, ta ngỡ ngàng tựa trong giấc mơ. Tiếng cười rộn rã đôi môi, lời hoan ca vang rền cửa miệng.</a:t>
            </a:r>
            <a:endParaRPr lang="en-US" sz="5400" dirty="0">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en-US" sz="6600" dirty="0" err="1" smtClean="0">
                <a:solidFill>
                  <a:schemeClr val="bg1"/>
                </a:solidFill>
              </a:rPr>
              <a:t>mai</a:t>
            </a:r>
            <a:r>
              <a:rPr lang="en-US" sz="6600" dirty="0" smtClean="0">
                <a:solidFill>
                  <a:schemeClr val="bg1"/>
                </a:solidFill>
              </a:rPr>
              <a:t> </a:t>
            </a:r>
            <a:r>
              <a:rPr lang="vi-VN" sz="6600" dirty="0" smtClean="0">
                <a:solidFill>
                  <a:schemeClr val="bg1"/>
                </a:solidFill>
              </a:rPr>
              <a:t>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FFFF00"/>
                </a:solidFill>
              </a:rPr>
              <a:t>Tk2:</a:t>
            </a:r>
            <a:r>
              <a:rPr lang="en-US" sz="5400" dirty="0">
                <a:solidFill>
                  <a:schemeClr val="bg1"/>
                </a:solidFill>
              </a:rPr>
              <a:t> </a:t>
            </a:r>
            <a:r>
              <a:rPr lang="vi-VN" sz="5400" dirty="0" smtClean="0">
                <a:solidFill>
                  <a:schemeClr val="bg1"/>
                </a:solidFill>
              </a:rPr>
              <a:t>Này </a:t>
            </a:r>
            <a:r>
              <a:rPr lang="vi-VN" sz="5400" dirty="0">
                <a:solidFill>
                  <a:schemeClr val="bg1"/>
                </a:solidFill>
              </a:rPr>
              <a:t>chư dân to nhỏ với nhau rằng: Ôi Chúa làm việc bao lớn lao. Chúa làm việc lớn lao thay, và ta nay vui mừng đầy tràn.</a:t>
            </a:r>
            <a:endParaRPr lang="en-US" sz="5400" dirty="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a:t>
            </a:r>
            <a:r>
              <a:rPr lang="vi-VN" sz="6600" dirty="0" smtClean="0">
                <a:solidFill>
                  <a:schemeClr val="bg1"/>
                </a:solidFill>
              </a:rPr>
              <a:t>gặt</a:t>
            </a:r>
            <a:r>
              <a:rPr lang="en-US" sz="6600" dirty="0" smtClean="0">
                <a:solidFill>
                  <a:schemeClr val="bg1"/>
                </a:solidFill>
              </a:rPr>
              <a:t> </a:t>
            </a:r>
            <a:r>
              <a:rPr lang="en-US" sz="6600" dirty="0" err="1" smtClean="0">
                <a:solidFill>
                  <a:schemeClr val="bg1"/>
                </a:solidFill>
              </a:rPr>
              <a:t>mai</a:t>
            </a:r>
            <a:r>
              <a:rPr lang="vi-VN" sz="6600" dirty="0" smtClean="0">
                <a:solidFill>
                  <a:schemeClr val="bg1"/>
                </a:solidFill>
              </a:rPr>
              <a:t> </a:t>
            </a:r>
            <a:r>
              <a:rPr lang="vi-VN" sz="6600" dirty="0">
                <a:solidFill>
                  <a:schemeClr val="bg1"/>
                </a:solidFill>
              </a:rPr>
              <a:t>sau khấp khởi mừng.</a:t>
            </a:r>
            <a:endParaRPr lang="vi-VN" sz="6600" dirty="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FFFF00"/>
                </a:solidFill>
              </a:rPr>
              <a:t>Tk3:</a:t>
            </a:r>
            <a:r>
              <a:rPr lang="en-US" sz="5400" dirty="0">
                <a:solidFill>
                  <a:schemeClr val="bg1"/>
                </a:solidFill>
              </a:rPr>
              <a:t> </a:t>
            </a:r>
            <a:r>
              <a:rPr lang="vi-VN" sz="5400" dirty="0">
                <a:solidFill>
                  <a:schemeClr val="bg1"/>
                </a:solidFill>
              </a:rPr>
              <a:t>Nguyện anh em lao tù Chúa đưa về, như suối cạn miền Nam đón mưa. Lúc này buồn bã đi gieo, mùa mai sau vui mừng hái gặt.</a:t>
            </a:r>
            <a:endParaRPr lang="vi-VN" sz="5400" dirty="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en-US" sz="6600" dirty="0" err="1" smtClean="0">
                <a:solidFill>
                  <a:schemeClr val="bg1"/>
                </a:solidFill>
              </a:rPr>
              <a:t>mai</a:t>
            </a:r>
            <a:r>
              <a:rPr lang="en-US" sz="6600" dirty="0" smtClean="0">
                <a:solidFill>
                  <a:schemeClr val="bg1"/>
                </a:solidFill>
              </a:rPr>
              <a:t> </a:t>
            </a:r>
            <a:r>
              <a:rPr lang="vi-VN" sz="6600" dirty="0" smtClean="0">
                <a:solidFill>
                  <a:schemeClr val="bg1"/>
                </a:solidFill>
              </a:rPr>
              <a:t>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en-US" sz="6600" dirty="0" err="1" smtClean="0">
                <a:solidFill>
                  <a:schemeClr val="bg1"/>
                </a:solidFill>
              </a:rPr>
              <a:t>mai</a:t>
            </a:r>
            <a:r>
              <a:rPr lang="en-US" sz="6600" dirty="0" smtClean="0">
                <a:solidFill>
                  <a:schemeClr val="bg1"/>
                </a:solidFill>
              </a:rPr>
              <a:t> </a:t>
            </a:r>
            <a:r>
              <a:rPr lang="vi-VN" sz="6600" dirty="0" smtClean="0">
                <a:solidFill>
                  <a:schemeClr val="bg1"/>
                </a:solidFill>
              </a:rPr>
              <a:t>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419850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FFFF00"/>
                </a:solidFill>
              </a:rPr>
              <a:t>Tk4:</a:t>
            </a:r>
            <a:r>
              <a:rPr lang="en-US" sz="5400" dirty="0" smtClean="0">
                <a:solidFill>
                  <a:schemeClr val="bg1"/>
                </a:solidFill>
              </a:rPr>
              <a:t> </a:t>
            </a:r>
            <a:r>
              <a:rPr lang="vi-VN" sz="5400" dirty="0">
                <a:solidFill>
                  <a:schemeClr val="bg1"/>
                </a:solidFill>
              </a:rPr>
              <a:t>Họ ra đi, đi mà đẫm châu lệ, gieo vãi từng hạt ươm giống đây. Lúc về, về sẽ reo vui, và trên vai mang nặng lúa vàng.</a:t>
            </a:r>
            <a:endParaRPr lang="vi-VN" sz="5400" dirty="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en-US" sz="6600" dirty="0" err="1" smtClean="0">
                <a:solidFill>
                  <a:schemeClr val="bg1"/>
                </a:solidFill>
              </a:rPr>
              <a:t>mai</a:t>
            </a:r>
            <a:r>
              <a:rPr lang="en-US" sz="6600" dirty="0" smtClean="0">
                <a:solidFill>
                  <a:schemeClr val="bg1"/>
                </a:solidFill>
              </a:rPr>
              <a:t> </a:t>
            </a:r>
            <a:r>
              <a:rPr lang="vi-VN" sz="6600" dirty="0" smtClean="0">
                <a:solidFill>
                  <a:schemeClr val="bg1"/>
                </a:solidFill>
              </a:rPr>
              <a:t>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4000011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của thánh Phao-lô tông đồ gửi tín hữu Rô-ma</a:t>
            </a:r>
            <a:r>
              <a:rPr lang="vi-VN" sz="3600" smtClean="0">
                <a:solidFill>
                  <a:srgbClr val="A50021"/>
                </a:solidFill>
              </a:rPr>
              <a:t>.</a:t>
            </a:r>
            <a:r>
              <a:rPr lang="en-US" sz="3600" smtClean="0">
                <a:solidFill>
                  <a:srgbClr val="A50021"/>
                </a:solidFill>
              </a:rPr>
              <a:t/>
            </a:r>
            <a:br>
              <a:rPr lang="en-US" sz="3600" smtClean="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dirty="0">
                <a:solidFill>
                  <a:schemeClr val="bg1"/>
                </a:solidFill>
              </a:rPr>
              <a:t>Phúc cho ai chịu bách hại vì chính đạo, vì Nước Trời là của họ.</a:t>
            </a:r>
            <a:endParaRPr lang="en-US" sz="7200" dirty="0">
              <a:solidFill>
                <a:schemeClr val="bg1"/>
              </a:solidFill>
            </a:endParaRPr>
          </a:p>
        </p:txBody>
      </p:sp>
      <p:sp>
        <p:nvSpPr>
          <p:cNvPr id="3" name="TextBox 2"/>
          <p:cNvSpPr txBox="1"/>
          <p:nvPr/>
        </p:nvSpPr>
        <p:spPr>
          <a:xfrm>
            <a:off x="990600" y="285750"/>
            <a:ext cx="3886200" cy="646331"/>
          </a:xfrm>
          <a:prstGeom prst="rect">
            <a:avLst/>
          </a:prstGeom>
          <a:noFill/>
        </p:spPr>
        <p:txBody>
          <a:bodyPr wrap="square" rtlCol="0">
            <a:spAutoFit/>
          </a:bodyPr>
          <a:lstStyle/>
          <a:p>
            <a:r>
              <a:rPr lang="en-US" sz="3600" dirty="0">
                <a:solidFill>
                  <a:srgbClr val="FFFF00"/>
                </a:solidFill>
              </a:rPr>
              <a:t>Alleluia - Alleluia:</a:t>
            </a:r>
          </a:p>
        </p:txBody>
      </p:sp>
      <p:sp>
        <p:nvSpPr>
          <p:cNvPr id="4" name="Rectangle 3"/>
          <p:cNvSpPr/>
          <p:nvPr/>
        </p:nvSpPr>
        <p:spPr>
          <a:xfrm>
            <a:off x="4876800" y="4287619"/>
            <a:ext cx="2053767" cy="646331"/>
          </a:xfrm>
          <a:prstGeom prst="rect">
            <a:avLst/>
          </a:prstGeom>
        </p:spPr>
        <p:txBody>
          <a:bodyPr wrap="none">
            <a:spAutoFit/>
          </a:bodyPr>
          <a:lstStyle/>
          <a:p>
            <a:r>
              <a:rPr lang="en-US" sz="3600" dirty="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 y="0"/>
            <a:ext cx="9139604"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033157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smtClean="0">
                <a:solidFill>
                  <a:schemeClr val="bg1"/>
                </a:solidFill>
              </a:rPr>
              <a:t>LỜI NGUYỆN TÍN HỮU</a:t>
            </a:r>
            <a:endParaRPr lang="en-US" sz="4400">
              <a:solidFill>
                <a:schemeClr val="bg1"/>
              </a:solidFill>
            </a:endParaRPr>
          </a:p>
        </p:txBody>
      </p:sp>
      <p:sp>
        <p:nvSpPr>
          <p:cNvPr id="7" name="Rectangle 6"/>
          <p:cNvSpPr/>
          <p:nvPr/>
        </p:nvSpPr>
        <p:spPr>
          <a:xfrm>
            <a:off x="0" y="971550"/>
            <a:ext cx="9052560" cy="3539430"/>
          </a:xfrm>
          <a:prstGeom prst="rect">
            <a:avLst/>
          </a:prstGeom>
        </p:spPr>
        <p:txBody>
          <a:bodyPr wrap="square">
            <a:spAutoFit/>
          </a:bodyPr>
          <a:lstStyle/>
          <a:p>
            <a:pPr algn="just"/>
            <a:r>
              <a:rPr lang="en-US" sz="3200" dirty="0" err="1" smtClean="0">
                <a:solidFill>
                  <a:srgbClr val="FFFF00"/>
                </a:solidFill>
              </a:rPr>
              <a:t>Anh</a:t>
            </a:r>
            <a:r>
              <a:rPr lang="en-US" sz="3200" dirty="0" smtClean="0">
                <a:solidFill>
                  <a:srgbClr val="FFFF00"/>
                </a:solidFill>
              </a:rPr>
              <a:t> </a:t>
            </a:r>
            <a:r>
              <a:rPr lang="en-US" sz="3200" dirty="0" err="1" smtClean="0">
                <a:solidFill>
                  <a:srgbClr val="FFFF00"/>
                </a:solidFill>
              </a:rPr>
              <a:t>chị</a:t>
            </a:r>
            <a:r>
              <a:rPr lang="en-US" sz="3200" dirty="0" smtClean="0">
                <a:solidFill>
                  <a:srgbClr val="FFFF00"/>
                </a:solidFill>
              </a:rPr>
              <a:t> </a:t>
            </a:r>
            <a:r>
              <a:rPr lang="en-US" sz="3200" dirty="0" err="1" smtClean="0">
                <a:solidFill>
                  <a:srgbClr val="FFFF00"/>
                </a:solidFill>
              </a:rPr>
              <a:t>em</a:t>
            </a:r>
            <a:r>
              <a:rPr lang="en-US" sz="3200" dirty="0" smtClean="0">
                <a:solidFill>
                  <a:srgbClr val="FFFF00"/>
                </a:solidFill>
              </a:rPr>
              <a:t> </a:t>
            </a:r>
            <a:r>
              <a:rPr lang="en-US" sz="3200" dirty="0" err="1" smtClean="0">
                <a:solidFill>
                  <a:srgbClr val="FFFF00"/>
                </a:solidFill>
              </a:rPr>
              <a:t>thân</a:t>
            </a:r>
            <a:r>
              <a:rPr lang="en-US" sz="3200" dirty="0" smtClean="0">
                <a:solidFill>
                  <a:srgbClr val="FFFF00"/>
                </a:solidFill>
              </a:rPr>
              <a:t> </a:t>
            </a:r>
            <a:r>
              <a:rPr lang="en-US" sz="3200" dirty="0" err="1" smtClean="0">
                <a:solidFill>
                  <a:srgbClr val="FFFF00"/>
                </a:solidFill>
              </a:rPr>
              <a:t>mến</a:t>
            </a:r>
            <a:r>
              <a:rPr lang="en-US" sz="3200" dirty="0" smtClean="0">
                <a:solidFill>
                  <a:srgbClr val="FFFF00"/>
                </a:solidFill>
              </a:rPr>
              <a:t>, </a:t>
            </a:r>
            <a:r>
              <a:rPr lang="vi-VN" sz="3200" dirty="0" smtClean="0">
                <a:solidFill>
                  <a:srgbClr val="FFFF00"/>
                </a:solidFill>
              </a:rPr>
              <a:t>Các </a:t>
            </a:r>
            <a:r>
              <a:rPr lang="vi-VN" sz="3200" dirty="0">
                <a:solidFill>
                  <a:srgbClr val="FFFF00"/>
                </a:solidFill>
              </a:rPr>
              <a:t>Thánh tử đạo Việt Nam là những đấng hết lòng tin tưởng và yêu mến Chúa, trung thành với </a:t>
            </a:r>
            <a:r>
              <a:rPr lang="en-US" sz="3200" dirty="0" err="1" smtClean="0">
                <a:solidFill>
                  <a:srgbClr val="FFFF00"/>
                </a:solidFill>
              </a:rPr>
              <a:t>Tổ</a:t>
            </a:r>
            <a:r>
              <a:rPr lang="en-US" sz="3200" dirty="0" smtClean="0">
                <a:solidFill>
                  <a:srgbClr val="FFFF00"/>
                </a:solidFill>
              </a:rPr>
              <a:t> </a:t>
            </a:r>
            <a:r>
              <a:rPr lang="en-US" sz="3200" dirty="0" err="1" smtClean="0">
                <a:solidFill>
                  <a:srgbClr val="FFFF00"/>
                </a:solidFill>
              </a:rPr>
              <a:t>quốc</a:t>
            </a:r>
            <a:r>
              <a:rPr lang="en-US" sz="3200" dirty="0" smtClean="0">
                <a:solidFill>
                  <a:srgbClr val="FFFF00"/>
                </a:solidFill>
              </a:rPr>
              <a:t> </a:t>
            </a:r>
            <a:r>
              <a:rPr lang="en-US" sz="3200" dirty="0" err="1" smtClean="0">
                <a:solidFill>
                  <a:srgbClr val="FFFF00"/>
                </a:solidFill>
              </a:rPr>
              <a:t>và</a:t>
            </a:r>
            <a:r>
              <a:rPr lang="en-US" sz="3200" dirty="0" smtClean="0">
                <a:solidFill>
                  <a:srgbClr val="FFFF00"/>
                </a:solidFill>
              </a:rPr>
              <a:t> </a:t>
            </a:r>
            <a:r>
              <a:rPr lang="en-US" sz="3200" dirty="0" err="1" smtClean="0">
                <a:solidFill>
                  <a:srgbClr val="FFFF00"/>
                </a:solidFill>
              </a:rPr>
              <a:t>Hội</a:t>
            </a:r>
            <a:r>
              <a:rPr lang="en-US" sz="3200" dirty="0" smtClean="0">
                <a:solidFill>
                  <a:srgbClr val="FFFF00"/>
                </a:solidFill>
              </a:rPr>
              <a:t> </a:t>
            </a:r>
            <a:r>
              <a:rPr lang="en-US" sz="3200" dirty="0" err="1" smtClean="0">
                <a:solidFill>
                  <a:srgbClr val="FFFF00"/>
                </a:solidFill>
              </a:rPr>
              <a:t>Thánh</a:t>
            </a:r>
            <a:r>
              <a:rPr lang="vi-VN" sz="3200" dirty="0" smtClean="0">
                <a:solidFill>
                  <a:srgbClr val="FFFF00"/>
                </a:solidFill>
              </a:rPr>
              <a:t>, </a:t>
            </a:r>
            <a:r>
              <a:rPr lang="vi-VN" sz="3200" dirty="0">
                <a:solidFill>
                  <a:srgbClr val="FFFF00"/>
                </a:solidFill>
              </a:rPr>
              <a:t>sống trọn vẹn niềm tin đã lãnh nhận. Với tâm tình cảm phục và mến yêu các bậc anh hùng tiền bối trong đời sống đức tin</a:t>
            </a:r>
            <a:r>
              <a:rPr lang="vi-VN" sz="3200" dirty="0" smtClean="0">
                <a:solidFill>
                  <a:srgbClr val="FFFF00"/>
                </a:solidFill>
              </a:rPr>
              <a:t>,</a:t>
            </a:r>
            <a:r>
              <a:rPr lang="en-US" sz="3200" dirty="0" smtClean="0">
                <a:solidFill>
                  <a:srgbClr val="FFFF00"/>
                </a:solidFill>
              </a:rPr>
              <a:t> </a:t>
            </a:r>
            <a:r>
              <a:rPr lang="en-US" sz="3200" dirty="0" err="1" smtClean="0">
                <a:solidFill>
                  <a:srgbClr val="FFFF00"/>
                </a:solidFill>
              </a:rPr>
              <a:t>chúng</a:t>
            </a:r>
            <a:r>
              <a:rPr lang="en-US" sz="3200" dirty="0" smtClean="0">
                <a:solidFill>
                  <a:srgbClr val="FFFF00"/>
                </a:solidFill>
              </a:rPr>
              <a:t> ta </a:t>
            </a:r>
            <a:r>
              <a:rPr lang="en-US" sz="3200" dirty="0" err="1" smtClean="0">
                <a:solidFill>
                  <a:srgbClr val="FFFF00"/>
                </a:solidFill>
              </a:rPr>
              <a:t>cùng</a:t>
            </a:r>
            <a:r>
              <a:rPr lang="en-US" sz="3200" dirty="0" smtClean="0">
                <a:solidFill>
                  <a:srgbClr val="FFFF00"/>
                </a:solidFill>
              </a:rPr>
              <a:t> </a:t>
            </a:r>
            <a:r>
              <a:rPr lang="en-US" sz="3200" dirty="0" err="1" smtClean="0">
                <a:solidFill>
                  <a:srgbClr val="FFFF00"/>
                </a:solidFill>
              </a:rPr>
              <a:t>dâng</a:t>
            </a:r>
            <a:r>
              <a:rPr lang="en-US" sz="3200" dirty="0" smtClean="0">
                <a:solidFill>
                  <a:srgbClr val="FFFF00"/>
                </a:solidFill>
              </a:rPr>
              <a:t> </a:t>
            </a:r>
            <a:r>
              <a:rPr lang="en-US" sz="3200" dirty="0" err="1" smtClean="0">
                <a:solidFill>
                  <a:srgbClr val="FFFF00"/>
                </a:solidFill>
              </a:rPr>
              <a:t>lời</a:t>
            </a:r>
            <a:r>
              <a:rPr lang="en-US" sz="3200" dirty="0" smtClean="0">
                <a:solidFill>
                  <a:srgbClr val="FFFF00"/>
                </a:solidFill>
              </a:rPr>
              <a:t> </a:t>
            </a:r>
            <a:r>
              <a:rPr lang="en-US" sz="3200" dirty="0" err="1" smtClean="0">
                <a:solidFill>
                  <a:srgbClr val="FFFF00"/>
                </a:solidFill>
              </a:rPr>
              <a:t>cầu</a:t>
            </a:r>
            <a:r>
              <a:rPr lang="en-US" sz="3200" dirty="0" smtClean="0">
                <a:solidFill>
                  <a:srgbClr val="FFFF00"/>
                </a:solidFill>
              </a:rPr>
              <a:t> </a:t>
            </a:r>
            <a:r>
              <a:rPr lang="en-US" sz="3200" dirty="0" err="1" smtClean="0">
                <a:solidFill>
                  <a:srgbClr val="FFFF00"/>
                </a:solidFill>
              </a:rPr>
              <a:t>nguyện</a:t>
            </a:r>
            <a:endParaRPr lang="vi-VN" sz="3200" dirty="0">
              <a:solidFill>
                <a:srgbClr val="FFFF00"/>
              </a:solidFill>
            </a:endParaRP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429000" y="2876550"/>
            <a:ext cx="5715000" cy="1384995"/>
          </a:xfrm>
          <a:prstGeom prst="rect">
            <a:avLst/>
          </a:prstGeom>
        </p:spPr>
        <p:txBody>
          <a:bodyPr wrap="square">
            <a:spAutoFit/>
          </a:bodyPr>
          <a:lstStyle/>
          <a:p>
            <a:pPr algn="ctr"/>
            <a:r>
              <a:rPr lang="en-US" sz="4800" dirty="0" err="1" smtClean="0">
                <a:solidFill>
                  <a:srgbClr val="FFFF00"/>
                </a:solidFill>
              </a:rPr>
              <a:t>Niềm</a:t>
            </a:r>
            <a:r>
              <a:rPr lang="en-US" sz="4800" dirty="0" smtClean="0">
                <a:solidFill>
                  <a:srgbClr val="FFFF00"/>
                </a:solidFill>
              </a:rPr>
              <a:t> Tin </a:t>
            </a:r>
            <a:r>
              <a:rPr lang="en-US" sz="4800" dirty="0" err="1" smtClean="0">
                <a:solidFill>
                  <a:srgbClr val="FFFF00"/>
                </a:solidFill>
              </a:rPr>
              <a:t>Kiêu</a:t>
            </a:r>
            <a:r>
              <a:rPr lang="en-US" sz="4800" dirty="0" smtClean="0">
                <a:solidFill>
                  <a:srgbClr val="FFFF00"/>
                </a:solidFill>
              </a:rPr>
              <a:t> </a:t>
            </a:r>
            <a:r>
              <a:rPr lang="en-US" sz="4800" dirty="0" err="1" smtClean="0">
                <a:solidFill>
                  <a:srgbClr val="FFFF00"/>
                </a:solidFill>
              </a:rPr>
              <a:t>Hùng</a:t>
            </a:r>
            <a:r>
              <a:rPr lang="en-US" sz="3600" dirty="0" smtClean="0">
                <a:solidFill>
                  <a:srgbClr val="FFFF00"/>
                </a:solidFill>
              </a:rPr>
              <a:t/>
            </a:r>
            <a:br>
              <a:rPr lang="en-US" sz="3600" dirty="0" smtClean="0">
                <a:solidFill>
                  <a:srgbClr val="FFFF00"/>
                </a:solidFill>
              </a:rPr>
            </a:br>
            <a:r>
              <a:rPr lang="en-US" sz="3600" i="1" dirty="0" err="1" smtClean="0">
                <a:solidFill>
                  <a:schemeClr val="bg1"/>
                </a:solidFill>
              </a:rPr>
              <a:t>Mi</a:t>
            </a:r>
            <a:r>
              <a:rPr lang="en-US" sz="3600" i="1" dirty="0" smtClean="0">
                <a:solidFill>
                  <a:schemeClr val="bg1"/>
                </a:solidFill>
              </a:rPr>
              <a:t> </a:t>
            </a:r>
            <a:r>
              <a:rPr lang="en-US" sz="3600" i="1" dirty="0" err="1" smtClean="0">
                <a:solidFill>
                  <a:schemeClr val="bg1"/>
                </a:solidFill>
              </a:rPr>
              <a:t>Trầm</a:t>
            </a: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Tk1: </a:t>
            </a:r>
            <a:r>
              <a:rPr lang="vi-VN" dirty="0"/>
              <a:t> </a:t>
            </a:r>
            <a:r>
              <a:rPr lang="vi-VN" dirty="0">
                <a:solidFill>
                  <a:schemeClr val="bg1"/>
                </a:solidFill>
              </a:rPr>
              <a:t>Xin dâng lên niềm tin của người dân Việt. Qua bao thăng trầm niềm tin kiêu hùng oanh liệt. Đầu rơi máu đổ là lễ dâng trước tòa Thiên Chúa nhuộm thắm trên muôn ngàn đồng lúa làm trổ sinh bông hạt đầu mùa</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smtClean="0">
                <a:solidFill>
                  <a:srgbClr val="FFFF00"/>
                </a:solidFill>
                <a:effectLst/>
              </a:rPr>
              <a:t>:</a:t>
            </a:r>
            <a:r>
              <a:rPr lang="en-US" sz="4800" b="0" dirty="0" smtClean="0">
                <a:solidFill>
                  <a:srgbClr val="FFFF00"/>
                </a:solidFill>
                <a:effectLst/>
              </a:rPr>
              <a:t> </a:t>
            </a:r>
            <a:r>
              <a:rPr lang="vi-VN" sz="4800" dirty="0">
                <a:solidFill>
                  <a:schemeClr val="bg1"/>
                </a:solidFill>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1061502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Tk2</a:t>
            </a:r>
            <a:r>
              <a:rPr lang="en-US" b="0" u="sng" dirty="0" smtClean="0">
                <a:solidFill>
                  <a:srgbClr val="FFFF00"/>
                </a:solidFill>
                <a:effectLst/>
              </a:rPr>
              <a:t>:</a:t>
            </a:r>
            <a:r>
              <a:rPr lang="en-US" b="0" dirty="0" smtClean="0">
                <a:solidFill>
                  <a:srgbClr val="FFFF00"/>
                </a:solidFill>
                <a:effectLst/>
              </a:rPr>
              <a:t> </a:t>
            </a:r>
            <a:r>
              <a:rPr lang="vi-VN" dirty="0">
                <a:solidFill>
                  <a:schemeClr val="bg1"/>
                </a:solidFill>
              </a:rPr>
              <a:t>Như lúa miến nghiền tan trở thành bánh này. Các Thánh Tử Đạo vượt qua muôn nghìn đắng cay. Niềm tin kiên vững lòng vẫn luôn trung thành với Chúa làm sáng lên Tin Mừng đạo Chúa người khắp nơi ca tụng từ xưa.</a:t>
            </a: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smtClean="0">
                <a:solidFill>
                  <a:srgbClr val="FFFF00"/>
                </a:solidFill>
                <a:effectLst/>
              </a:rPr>
              <a:t>:</a:t>
            </a:r>
            <a:r>
              <a:rPr lang="en-US" sz="4800" b="0" dirty="0" smtClean="0">
                <a:solidFill>
                  <a:srgbClr val="FFFF00"/>
                </a:solidFill>
                <a:effectLst/>
              </a:rPr>
              <a:t> </a:t>
            </a:r>
            <a:r>
              <a:rPr lang="vi-VN" sz="4800" dirty="0">
                <a:solidFill>
                  <a:schemeClr val="bg1"/>
                </a:solidFill>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2102053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Tk3:</a:t>
            </a:r>
            <a:r>
              <a:rPr lang="en-US" sz="4800" b="0" dirty="0" smtClean="0">
                <a:solidFill>
                  <a:srgbClr val="FFFF00"/>
                </a:solidFill>
                <a:effectLst/>
              </a:rPr>
              <a:t> </a:t>
            </a:r>
            <a:r>
              <a:rPr lang="vi-VN" sz="4800" dirty="0">
                <a:solidFill>
                  <a:schemeClr val="bg1"/>
                </a:solidFill>
              </a:rPr>
              <a:t>Hôm nay đây trần gian vẫn đầy gánh nặng. Văn minh nhân loại tự do con người bủa giăng. Vượt bao cám dỗ như that qua muôn ngàn going tố, lòng tín trung ghi tạc đây đó Nhà Chúa Cha chính nơi hẹn hò.</a:t>
            </a:r>
          </a:p>
        </p:txBody>
      </p:sp>
    </p:spTree>
    <p:extLst>
      <p:ext uri="{BB962C8B-B14F-4D97-AF65-F5344CB8AC3E}">
        <p14:creationId xmlns:p14="http://schemas.microsoft.com/office/powerpoint/2010/main" val="2414610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smtClean="0">
                <a:solidFill>
                  <a:srgbClr val="FFFF00"/>
                </a:solidFill>
                <a:effectLst/>
              </a:rPr>
              <a:t>:</a:t>
            </a:r>
            <a:r>
              <a:rPr lang="en-US" sz="4800" b="0" dirty="0" smtClean="0">
                <a:solidFill>
                  <a:srgbClr val="FFFF00"/>
                </a:solidFill>
                <a:effectLst/>
              </a:rPr>
              <a:t> </a:t>
            </a:r>
            <a:r>
              <a:rPr lang="vi-VN" sz="4800" dirty="0">
                <a:solidFill>
                  <a:schemeClr val="bg1"/>
                </a:solidFill>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637224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 y="0"/>
            <a:ext cx="9139604" cy="5143500"/>
          </a:xfrm>
          <a:prstGeom prst="rect">
            <a:avLst/>
          </a:prstGeom>
        </p:spPr>
      </p:pic>
    </p:spTree>
    <p:extLst>
      <p:ext uri="{BB962C8B-B14F-4D97-AF65-F5344CB8AC3E}">
        <p14:creationId xmlns:p14="http://schemas.microsoft.com/office/powerpoint/2010/main" val="913873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chemeClr val="bg1"/>
                </a:solidFill>
                <a:effectLst/>
                <a:latin typeface="+mj-lt"/>
              </a:rPr>
              <a:t>Ca </a:t>
            </a:r>
            <a:r>
              <a:rPr lang="en-US" sz="6600" b="0" dirty="0" err="1">
                <a:solidFill>
                  <a:schemeClr val="bg1"/>
                </a:solidFill>
                <a:effectLst/>
                <a:latin typeface="+mj-lt"/>
              </a:rPr>
              <a:t>Nguyện</a:t>
            </a:r>
            <a:r>
              <a:rPr lang="en-US" sz="6600" b="0" dirty="0">
                <a:solidFill>
                  <a:schemeClr val="bg1"/>
                </a:solidFill>
                <a:effectLst/>
                <a:latin typeface="+mj-lt"/>
              </a:rPr>
              <a:t> </a:t>
            </a:r>
            <a:r>
              <a:rPr lang="en-US" sz="6600" b="0" dirty="0" err="1">
                <a:solidFill>
                  <a:schemeClr val="bg1"/>
                </a:solidFill>
                <a:effectLst/>
                <a:latin typeface="+mj-lt"/>
              </a:rPr>
              <a:t>Hiệp</a:t>
            </a:r>
            <a:r>
              <a:rPr lang="en-US" sz="6600" b="0" dirty="0">
                <a:solidFill>
                  <a:schemeClr val="bg1"/>
                </a:solidFill>
                <a:effectLst/>
                <a:latin typeface="+mj-lt"/>
              </a:rPr>
              <a:t> </a:t>
            </a:r>
            <a:r>
              <a:rPr lang="en-US" sz="6600" b="0" dirty="0" err="1">
                <a:solidFill>
                  <a:schemeClr val="bg1"/>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smtClean="0">
                <a:solidFill>
                  <a:srgbClr val="FFFF00"/>
                </a:solidFill>
              </a:rPr>
              <a:t>CÁC THÁNH </a:t>
            </a:r>
            <a:br>
              <a:rPr lang="en-US" sz="7200" dirty="0" smtClean="0">
                <a:solidFill>
                  <a:srgbClr val="FFFF00"/>
                </a:solidFill>
              </a:rPr>
            </a:br>
            <a:r>
              <a:rPr lang="en-US" sz="7200" dirty="0" smtClean="0">
                <a:solidFill>
                  <a:srgbClr val="FFFF00"/>
                </a:solidFill>
              </a:rPr>
              <a:t>TỬ ĐẠO</a:t>
            </a:r>
            <a:br>
              <a:rPr lang="en-US" sz="7200" dirty="0" smtClean="0">
                <a:solidFill>
                  <a:srgbClr val="FFFF00"/>
                </a:solidFill>
              </a:rPr>
            </a:br>
            <a:r>
              <a:rPr lang="en-US" sz="6000" i="1" dirty="0" smtClean="0">
                <a:solidFill>
                  <a:schemeClr val="bg1"/>
                </a:solidFill>
              </a:rPr>
              <a:t>Lm. </a:t>
            </a:r>
            <a:r>
              <a:rPr lang="en-US" sz="6000" i="1" dirty="0" err="1" smtClean="0">
                <a:solidFill>
                  <a:schemeClr val="bg1"/>
                </a:solidFill>
              </a:rPr>
              <a:t>Bùi</a:t>
            </a:r>
            <a:r>
              <a:rPr lang="en-US" sz="6000" i="1" dirty="0" smtClean="0">
                <a:solidFill>
                  <a:schemeClr val="bg1"/>
                </a:solidFill>
              </a:rPr>
              <a:t> </a:t>
            </a:r>
            <a:r>
              <a:rPr lang="en-US" sz="6000" i="1" dirty="0" err="1" smtClean="0">
                <a:solidFill>
                  <a:schemeClr val="bg1"/>
                </a:solidFill>
              </a:rPr>
              <a:t>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smtClean="0">
                <a:solidFill>
                  <a:srgbClr val="FFFF00"/>
                </a:solidFill>
              </a:rPr>
              <a:t>LÒNG TRUNG NGHĨA</a:t>
            </a:r>
            <a:br>
              <a:rPr lang="en-US" sz="5400" dirty="0" smtClean="0">
                <a:solidFill>
                  <a:srgbClr val="FFFF00"/>
                </a:solidFill>
              </a:rPr>
            </a:br>
            <a:r>
              <a:rPr lang="en-US" sz="5400" i="1" dirty="0" err="1" smtClean="0">
                <a:solidFill>
                  <a:schemeClr val="bg1"/>
                </a:solidFill>
              </a:rPr>
              <a:t>Nguyễn</a:t>
            </a:r>
            <a:r>
              <a:rPr lang="en-US" sz="5400" i="1" dirty="0" smtClean="0">
                <a:solidFill>
                  <a:schemeClr val="bg1"/>
                </a:solidFill>
              </a:rPr>
              <a:t> Bang </a:t>
            </a:r>
            <a:r>
              <a:rPr lang="en-US" sz="5400" i="1" dirty="0" err="1" smtClean="0">
                <a:solidFill>
                  <a:schemeClr val="bg1"/>
                </a:solidFill>
              </a:rPr>
              <a:t>Thanh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smtClean="0">
                <a:solidFill>
                  <a:srgbClr val="FFFF00"/>
                </a:solidFill>
                <a:effectLst/>
              </a:rPr>
              <a:t>:</a:t>
            </a:r>
            <a:r>
              <a:rPr lang="en-US" sz="5400" b="0" dirty="0" smtClean="0">
                <a:solidFill>
                  <a:srgbClr val="FFFF00"/>
                </a:solidFill>
                <a:effectLst/>
              </a:rPr>
              <a:t> </a:t>
            </a:r>
            <a:r>
              <a:rPr lang="vi-VN" sz="5400" dirty="0">
                <a:solidFill>
                  <a:schemeClr val="bg1"/>
                </a:solidFill>
              </a:rPr>
              <a:t>Nào cùng hoan chúc các Thánh Tử Đạo anh hùng. Nào cùng nhau cất tiếng hát khải hoàn lừng </a:t>
            </a:r>
            <a:r>
              <a:rPr lang="vi-VN" sz="5400" dirty="0" smtClean="0">
                <a:solidFill>
                  <a:schemeClr val="bg1"/>
                </a:solidFill>
              </a:rPr>
              <a:t>vang</a:t>
            </a:r>
            <a:r>
              <a:rPr lang="en-US" sz="5400" dirty="0" smtClean="0">
                <a:solidFill>
                  <a:schemeClr val="bg1"/>
                </a:solidFill>
              </a:rPr>
              <a:t> </a:t>
            </a:r>
            <a:r>
              <a:rPr lang="vi-VN" sz="5400" dirty="0" smtClean="0">
                <a:solidFill>
                  <a:schemeClr val="bg1"/>
                </a:solidFill>
              </a:rPr>
              <a:t>…</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chemeClr val="bg1"/>
                </a:solidFill>
              </a:rPr>
              <a:t>…. </a:t>
            </a:r>
            <a:r>
              <a:rPr lang="vi-VN" sz="4800" dirty="0" smtClean="0">
                <a:solidFill>
                  <a:schemeClr val="bg1"/>
                </a:solidFill>
              </a:rPr>
              <a:t>Vinh </a:t>
            </a:r>
            <a:r>
              <a:rPr lang="vi-VN" sz="4800" dirty="0">
                <a:solidFill>
                  <a:schemeClr val="bg1"/>
                </a:solidFill>
              </a:rPr>
              <a:t>hoa không màng gian nguy không hàng hiển hách chiến thắng vẻ vang. Huân công rỡ ràng nay trên Thiên Đàng hưởng phúc Chúa dư ban tràn (mãi mãi chứa chan).</a:t>
            </a:r>
            <a:endParaRPr lang="en-US" sz="4800" b="0" dirty="0">
              <a:solidFill>
                <a:schemeClr val="bg1"/>
              </a:solidFill>
              <a:effectLst/>
            </a:endParaRPr>
          </a:p>
        </p:txBody>
      </p:sp>
    </p:spTree>
    <p:extLst>
      <p:ext uri="{BB962C8B-B14F-4D97-AF65-F5344CB8AC3E}">
        <p14:creationId xmlns:p14="http://schemas.microsoft.com/office/powerpoint/2010/main" val="1924517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u="sng" dirty="0" smtClean="0">
                <a:solidFill>
                  <a:srgbClr val="FFFF00"/>
                </a:solidFill>
                <a:effectLst/>
              </a:rPr>
              <a:t>:</a:t>
            </a:r>
            <a:r>
              <a:rPr lang="vi-VN" sz="5400" dirty="0"/>
              <a:t> </a:t>
            </a:r>
            <a:r>
              <a:rPr lang="vi-VN" sz="5400" dirty="0">
                <a:solidFill>
                  <a:schemeClr val="bg1"/>
                </a:solidFill>
              </a:rPr>
              <a:t>Dù đời ghét ghen oán thù, dù ngàn khó nguy rắc gieo đường đi. Không kêu trách thở than, luôn thơ thới bình an, lòng vui hướng lên trời </a:t>
            </a:r>
            <a:r>
              <a:rPr lang="vi-VN" sz="5400" dirty="0" smtClean="0">
                <a:solidFill>
                  <a:schemeClr val="bg1"/>
                </a:solidFill>
              </a:rPr>
              <a:t>cao </a:t>
            </a:r>
            <a:r>
              <a:rPr lang="en-US" sz="5400" dirty="0" smtClean="0">
                <a:solidFill>
                  <a:srgbClr val="FFFF00"/>
                </a:solidFill>
              </a:rPr>
              <a:t>….</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dirty="0">
                <a:solidFill>
                  <a:srgbClr val="FFFF00"/>
                </a:solidFill>
              </a:rPr>
              <a:t>.</a:t>
            </a:r>
            <a:r>
              <a:rPr lang="en-US" sz="5400" b="0" dirty="0" smtClean="0">
                <a:solidFill>
                  <a:srgbClr val="FFFF00"/>
                </a:solidFill>
                <a:effectLst/>
              </a:rPr>
              <a:t>…</a:t>
            </a:r>
            <a:r>
              <a:rPr lang="vi-VN" sz="5400" dirty="0"/>
              <a:t> </a:t>
            </a:r>
            <a:r>
              <a:rPr lang="vi-VN" sz="5400" dirty="0" smtClean="0">
                <a:solidFill>
                  <a:schemeClr val="bg1"/>
                </a:solidFill>
              </a:rPr>
              <a:t> </a:t>
            </a:r>
            <a:r>
              <a:rPr lang="vi-VN" sz="5400" dirty="0">
                <a:solidFill>
                  <a:schemeClr val="bg1"/>
                </a:solidFill>
              </a:rPr>
              <a:t>Vì tình mến Vua trên trời, nhìn đời sướng vui cũng luôn phù hoa. Nên kiên nhẫn bền tâm, đi theo Chúa thảnh thơi, dù máu tuôn hay đầu rơi.</a:t>
            </a:r>
            <a:endParaRPr lang="vi-VN" sz="5400" b="0" dirty="0">
              <a:solidFill>
                <a:schemeClr val="bg1"/>
              </a:solidFill>
              <a:effectLst/>
            </a:endParaRPr>
          </a:p>
        </p:txBody>
      </p:sp>
    </p:spTree>
    <p:extLst>
      <p:ext uri="{BB962C8B-B14F-4D97-AF65-F5344CB8AC3E}">
        <p14:creationId xmlns:p14="http://schemas.microsoft.com/office/powerpoint/2010/main" val="620542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smtClean="0">
                <a:solidFill>
                  <a:srgbClr val="FFFF00"/>
                </a:solidFill>
                <a:effectLst/>
              </a:rPr>
              <a:t>:</a:t>
            </a:r>
            <a:r>
              <a:rPr lang="en-US" sz="5400" b="0" dirty="0" smtClean="0">
                <a:solidFill>
                  <a:srgbClr val="FFFF00"/>
                </a:solidFill>
                <a:effectLst/>
              </a:rPr>
              <a:t> </a:t>
            </a:r>
            <a:r>
              <a:rPr lang="vi-VN" sz="5400" dirty="0">
                <a:solidFill>
                  <a:schemeClr val="bg1"/>
                </a:solidFill>
              </a:rPr>
              <a:t>Nào cùng hoan chúc các Thánh Tử Đạo anh hùng. Nào cùng nhau cất tiếng hát khải hoàn lừng </a:t>
            </a:r>
            <a:r>
              <a:rPr lang="vi-VN" sz="5400" dirty="0" smtClean="0">
                <a:solidFill>
                  <a:schemeClr val="bg1"/>
                </a:solidFill>
              </a:rPr>
              <a:t>vang</a:t>
            </a:r>
            <a:r>
              <a:rPr lang="en-US" sz="5400" dirty="0" smtClean="0">
                <a:solidFill>
                  <a:schemeClr val="bg1"/>
                </a:solidFill>
              </a:rPr>
              <a:t> </a:t>
            </a:r>
            <a:r>
              <a:rPr lang="vi-VN" sz="5400" dirty="0" smtClean="0">
                <a:solidFill>
                  <a:schemeClr val="bg1"/>
                </a:solidFill>
              </a:rPr>
              <a:t>…</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814510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chemeClr val="bg1"/>
                </a:solidFill>
              </a:rPr>
              <a:t>…. </a:t>
            </a:r>
            <a:r>
              <a:rPr lang="vi-VN" sz="4800" dirty="0" smtClean="0">
                <a:solidFill>
                  <a:schemeClr val="bg1"/>
                </a:solidFill>
              </a:rPr>
              <a:t>Vinh </a:t>
            </a:r>
            <a:r>
              <a:rPr lang="vi-VN" sz="4800" dirty="0">
                <a:solidFill>
                  <a:schemeClr val="bg1"/>
                </a:solidFill>
              </a:rPr>
              <a:t>hoa không màng gian nguy không hàng hiển hách chiến thắng vẻ vang. Huân công rỡ ràng nay trên Thiên Đàng hưởng phúc Chúa dư ban tràn (mãi mãi chứa chan).</a:t>
            </a:r>
            <a:endParaRPr lang="en-US" sz="4800" b="0" dirty="0">
              <a:solidFill>
                <a:schemeClr val="bg1"/>
              </a:solidFill>
              <a:effectLst/>
            </a:endParaRPr>
          </a:p>
        </p:txBody>
      </p:sp>
    </p:spTree>
    <p:extLst>
      <p:ext uri="{BB962C8B-B14F-4D97-AF65-F5344CB8AC3E}">
        <p14:creationId xmlns:p14="http://schemas.microsoft.com/office/powerpoint/2010/main" val="1365325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FFFF00"/>
                </a:solidFill>
                <a:effectLst/>
              </a:rPr>
              <a:t>Tk2:</a:t>
            </a:r>
            <a:r>
              <a:rPr lang="vi-VN" sz="5400" dirty="0"/>
              <a:t> </a:t>
            </a:r>
            <a:r>
              <a:rPr lang="vi-VN" sz="5400" dirty="0">
                <a:solidFill>
                  <a:schemeClr val="bg1"/>
                </a:solidFill>
              </a:rPr>
              <a:t>Ngàn lời nói sao cho vừa, rạng ngời ánh quang Chúa nay tặng ban. Thân mang áo bào son, mang thêm mũ triều thiên, lòng yêu Chúa muôn đời liên. </a:t>
            </a:r>
            <a:r>
              <a:rPr lang="en-US" sz="5400" dirty="0" smtClean="0">
                <a:solidFill>
                  <a:srgbClr val="FFFF00"/>
                </a:solidFill>
              </a:rPr>
              <a:t>….</a:t>
            </a:r>
            <a:endParaRPr lang="vi-VN" sz="5400" b="0" dirty="0">
              <a:solidFill>
                <a:schemeClr val="bg1"/>
              </a:solidFill>
              <a:effectLst/>
            </a:endParaRPr>
          </a:p>
        </p:txBody>
      </p:sp>
    </p:spTree>
    <p:extLst>
      <p:ext uri="{BB962C8B-B14F-4D97-AF65-F5344CB8AC3E}">
        <p14:creationId xmlns:p14="http://schemas.microsoft.com/office/powerpoint/2010/main" val="3772782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dirty="0" smtClean="0">
                <a:solidFill>
                  <a:srgbClr val="FFFF00"/>
                </a:solidFill>
              </a:rPr>
              <a:t>.</a:t>
            </a:r>
            <a:r>
              <a:rPr lang="en-US" sz="5400" b="0" dirty="0" smtClean="0">
                <a:solidFill>
                  <a:srgbClr val="FFFF00"/>
                </a:solidFill>
                <a:effectLst/>
              </a:rPr>
              <a:t>…</a:t>
            </a:r>
            <a:r>
              <a:rPr lang="vi-VN" sz="5400" dirty="0" smtClean="0">
                <a:solidFill>
                  <a:schemeClr val="bg1"/>
                </a:solidFill>
              </a:rPr>
              <a:t>Nguyện </a:t>
            </a:r>
            <a:r>
              <a:rPr lang="vi-VN" sz="5400" dirty="0">
                <a:solidFill>
                  <a:schemeClr val="bg1"/>
                </a:solidFill>
              </a:rPr>
              <a:t>cầu Chúa thương nhân trần, rộng lượng thứ tha lỗi tội thần dân. Xin ban phúc bình an, quan gian khó đời nay, hưởng phúc vinh nơi đời sau.</a:t>
            </a:r>
            <a:endParaRPr lang="vi-VN" sz="5400" b="0" dirty="0">
              <a:solidFill>
                <a:schemeClr val="bg1"/>
              </a:solidFill>
              <a:effectLst/>
            </a:endParaRPr>
          </a:p>
        </p:txBody>
      </p:sp>
    </p:spTree>
    <p:extLst>
      <p:ext uri="{BB962C8B-B14F-4D97-AF65-F5344CB8AC3E}">
        <p14:creationId xmlns:p14="http://schemas.microsoft.com/office/powerpoint/2010/main" val="1429612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en-US" sz="4800" b="0" dirty="0" smtClean="0">
                <a:solidFill>
                  <a:srgbClr val="FFFF00"/>
                </a:solidFill>
                <a:effectLst/>
                <a:latin typeface="+mj-lt"/>
              </a:rPr>
              <a:t> </a:t>
            </a:r>
            <a:r>
              <a:rPr lang="vi-VN" sz="4800" dirty="0">
                <a:solidFill>
                  <a:schemeClr val="bg1"/>
                </a:solidFill>
              </a:rPr>
              <a:t>Muôn ngàn đau đớn nay đã theo ngày tháng trôi. Hy sinh vì lòng Tin, son sắt giữ câu đoan nguyền. Quyết tình trung tín, lao khổ không hề dám phai. Giữ tấm lòng hiếu trung, lời thề xưa lẽ nào quên.</a:t>
            </a:r>
            <a:endParaRPr lang="vi-VN" sz="48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fontScale="90000"/>
          </a:bodyPr>
          <a:lstStyle/>
          <a:p>
            <a:r>
              <a:rPr lang="en-US" sz="8000" b="0" dirty="0">
                <a:solidFill>
                  <a:schemeClr val="bg1"/>
                </a:solidFill>
                <a:effectLst/>
                <a:latin typeface="+mj-lt"/>
              </a:rPr>
              <a:t>Ca </a:t>
            </a:r>
            <a:r>
              <a:rPr lang="en-US" sz="8000" b="0" dirty="0" err="1">
                <a:solidFill>
                  <a:schemeClr val="bg1"/>
                </a:solidFill>
                <a:effectLst/>
                <a:latin typeface="+mj-lt"/>
              </a:rPr>
              <a:t>Kết</a:t>
            </a:r>
            <a:r>
              <a:rPr lang="en-US" sz="8000" b="0" dirty="0">
                <a:solidFill>
                  <a:schemeClr val="bg1"/>
                </a:solidFill>
                <a:effectLst/>
                <a:latin typeface="+mj-lt"/>
              </a:rPr>
              <a:t> </a:t>
            </a:r>
            <a:r>
              <a:rPr lang="en-US" sz="8000" b="0" dirty="0" err="1">
                <a:solidFill>
                  <a:schemeClr val="bg1"/>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0" dirty="0" err="1" smtClean="0">
                <a:solidFill>
                  <a:srgbClr val="FFFF00"/>
                </a:solidFill>
                <a:effectLst/>
                <a:latin typeface="+mj-lt"/>
              </a:rPr>
              <a:t>Mừng</a:t>
            </a:r>
            <a:r>
              <a:rPr lang="en-US" sz="8000" b="0" dirty="0" smtClean="0">
                <a:solidFill>
                  <a:srgbClr val="FFFF00"/>
                </a:solidFill>
                <a:effectLst/>
                <a:latin typeface="+mj-lt"/>
              </a:rPr>
              <a:t> </a:t>
            </a:r>
            <a:r>
              <a:rPr lang="en-US" sz="8000" b="0" dirty="0" err="1" smtClean="0">
                <a:solidFill>
                  <a:srgbClr val="FFFF00"/>
                </a:solidFill>
                <a:effectLst/>
                <a:latin typeface="+mj-lt"/>
              </a:rPr>
              <a:t>Chư</a:t>
            </a:r>
            <a:r>
              <a:rPr lang="en-US" sz="8000" b="0" dirty="0" smtClean="0">
                <a:solidFill>
                  <a:srgbClr val="FFFF00"/>
                </a:solidFill>
                <a:effectLst/>
                <a:latin typeface="+mj-lt"/>
              </a:rPr>
              <a:t> </a:t>
            </a:r>
            <a:r>
              <a:rPr lang="en-US" sz="8000" b="0" dirty="0" err="1" smtClean="0">
                <a:solidFill>
                  <a:srgbClr val="FFFF00"/>
                </a:solidFill>
                <a:effectLst/>
                <a:latin typeface="+mj-lt"/>
              </a:rPr>
              <a:t>Thánh</a:t>
            </a:r>
            <a:r>
              <a:rPr lang="en-US" sz="8000" b="0" dirty="0" smtClean="0">
                <a:solidFill>
                  <a:srgbClr val="FFFF00"/>
                </a:solidFill>
                <a:effectLst/>
                <a:latin typeface="+mj-lt"/>
              </a:rPr>
              <a:t> </a:t>
            </a:r>
            <a:r>
              <a:rPr lang="en-US" sz="8000" b="0" dirty="0" err="1" smtClean="0">
                <a:solidFill>
                  <a:srgbClr val="FFFF00"/>
                </a:solidFill>
                <a:effectLst/>
                <a:latin typeface="+mj-lt"/>
              </a:rPr>
              <a:t>Việt</a:t>
            </a:r>
            <a:r>
              <a:rPr lang="en-US" sz="8000" b="0" dirty="0" smtClean="0">
                <a:solidFill>
                  <a:srgbClr val="FFFF00"/>
                </a:solidFill>
                <a:effectLst/>
                <a:latin typeface="+mj-lt"/>
              </a:rPr>
              <a:t> Nam</a:t>
            </a:r>
            <a:r>
              <a:rPr lang="en-US" sz="6600" dirty="0" smtClean="0">
                <a:solidFill>
                  <a:srgbClr val="FFFF00"/>
                </a:solidFill>
              </a:rPr>
              <a:t/>
            </a:r>
            <a:br>
              <a:rPr lang="en-US" sz="6600" dirty="0" smtClean="0">
                <a:solidFill>
                  <a:srgbClr val="FFFF00"/>
                </a:solidFill>
              </a:rPr>
            </a:br>
            <a:r>
              <a:rPr lang="en-US" sz="5400" i="1" dirty="0" smtClean="0">
                <a:solidFill>
                  <a:schemeClr val="bg1"/>
                </a:solidFill>
              </a:rPr>
              <a:t>Mai </a:t>
            </a:r>
            <a:r>
              <a:rPr lang="en-US" sz="5400" i="1" dirty="0" err="1" smtClean="0">
                <a:solidFill>
                  <a:schemeClr val="bg1"/>
                </a:solidFill>
              </a:rPr>
              <a:t>Nguyên</a:t>
            </a:r>
            <a:r>
              <a:rPr lang="en-US" sz="5400" i="1" dirty="0" smtClean="0">
                <a:solidFill>
                  <a:schemeClr val="bg1"/>
                </a:solidFill>
              </a:rPr>
              <a:t> </a:t>
            </a:r>
            <a:r>
              <a:rPr lang="en-US" sz="5400" i="1" dirty="0" err="1" smtClean="0">
                <a:solidFill>
                  <a:schemeClr val="bg1"/>
                </a:solidFill>
              </a:rPr>
              <a:t>Vũ</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smtClean="0">
                <a:solidFill>
                  <a:srgbClr val="FFFF00"/>
                </a:solidFill>
                <a:effectLst/>
              </a:rPr>
              <a:t>:</a:t>
            </a:r>
            <a:r>
              <a:rPr lang="en-US" sz="5000" b="0" dirty="0" smtClean="0">
                <a:solidFill>
                  <a:srgbClr val="FFFF00"/>
                </a:solidFill>
                <a:effectLst/>
              </a:rPr>
              <a:t> </a:t>
            </a:r>
            <a:r>
              <a:rPr lang="en-US" sz="5000" b="0" dirty="0" smtClean="0">
                <a:solidFill>
                  <a:schemeClr val="bg1"/>
                </a:solidFill>
                <a:effectLst/>
              </a:rPr>
              <a:t>T</a:t>
            </a:r>
            <a:r>
              <a:rPr lang="vi-VN" sz="5000" dirty="0" smtClean="0">
                <a:solidFill>
                  <a:schemeClr val="bg1"/>
                </a:solidFill>
              </a:rPr>
              <a:t>rời </a:t>
            </a:r>
            <a:r>
              <a:rPr lang="vi-VN" sz="5000" dirty="0">
                <a:solidFill>
                  <a:schemeClr val="bg1"/>
                </a:solidFill>
              </a:rPr>
              <a:t>Việt Nam bao la tưng bừng rộn vang câu ca muôn người mừng khen Chư Thánh Tử Đạo Việt Nam. Ngàn nhịp tim rung lên hân hoan, hoà lời kinh yêu thương ngân </a:t>
            </a:r>
            <a:r>
              <a:rPr lang="vi-VN" sz="5000" dirty="0" smtClean="0">
                <a:solidFill>
                  <a:schemeClr val="bg1"/>
                </a:solidFill>
              </a:rPr>
              <a:t>vang</a:t>
            </a:r>
            <a:r>
              <a:rPr lang="en-US" sz="5000" dirty="0" smtClean="0">
                <a:solidFill>
                  <a:schemeClr val="bg1"/>
                </a:solidFill>
              </a:rPr>
              <a:t> </a:t>
            </a:r>
            <a:r>
              <a:rPr lang="en-US" sz="5000" dirty="0" smtClean="0">
                <a:solidFill>
                  <a:srgbClr val="FFFF00"/>
                </a:solidFill>
              </a:rPr>
              <a:t>…</a:t>
            </a:r>
            <a:endParaRPr lang="vi-VN" sz="5000" b="0" dirty="0">
              <a:solidFill>
                <a:srgbClr val="FFFF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 </a:t>
            </a:r>
            <a:r>
              <a:rPr lang="vi-VN" sz="5400" dirty="0" smtClean="0">
                <a:solidFill>
                  <a:schemeClr val="bg1"/>
                </a:solidFill>
              </a:rPr>
              <a:t>từ </a:t>
            </a:r>
            <a:r>
              <a:rPr lang="vi-VN" sz="5400" dirty="0">
                <a:solidFill>
                  <a:schemeClr val="bg1"/>
                </a:solidFill>
              </a:rPr>
              <a:t>thành đô tới miền quê xa vắng. Nguyện cầu các Thánh hãy chúc phúc nhà Việt Nam trong muôn yêu thương, dìu đoàn con can trường vui tiến lên. </a:t>
            </a:r>
            <a:endParaRPr lang="vi-VN" sz="5400" b="0" dirty="0">
              <a:solidFill>
                <a:schemeClr val="bg1"/>
              </a:solidFill>
              <a:effectLst/>
            </a:endParaRPr>
          </a:p>
        </p:txBody>
      </p:sp>
    </p:spTree>
    <p:extLst>
      <p:ext uri="{BB962C8B-B14F-4D97-AF65-F5344CB8AC3E}">
        <p14:creationId xmlns:p14="http://schemas.microsoft.com/office/powerpoint/2010/main" val="39733387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a:t>
            </a:r>
            <a:r>
              <a:rPr lang="en-US" sz="5400" b="0" u="sng" dirty="0" smtClean="0">
                <a:solidFill>
                  <a:srgbClr val="FFFF00"/>
                </a:solidFill>
                <a:effectLst/>
              </a:rPr>
              <a:t>1:</a:t>
            </a:r>
            <a:r>
              <a:rPr lang="en-US" sz="5400" b="0" dirty="0" smtClean="0">
                <a:solidFill>
                  <a:srgbClr val="FFFF00"/>
                </a:solidFill>
                <a:effectLst/>
              </a:rPr>
              <a:t> </a:t>
            </a:r>
            <a:r>
              <a:rPr lang="vi-VN" sz="5400" dirty="0">
                <a:solidFill>
                  <a:schemeClr val="bg1"/>
                </a:solidFill>
              </a:rPr>
              <a:t>Máu kia tuôn thắm đất Lạc Hồng, phát sinh muôn đoá hoa Tin Mừng, khắp quê hương một vườn hoa thắm, xin kính dâng các vị anh hùng. </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smtClean="0">
                <a:solidFill>
                  <a:srgbClr val="FFFF00"/>
                </a:solidFill>
                <a:effectLst/>
              </a:rPr>
              <a:t>:</a:t>
            </a:r>
            <a:r>
              <a:rPr lang="en-US" sz="5000" b="0" dirty="0" smtClean="0">
                <a:solidFill>
                  <a:srgbClr val="FFFF00"/>
                </a:solidFill>
                <a:effectLst/>
              </a:rPr>
              <a:t> </a:t>
            </a:r>
            <a:r>
              <a:rPr lang="en-US" sz="5000" b="0" dirty="0" smtClean="0">
                <a:solidFill>
                  <a:schemeClr val="bg1"/>
                </a:solidFill>
                <a:effectLst/>
              </a:rPr>
              <a:t>T</a:t>
            </a:r>
            <a:r>
              <a:rPr lang="vi-VN" sz="5000" dirty="0" smtClean="0">
                <a:solidFill>
                  <a:schemeClr val="bg1"/>
                </a:solidFill>
              </a:rPr>
              <a:t>rời </a:t>
            </a:r>
            <a:r>
              <a:rPr lang="vi-VN" sz="5000" dirty="0">
                <a:solidFill>
                  <a:schemeClr val="bg1"/>
                </a:solidFill>
              </a:rPr>
              <a:t>Việt Nam bao la tưng bừng rộn vang câu ca muôn người mừng khen Chư Thánh Tử Đạo Việt Nam. Ngàn nhịp tim rung lên hân hoan, hoà lời kinh yêu thương ngân </a:t>
            </a:r>
            <a:r>
              <a:rPr lang="vi-VN" sz="5000" dirty="0" smtClean="0">
                <a:solidFill>
                  <a:schemeClr val="bg1"/>
                </a:solidFill>
              </a:rPr>
              <a:t>vang</a:t>
            </a:r>
            <a:r>
              <a:rPr lang="en-US" sz="5000" dirty="0" smtClean="0">
                <a:solidFill>
                  <a:schemeClr val="bg1"/>
                </a:solidFill>
              </a:rPr>
              <a:t> </a:t>
            </a:r>
            <a:r>
              <a:rPr lang="en-US" sz="5000" dirty="0" smtClean="0">
                <a:solidFill>
                  <a:srgbClr val="FFFF00"/>
                </a:solidFill>
              </a:rPr>
              <a:t>…</a:t>
            </a:r>
            <a:endParaRPr lang="vi-VN" sz="5000" b="0" dirty="0">
              <a:solidFill>
                <a:srgbClr val="FFFF00"/>
              </a:solidFill>
              <a:effectLst/>
            </a:endParaRPr>
          </a:p>
        </p:txBody>
      </p:sp>
    </p:spTree>
    <p:extLst>
      <p:ext uri="{BB962C8B-B14F-4D97-AF65-F5344CB8AC3E}">
        <p14:creationId xmlns:p14="http://schemas.microsoft.com/office/powerpoint/2010/main" val="32261921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 </a:t>
            </a:r>
            <a:r>
              <a:rPr lang="vi-VN" sz="5400" dirty="0" smtClean="0">
                <a:solidFill>
                  <a:schemeClr val="bg1"/>
                </a:solidFill>
              </a:rPr>
              <a:t>từ </a:t>
            </a:r>
            <a:r>
              <a:rPr lang="vi-VN" sz="5400" dirty="0">
                <a:solidFill>
                  <a:schemeClr val="bg1"/>
                </a:solidFill>
              </a:rPr>
              <a:t>thành đô tới miền quê xa vắng. Nguyện cầu các Thánh hãy chúc phúc nhà Việt Nam trong muôn yêu thương, dìu đoàn con can trường vui tiến lên. </a:t>
            </a:r>
            <a:endParaRPr lang="vi-VN" sz="5400" b="0" dirty="0">
              <a:solidFill>
                <a:schemeClr val="bg1"/>
              </a:solidFill>
              <a:effectLst/>
            </a:endParaRPr>
          </a:p>
        </p:txBody>
      </p:sp>
    </p:spTree>
    <p:extLst>
      <p:ext uri="{BB962C8B-B14F-4D97-AF65-F5344CB8AC3E}">
        <p14:creationId xmlns:p14="http://schemas.microsoft.com/office/powerpoint/2010/main" val="4811655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b="0" u="sng" dirty="0" smtClean="0">
                <a:solidFill>
                  <a:srgbClr val="FFFF00"/>
                </a:solidFill>
                <a:effectLst/>
              </a:rPr>
              <a:t>:</a:t>
            </a:r>
            <a:r>
              <a:rPr lang="en-US" sz="5400" b="0" dirty="0" smtClean="0">
                <a:solidFill>
                  <a:srgbClr val="FFFF00"/>
                </a:solidFill>
                <a:effectLst/>
              </a:rPr>
              <a:t> </a:t>
            </a:r>
            <a:r>
              <a:rPr lang="vi-VN" sz="5400" dirty="0" smtClean="0">
                <a:solidFill>
                  <a:schemeClr val="bg1"/>
                </a:solidFill>
              </a:rPr>
              <a:t>Phút </a:t>
            </a:r>
            <a:r>
              <a:rPr lang="vi-VN" sz="5400" dirty="0">
                <a:solidFill>
                  <a:schemeClr val="bg1"/>
                </a:solidFill>
              </a:rPr>
              <a:t>đau thương sẽ mau phai tàn, phúc vinh quang Chúa ban Thiên đàng, sáng trên tay một cành vạn tuế, môi hát vang khúc ca khải hoàn. </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smtClean="0">
                <a:solidFill>
                  <a:srgbClr val="FFFF00"/>
                </a:solidFill>
                <a:effectLst/>
              </a:rPr>
              <a:t>:</a:t>
            </a:r>
            <a:r>
              <a:rPr lang="en-US" sz="5000" b="0" dirty="0" smtClean="0">
                <a:solidFill>
                  <a:srgbClr val="FFFF00"/>
                </a:solidFill>
                <a:effectLst/>
              </a:rPr>
              <a:t> </a:t>
            </a:r>
            <a:r>
              <a:rPr lang="en-US" sz="5000" b="0" dirty="0" smtClean="0">
                <a:solidFill>
                  <a:schemeClr val="bg1"/>
                </a:solidFill>
                <a:effectLst/>
              </a:rPr>
              <a:t>T</a:t>
            </a:r>
            <a:r>
              <a:rPr lang="vi-VN" sz="5000" dirty="0" smtClean="0">
                <a:solidFill>
                  <a:schemeClr val="bg1"/>
                </a:solidFill>
              </a:rPr>
              <a:t>rời </a:t>
            </a:r>
            <a:r>
              <a:rPr lang="vi-VN" sz="5000" dirty="0">
                <a:solidFill>
                  <a:schemeClr val="bg1"/>
                </a:solidFill>
              </a:rPr>
              <a:t>Việt Nam bao la tưng bừng rộn vang câu ca muôn người mừng khen Chư Thánh Tử Đạo Việt Nam. Ngàn nhịp tim rung lên hân hoan, hoà lời kinh yêu thương ngân </a:t>
            </a:r>
            <a:r>
              <a:rPr lang="vi-VN" sz="5000" dirty="0" smtClean="0">
                <a:solidFill>
                  <a:schemeClr val="bg1"/>
                </a:solidFill>
              </a:rPr>
              <a:t>vang</a:t>
            </a:r>
            <a:r>
              <a:rPr lang="en-US" sz="5000" dirty="0" smtClean="0">
                <a:solidFill>
                  <a:schemeClr val="bg1"/>
                </a:solidFill>
              </a:rPr>
              <a:t> </a:t>
            </a:r>
            <a:r>
              <a:rPr lang="en-US" sz="5000" dirty="0" smtClean="0">
                <a:solidFill>
                  <a:srgbClr val="FFFF00"/>
                </a:solidFill>
              </a:rPr>
              <a:t>…</a:t>
            </a:r>
            <a:endParaRPr lang="vi-VN" sz="5000" b="0" dirty="0">
              <a:solidFill>
                <a:srgbClr val="FFFF00"/>
              </a:solidFill>
              <a:effectLst/>
            </a:endParaRPr>
          </a:p>
        </p:txBody>
      </p:sp>
    </p:spTree>
    <p:extLst>
      <p:ext uri="{BB962C8B-B14F-4D97-AF65-F5344CB8AC3E}">
        <p14:creationId xmlns:p14="http://schemas.microsoft.com/office/powerpoint/2010/main" val="7125140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 </a:t>
            </a:r>
            <a:r>
              <a:rPr lang="vi-VN" sz="5400" dirty="0" smtClean="0">
                <a:solidFill>
                  <a:schemeClr val="bg1"/>
                </a:solidFill>
              </a:rPr>
              <a:t>từ </a:t>
            </a:r>
            <a:r>
              <a:rPr lang="vi-VN" sz="5400" dirty="0">
                <a:solidFill>
                  <a:schemeClr val="bg1"/>
                </a:solidFill>
              </a:rPr>
              <a:t>thành đô tới miền quê xa vắng. Nguyện cầu các Thánh hãy chúc phúc nhà Việt Nam trong muôn yêu thương, dìu đoàn con can trường vui tiến lên. </a:t>
            </a:r>
            <a:endParaRPr lang="vi-VN" sz="5400" b="0" dirty="0">
              <a:solidFill>
                <a:schemeClr val="bg1"/>
              </a:solidFill>
              <a:effectLst/>
            </a:endParaRPr>
          </a:p>
        </p:txBody>
      </p:sp>
    </p:spTree>
    <p:extLst>
      <p:ext uri="{BB962C8B-B14F-4D97-AF65-F5344CB8AC3E}">
        <p14:creationId xmlns:p14="http://schemas.microsoft.com/office/powerpoint/2010/main" val="36269162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Tk3:</a:t>
            </a:r>
            <a:r>
              <a:rPr lang="en-US" sz="5400" b="0" dirty="0" smtClean="0">
                <a:solidFill>
                  <a:schemeClr val="bg1"/>
                </a:solidFill>
                <a:effectLst/>
              </a:rPr>
              <a:t> </a:t>
            </a:r>
            <a:r>
              <a:rPr lang="vi-VN" sz="5400" dirty="0">
                <a:solidFill>
                  <a:schemeClr val="bg1"/>
                </a:solidFill>
              </a:rPr>
              <a:t>Hãy nêu cao tấm gương can trường, sống Đức Tin khó nguy coi thường, lưỡi gươm vung lòng không nao núng, trang sử hùng thắm tươi máu hồng. </a:t>
            </a:r>
            <a:endParaRPr lang="en-US" sz="5400" b="0" dirty="0">
              <a:solidFill>
                <a:schemeClr val="bg1"/>
              </a:solidFill>
              <a:effectLst/>
            </a:endParaRPr>
          </a:p>
        </p:txBody>
      </p:sp>
    </p:spTree>
    <p:extLst>
      <p:ext uri="{BB962C8B-B14F-4D97-AF65-F5344CB8AC3E}">
        <p14:creationId xmlns:p14="http://schemas.microsoft.com/office/powerpoint/2010/main" val="240801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smtClean="0">
                <a:solidFill>
                  <a:srgbClr val="FFFF00"/>
                </a:solidFill>
                <a:effectLst/>
                <a:latin typeface="+mj-lt"/>
              </a:rPr>
              <a:t>Tk1</a:t>
            </a:r>
            <a:r>
              <a:rPr lang="vi-VN" sz="4800" b="0" u="sng" dirty="0" smtClean="0">
                <a:solidFill>
                  <a:srgbClr val="FFFF00"/>
                </a:solidFill>
                <a:effectLst/>
                <a:latin typeface="+mj-lt"/>
              </a:rPr>
              <a:t>:</a:t>
            </a:r>
            <a:r>
              <a:rPr lang="en-US" sz="4800" b="0" dirty="0" smtClean="0">
                <a:solidFill>
                  <a:srgbClr val="FFFF00"/>
                </a:solidFill>
                <a:effectLst/>
                <a:latin typeface="+mj-lt"/>
              </a:rPr>
              <a:t> </a:t>
            </a:r>
            <a:r>
              <a:rPr lang="vi-VN" sz="4800" dirty="0">
                <a:solidFill>
                  <a:schemeClr val="bg1"/>
                </a:solidFill>
              </a:rPr>
              <a:t>Hồi chiêng dứt tiếng, đầu rơi chốn pháp trường. Hồn thiêng lâng lâng về thiên quốc xa vời. Từ nay thôi những ngày tân khổ u buồn. Về quê phúc vinh hưởng nhan Chúa muôn đời.</a:t>
            </a:r>
            <a:endParaRPr lang="vi-VN" sz="4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smtClean="0">
                <a:solidFill>
                  <a:srgbClr val="FFFF00"/>
                </a:solidFill>
                <a:effectLst/>
              </a:rPr>
              <a:t>:</a:t>
            </a:r>
            <a:r>
              <a:rPr lang="en-US" sz="5000" b="0" dirty="0" smtClean="0">
                <a:solidFill>
                  <a:srgbClr val="FFFF00"/>
                </a:solidFill>
                <a:effectLst/>
              </a:rPr>
              <a:t> </a:t>
            </a:r>
            <a:r>
              <a:rPr lang="en-US" sz="5000" b="0" dirty="0" smtClean="0">
                <a:solidFill>
                  <a:schemeClr val="bg1"/>
                </a:solidFill>
                <a:effectLst/>
              </a:rPr>
              <a:t>T</a:t>
            </a:r>
            <a:r>
              <a:rPr lang="vi-VN" sz="5000" dirty="0" smtClean="0">
                <a:solidFill>
                  <a:schemeClr val="bg1"/>
                </a:solidFill>
              </a:rPr>
              <a:t>rời </a:t>
            </a:r>
            <a:r>
              <a:rPr lang="vi-VN" sz="5000" dirty="0">
                <a:solidFill>
                  <a:schemeClr val="bg1"/>
                </a:solidFill>
              </a:rPr>
              <a:t>Việt Nam bao la tưng bừng rộn vang câu ca muôn người mừng khen Chư Thánh Tử Đạo Việt Nam. Ngàn nhịp tim rung lên hân hoan, hoà lời kinh yêu thương ngân </a:t>
            </a:r>
            <a:r>
              <a:rPr lang="vi-VN" sz="5000" dirty="0" smtClean="0">
                <a:solidFill>
                  <a:schemeClr val="bg1"/>
                </a:solidFill>
              </a:rPr>
              <a:t>vang</a:t>
            </a:r>
            <a:r>
              <a:rPr lang="en-US" sz="5000" dirty="0" smtClean="0">
                <a:solidFill>
                  <a:schemeClr val="bg1"/>
                </a:solidFill>
              </a:rPr>
              <a:t> </a:t>
            </a:r>
            <a:r>
              <a:rPr lang="en-US" sz="5000" dirty="0" smtClean="0">
                <a:solidFill>
                  <a:srgbClr val="FFFF00"/>
                </a:solidFill>
              </a:rPr>
              <a:t>…</a:t>
            </a:r>
            <a:endParaRPr lang="vi-VN" sz="5000" b="0" dirty="0">
              <a:solidFill>
                <a:srgbClr val="FFFF00"/>
              </a:solidFill>
              <a:effectLst/>
            </a:endParaRPr>
          </a:p>
        </p:txBody>
      </p:sp>
    </p:spTree>
    <p:extLst>
      <p:ext uri="{BB962C8B-B14F-4D97-AF65-F5344CB8AC3E}">
        <p14:creationId xmlns:p14="http://schemas.microsoft.com/office/powerpoint/2010/main" val="828740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 </a:t>
            </a:r>
            <a:r>
              <a:rPr lang="vi-VN" sz="5400" dirty="0" smtClean="0">
                <a:solidFill>
                  <a:schemeClr val="bg1"/>
                </a:solidFill>
              </a:rPr>
              <a:t>từ </a:t>
            </a:r>
            <a:r>
              <a:rPr lang="vi-VN" sz="5400" dirty="0">
                <a:solidFill>
                  <a:schemeClr val="bg1"/>
                </a:solidFill>
              </a:rPr>
              <a:t>thành đô tới miền quê xa vắng. Nguyện cầu các Thánh hãy chúc phúc nhà Việt Nam trong muôn yêu thương, dìu đoàn con can trường vui tiến lên. </a:t>
            </a:r>
            <a:endParaRPr lang="vi-VN" sz="5400" b="0" dirty="0">
              <a:solidFill>
                <a:schemeClr val="bg1"/>
              </a:solidFill>
              <a:effectLst/>
            </a:endParaRPr>
          </a:p>
        </p:txBody>
      </p:sp>
    </p:spTree>
    <p:extLst>
      <p:ext uri="{BB962C8B-B14F-4D97-AF65-F5344CB8AC3E}">
        <p14:creationId xmlns:p14="http://schemas.microsoft.com/office/powerpoint/2010/main" val="34077896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55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en-US" sz="4800" b="0" dirty="0" smtClean="0">
                <a:solidFill>
                  <a:srgbClr val="FFFF00"/>
                </a:solidFill>
                <a:effectLst/>
                <a:latin typeface="+mj-lt"/>
              </a:rPr>
              <a:t> </a:t>
            </a:r>
            <a:r>
              <a:rPr lang="vi-VN" sz="4800" dirty="0">
                <a:solidFill>
                  <a:schemeClr val="bg1"/>
                </a:solidFill>
              </a:rPr>
              <a:t>Muôn ngàn đau đớn nay đã theo ngày tháng trôi. Hy sinh vì lòng Tin, son sắt giữ câu đoan nguyền. Quyết tình trung tín, lao khổ không hề dám phai. Giữ tấm lòng hiếu trung, lời thề xưa lẽ nào quên.</a:t>
            </a:r>
            <a:endParaRPr lang="vi-VN" sz="4800" dirty="0">
              <a:solidFill>
                <a:schemeClr val="bg1"/>
              </a:solidFill>
              <a:latin typeface="+mj-lt"/>
            </a:endParaRPr>
          </a:p>
        </p:txBody>
      </p:sp>
    </p:spTree>
    <p:extLst>
      <p:ext uri="{BB962C8B-B14F-4D97-AF65-F5344CB8AC3E}">
        <p14:creationId xmlns:p14="http://schemas.microsoft.com/office/powerpoint/2010/main" val="428087645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TotalTime>
  <Words>1962</Words>
  <Application>Microsoft Office PowerPoint</Application>
  <PresentationFormat>On-screen Show (16:9)</PresentationFormat>
  <Paragraphs>97</Paragraphs>
  <Slides>82</Slides>
  <Notes>0</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82</vt:i4>
      </vt:variant>
    </vt:vector>
  </HeadingPairs>
  <TitlesOfParts>
    <vt:vector size="101"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8_Office Theme</vt:lpstr>
      <vt:lpstr>1_Office Theme</vt:lpstr>
      <vt:lpstr>2_Office Theme</vt:lpstr>
      <vt:lpstr>11_Office Theme</vt:lpstr>
      <vt:lpstr>13_Office Theme</vt:lpstr>
      <vt:lpstr>4_Office Theme</vt:lpstr>
      <vt:lpstr>5_Office Theme</vt:lpstr>
      <vt:lpstr>19_Office Theme</vt:lpstr>
      <vt:lpstr>14_Office Theme</vt:lpstr>
      <vt:lpstr>PowerPoint Presentation</vt:lpstr>
      <vt:lpstr>TẬP HÁT CỘNG ĐOÀN  CA ĐOÀN  THÁNH GIOAN TẨY GIẢ </vt:lpstr>
      <vt:lpstr>Đk: Ai nghẹn ngào ra đi gieo giống, mùa gặt mai sau khấp khởi mừng.</vt:lpstr>
      <vt:lpstr>Phúc cho ai chịu bách hại vì chính đạo, vì Nước Trời là của họ.</vt:lpstr>
      <vt:lpstr>PowerPoint Presentation</vt:lpstr>
      <vt:lpstr>Ca Nhập Lễ LÒNG TRUNG NGHĨA Nguyễn Bang Thanh</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125  Chúa Nhật XXXIII Thường Niên Các Thánh Tử Đạo Việt Nam Lm. Kim Long 04 Câu</vt:lpstr>
      <vt:lpstr>Đk: Ai nghẹn ngào ra đi gieo giống, mùa gặt mai sau khấp khởi mừng.</vt:lpstr>
      <vt:lpstr>Tk1: Từ Si-on khi được Chúa dẫn về, ta ngỡ ngàng tựa trong giấc mơ. Tiếng cười rộn rã đôi môi, lời hoan ca vang rền cửa miệng.</vt:lpstr>
      <vt:lpstr>Đk: Ai nghẹn ngào ra đi gieo giống, mùa gặt mai sau khấp khởi mừng.</vt:lpstr>
      <vt:lpstr>Tk2: Này chư dân to nhỏ với nhau rằng: Ôi Chúa làm việc bao lớn lao. Chúa làm việc lớn lao thay, và ta nay vui mừng đầy tràn.</vt:lpstr>
      <vt:lpstr>Đk: Ai nghẹn ngào ra đi gieo giống, mùa gặt mai sau khấp khởi mừng.</vt:lpstr>
      <vt:lpstr>Tk3: Nguyện anh em lao tù Chúa đưa về, như suối cạn miền Nam đón mưa. Lúc này buồn bã đi gieo, mùa mai sau vui mừng hái gặt.</vt:lpstr>
      <vt:lpstr>Đk: Ai nghẹn ngào ra đi gieo giống, mùa gặt mai sau khấp khởi mừng.</vt:lpstr>
      <vt:lpstr>Tk4: Họ ra đi, đi mà đẫm châu lệ, gieo vãi từng hạt ươm giống đây. Lúc về, về sẽ reo vui, và trên vai mang nặng lúa vàng.</vt:lpstr>
      <vt:lpstr>Đk: Ai nghẹn ngào ra đi gieo giống, mùa gặt mai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niềm tin của người dân Việt. Qua bao thăng trầm niềm tin kiêu hùng oanh liệt. Đầu rơi máu đổ là lễ dâng trước tòa Thiên Chúa nhuộm thắm trên muôn ngàn đồng lúa làm trổ sinh bông hạt đầu mùa</vt:lpstr>
      <vt:lpstr>Đk: Xin dâng lên niềm tin kiêu hùng của các Thánh Tử Đạo Việt Nam luôn sáng tươi huy hoàng. Xin dâng lên niềm tin kiêu hùng của các Thánh Tử Đạo Việt Nam luôn sáng ngời vinh quang.</vt:lpstr>
      <vt:lpstr>Tk2: Như lúa miến nghiền tan trở thành bánh này. Các Thánh Tử Đạo vượt qua muôn nghìn đắng cay. Niềm tin kiên vững lòng vẫn luôn trung thành với Chúa làm sáng lên Tin Mừng đạo Chúa người khắp nơi ca tụng từ xưa.</vt:lpstr>
      <vt:lpstr>Đk: Xin dâng lên niềm tin kiêu hùng của các Thánh Tử Đạo Việt Nam luôn sáng tươi huy hoàng. Xin dâng lên niềm tin kiêu hùng của các Thánh Tử Đạo Việt Nam luôn sáng ngời vinh quang.</vt:lpstr>
      <vt:lpstr>Tk3: Hôm nay đây trần gian vẫn đầy gánh nặng. Văn minh nhân loại tự do con người bủa giăng. Vượt bao cám dỗ như that qua muôn ngàn going tố, lòng tín trung ghi tạc đây đó Nhà Chúa Cha chính nơi hẹn hò.</vt:lpstr>
      <vt:lpstr>Đk: Xin dâng lên niềm tin kiêu hùng của các Thánh Tử Đạo Việt Nam luôn sáng tươi huy hoàng. Xin dâng lên niềm tin kiêu hùng của các Thánh Tử Đạo Việt Nam luôn sáng ngời vinh quang.</vt:lpstr>
      <vt:lpstr>PowerPoint Presentation</vt:lpstr>
      <vt:lpstr>PowerPoint Presentation</vt:lpstr>
      <vt:lpstr>Ca Nguyện Hiệp Lễ CÁC THÁNH  TỬ ĐẠO Lm. Bùi Ninh</vt:lpstr>
      <vt:lpstr>Đk: Nào cùng hoan chúc các Thánh Tử Đạo anh hùng. Nào cùng nhau cất tiếng hát khải hoàn lừng vang ….</vt:lpstr>
      <vt:lpstr>…. Vinh hoa không màng gian nguy không hàng hiển hách chiến thắng vẻ vang. Huân công rỡ ràng nay trên Thiên Đàng hưởng phúc Chúa dư ban tràn (mãi mãi chứa chan).</vt:lpstr>
      <vt:lpstr>Tk1: Dù đời ghét ghen oán thù, dù ngàn khó nguy rắc gieo đường đi. Không kêu trách thở than, luôn thơ thới bình an, lòng vui hướng lên trời cao ….</vt:lpstr>
      <vt:lpstr>.…  Vì tình mến Vua trên trời, nhìn đời sướng vui cũng luôn phù hoa. Nên kiên nhẫn bền tâm, đi theo Chúa thảnh thơi, dù máu tuôn hay đầu rơi.</vt:lpstr>
      <vt:lpstr>Đk: Nào cùng hoan chúc các Thánh Tử Đạo anh hùng. Nào cùng nhau cất tiếng hát khải hoàn lừng vang ….</vt:lpstr>
      <vt:lpstr>…. Vinh hoa không màng gian nguy không hàng hiển hách chiến thắng vẻ vang. Huân công rỡ ràng nay trên Thiên Đàng hưởng phúc Chúa dư ban tràn (mãi mãi chứa chan).</vt:lpstr>
      <vt:lpstr>Tk2: Ngàn lời nói sao cho vừa, rạng ngời ánh quang Chúa nay tặng ban. Thân mang áo bào son, mang thêm mũ triều thiên, lòng yêu Chúa muôn đời liên. ….</vt:lpstr>
      <vt:lpstr>.…Nguyện cầu Chúa thương nhân trần, rộng lượng thứ tha lỗi tội thần dân. Xin ban phúc bình an, quan gian khó đời nay, hưởng phúc vinh nơi đời sau.</vt:lpstr>
      <vt:lpstr>PowerPoint Presentation</vt:lpstr>
      <vt:lpstr>PowerPoint Presentation</vt:lpstr>
      <vt:lpstr>Ca Kết Lễ Mừng Chư Thánh Việt Nam Mai Nguyên Vũ</vt:lpstr>
      <vt:lpstr>Đk: Trời Việt Nam bao la tưng bừng rộn vang câu ca muôn người mừng khen Chư Thánh Tử Đạo Việt Nam. Ngàn nhịp tim rung lên hân hoan, hoà lời kinh yêu thương ngân vang …</vt:lpstr>
      <vt:lpstr>…. từ thành đô tới miền quê xa vắng. Nguyện cầu các Thánh hãy chúc phúc nhà Việt Nam trong muôn yêu thương, dìu đoàn con can trường vui tiến lên. </vt:lpstr>
      <vt:lpstr>Tk1: Máu kia tuôn thắm đất Lạc Hồng, phát sinh muôn đoá hoa Tin Mừng, khắp quê hương một vườn hoa thắm, xin kính dâng các vị anh hùng. </vt:lpstr>
      <vt:lpstr>Đk: Trời Việt Nam bao la tưng bừng rộn vang câu ca muôn người mừng khen Chư Thánh Tử Đạo Việt Nam. Ngàn nhịp tim rung lên hân hoan, hoà lời kinh yêu thương ngân vang …</vt:lpstr>
      <vt:lpstr>…. từ thành đô tới miền quê xa vắng. Nguyện cầu các Thánh hãy chúc phúc nhà Việt Nam trong muôn yêu thương, dìu đoàn con can trường vui tiến lên. </vt:lpstr>
      <vt:lpstr>Tk2: Phút đau thương sẽ mau phai tàn, phúc vinh quang Chúa ban Thiên đàng, sáng trên tay một cành vạn tuế, môi hát vang khúc ca khải hoàn. </vt:lpstr>
      <vt:lpstr>Đk: Trời Việt Nam bao la tưng bừng rộn vang câu ca muôn người mừng khen Chư Thánh Tử Đạo Việt Nam. Ngàn nhịp tim rung lên hân hoan, hoà lời kinh yêu thương ngân vang …</vt:lpstr>
      <vt:lpstr>…. từ thành đô tới miền quê xa vắng. Nguyện cầu các Thánh hãy chúc phúc nhà Việt Nam trong muôn yêu thương, dìu đoàn con can trường vui tiến lên. </vt:lpstr>
      <vt:lpstr>Tk3: Hãy nêu cao tấm gương can trường, sống Đức Tin khó nguy coi thường, lưỡi gươm vung lòng không nao núng, trang sử hùng thắm tươi máu hồng. </vt:lpstr>
      <vt:lpstr>Đk: Trời Việt Nam bao la tưng bừng rộn vang câu ca muôn người mừng khen Chư Thánh Tử Đạo Việt Nam. Ngàn nhịp tim rung lên hân hoan, hoà lời kinh yêu thương ngân vang …</vt:lpstr>
      <vt:lpstr>…. từ thành đô tới miền quê xa vắng. Nguyện cầu các Thánh hãy chúc phúc nhà Việt Nam trong muôn yêu thương, dìu đoàn con can trường vui tiến lên.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Admin</cp:lastModifiedBy>
  <cp:revision>172</cp:revision>
  <dcterms:created xsi:type="dcterms:W3CDTF">2023-05-21T07:25:42Z</dcterms:created>
  <dcterms:modified xsi:type="dcterms:W3CDTF">2024-11-13T08:49:09Z</dcterms:modified>
</cp:coreProperties>
</file>