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84" r:id="rId9"/>
    <p:sldMasterId id="2147484096" r:id="rId10"/>
    <p:sldMasterId id="2147484108" r:id="rId11"/>
    <p:sldMasterId id="2147484120" r:id="rId12"/>
  </p:sldMasterIdLst>
  <p:notesMasterIdLst>
    <p:notesMasterId r:id="rId110"/>
  </p:notesMasterIdLst>
  <p:sldIdLst>
    <p:sldId id="750" r:id="rId13"/>
    <p:sldId id="507" r:id="rId14"/>
    <p:sldId id="376" r:id="rId15"/>
    <p:sldId id="699" r:id="rId16"/>
    <p:sldId id="700" r:id="rId17"/>
    <p:sldId id="701" r:id="rId18"/>
    <p:sldId id="553" r:id="rId19"/>
    <p:sldId id="443" r:id="rId20"/>
    <p:sldId id="585" r:id="rId21"/>
    <p:sldId id="744" r:id="rId22"/>
    <p:sldId id="676" r:id="rId23"/>
    <p:sldId id="745" r:id="rId24"/>
    <p:sldId id="711" r:id="rId25"/>
    <p:sldId id="746" r:id="rId26"/>
    <p:sldId id="702" r:id="rId27"/>
    <p:sldId id="384" r:id="rId28"/>
    <p:sldId id="385" r:id="rId29"/>
    <p:sldId id="386" r:id="rId30"/>
    <p:sldId id="387" r:id="rId31"/>
    <p:sldId id="388" r:id="rId32"/>
    <p:sldId id="389" r:id="rId33"/>
    <p:sldId id="390" r:id="rId34"/>
    <p:sldId id="391" r:id="rId35"/>
    <p:sldId id="703" r:id="rId36"/>
    <p:sldId id="392" r:id="rId37"/>
    <p:sldId id="393" r:id="rId38"/>
    <p:sldId id="394" r:id="rId39"/>
    <p:sldId id="395" r:id="rId40"/>
    <p:sldId id="396" r:id="rId41"/>
    <p:sldId id="397" r:id="rId42"/>
    <p:sldId id="398" r:id="rId43"/>
    <p:sldId id="399" r:id="rId44"/>
    <p:sldId id="647" r:id="rId45"/>
    <p:sldId id="649" r:id="rId46"/>
    <p:sldId id="683" r:id="rId47"/>
    <p:sldId id="684" r:id="rId48"/>
    <p:sldId id="685" r:id="rId49"/>
    <p:sldId id="686" r:id="rId50"/>
    <p:sldId id="687" r:id="rId51"/>
    <p:sldId id="688" r:id="rId52"/>
    <p:sldId id="689" r:id="rId53"/>
    <p:sldId id="690" r:id="rId54"/>
    <p:sldId id="691" r:id="rId55"/>
    <p:sldId id="692" r:id="rId56"/>
    <p:sldId id="693" r:id="rId57"/>
    <p:sldId id="694" r:id="rId58"/>
    <p:sldId id="653" r:id="rId59"/>
    <p:sldId id="698" r:id="rId60"/>
    <p:sldId id="704" r:id="rId61"/>
    <p:sldId id="54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550" r:id="rId76"/>
    <p:sldId id="558" r:id="rId77"/>
    <p:sldId id="559" r:id="rId78"/>
    <p:sldId id="614" r:id="rId79"/>
    <p:sldId id="751" r:id="rId80"/>
    <p:sldId id="678" r:id="rId81"/>
    <p:sldId id="752" r:id="rId82"/>
    <p:sldId id="722" r:id="rId83"/>
    <p:sldId id="753" r:id="rId84"/>
    <p:sldId id="276" r:id="rId85"/>
    <p:sldId id="674" r:id="rId86"/>
    <p:sldId id="277" r:id="rId87"/>
    <p:sldId id="278" r:id="rId88"/>
    <p:sldId id="726" r:id="rId89"/>
    <p:sldId id="279" r:id="rId90"/>
    <p:sldId id="290" r:id="rId91"/>
    <p:sldId id="735" r:id="rId92"/>
    <p:sldId id="733" r:id="rId93"/>
    <p:sldId id="291" r:id="rId94"/>
    <p:sldId id="736" r:id="rId95"/>
    <p:sldId id="734" r:id="rId96"/>
    <p:sldId id="292" r:id="rId97"/>
    <p:sldId id="705" r:id="rId98"/>
    <p:sldId id="293" r:id="rId99"/>
    <p:sldId id="737" r:id="rId100"/>
    <p:sldId id="564" r:id="rId101"/>
    <p:sldId id="740" r:id="rId102"/>
    <p:sldId id="681" r:id="rId103"/>
    <p:sldId id="741" r:id="rId104"/>
    <p:sldId id="738" r:id="rId105"/>
    <p:sldId id="742" r:id="rId106"/>
    <p:sldId id="739" r:id="rId107"/>
    <p:sldId id="743" r:id="rId108"/>
    <p:sldId id="675"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682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viewProps" Target="view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theme" Target="theme/theme1.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notesMaster" Target="notesMasters/notesMaster1.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82</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smtClean="0">
                <a:solidFill>
                  <a:srgbClr val="FFFF00"/>
                </a:solidFill>
                <a:effectLst/>
              </a:rPr>
              <a:t>CHÚA NHẬT XXI</a:t>
            </a:r>
            <a:br>
              <a:rPr lang="en-US" sz="4800" b="0" dirty="0" smtClean="0">
                <a:solidFill>
                  <a:srgbClr val="FFFF00"/>
                </a:solidFill>
                <a:effectLst/>
              </a:rPr>
            </a:br>
            <a:r>
              <a:rPr lang="en-US" sz="4800" dirty="0" smtClean="0">
                <a:solidFill>
                  <a:srgbClr val="FFFF00"/>
                </a:solidFill>
              </a:rPr>
              <a:t>THƯỜNG NIÊN NĂM B</a:t>
            </a:r>
            <a:endParaRPr lang="en-US" sz="4800" b="0" dirty="0">
              <a:solidFill>
                <a:srgbClr val="FFFF00"/>
              </a:solidFill>
              <a:effectLst/>
            </a:endParaRPr>
          </a:p>
        </p:txBody>
      </p:sp>
      <p:pic>
        <p:nvPicPr>
          <p:cNvPr id="3" name="Picture 2"/>
          <p:cNvPicPr>
            <a:picLocks noChangeAspect="1"/>
          </p:cNvPicPr>
          <p:nvPr/>
        </p:nvPicPr>
        <p:blipFill>
          <a:blip r:embed="rId2"/>
          <a:stretch>
            <a:fillRect/>
          </a:stretch>
        </p:blipFill>
        <p:spPr>
          <a:xfrm>
            <a:off x="1287989" y="133350"/>
            <a:ext cx="6590017" cy="1371600"/>
          </a:xfrm>
          <a:prstGeom prst="rect">
            <a:avLst/>
          </a:prstGeom>
        </p:spPr>
      </p:pic>
      <p:sp>
        <p:nvSpPr>
          <p:cNvPr id="5" name="Rectangle 4"/>
          <p:cNvSpPr/>
          <p:nvPr/>
        </p:nvSpPr>
        <p:spPr>
          <a:xfrm>
            <a:off x="2292950" y="438150"/>
            <a:ext cx="4558107" cy="830997"/>
          </a:xfrm>
          <a:prstGeom prst="rect">
            <a:avLst/>
          </a:prstGeom>
          <a:noFill/>
        </p:spPr>
        <p:txBody>
          <a:bodyPr wrap="none" lIns="91440" tIns="45720" rIns="91440" bIns="45720">
            <a:spAutoFit/>
          </a:bodyPr>
          <a:lstStyle/>
          <a:p>
            <a:pPr algn="ctr"/>
            <a:r>
              <a:rPr lang="en-US" sz="2400"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CA ĐOÀN THÁNH GIOAN TẨY GIẢ</a:t>
            </a:r>
          </a:p>
          <a:p>
            <a:pPr algn="ctr"/>
            <a:r>
              <a:rPr lang="en-US" sz="2400"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sz="2400"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602451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en-US" sz="4800" b="0" dirty="0" smtClean="0">
                <a:solidFill>
                  <a:schemeClr val="bg1"/>
                </a:solidFill>
                <a:effectLst/>
                <a:latin typeface="+mj-lt"/>
              </a:rPr>
              <a:t> </a:t>
            </a:r>
            <a:r>
              <a:rPr lang="en-US" sz="4800" b="0" dirty="0" err="1" smtClean="0">
                <a:solidFill>
                  <a:schemeClr val="bg1"/>
                </a:solidFill>
                <a:effectLst/>
                <a:latin typeface="+mj-lt"/>
              </a:rPr>
              <a:t>Tiến</a:t>
            </a:r>
            <a:r>
              <a:rPr lang="en-US" sz="4800" b="0" dirty="0" smtClean="0">
                <a:solidFill>
                  <a:schemeClr val="bg1"/>
                </a:solidFill>
                <a:effectLst/>
                <a:latin typeface="+mj-lt"/>
              </a:rPr>
              <a:t> </a:t>
            </a:r>
            <a:r>
              <a:rPr lang="en-US" sz="4800" b="0" dirty="0" err="1" smtClean="0">
                <a:solidFill>
                  <a:schemeClr val="bg1"/>
                </a:solidFill>
                <a:effectLst/>
                <a:latin typeface="+mj-lt"/>
              </a:rPr>
              <a:t>vào</a:t>
            </a:r>
            <a:r>
              <a:rPr lang="en-US" sz="4800" b="0" dirty="0" smtClean="0">
                <a:solidFill>
                  <a:schemeClr val="bg1"/>
                </a:solidFill>
                <a:effectLst/>
                <a:latin typeface="+mj-lt"/>
              </a:rPr>
              <a:t> </a:t>
            </a:r>
            <a:r>
              <a:rPr lang="en-US" sz="4800" b="0" dirty="0" err="1" smtClean="0">
                <a:solidFill>
                  <a:schemeClr val="bg1"/>
                </a:solidFill>
                <a:effectLst/>
                <a:latin typeface="+mj-lt"/>
              </a:rPr>
              <a:t>thánh</a:t>
            </a:r>
            <a:r>
              <a:rPr lang="en-US" sz="4800" b="0" dirty="0" smtClean="0">
                <a:solidFill>
                  <a:schemeClr val="bg1"/>
                </a:solidFill>
                <a:effectLst/>
                <a:latin typeface="+mj-lt"/>
              </a:rPr>
              <a:t> </a:t>
            </a:r>
            <a:r>
              <a:rPr lang="en-US" sz="4800" b="0" dirty="0" err="1" smtClean="0">
                <a:solidFill>
                  <a:schemeClr val="bg1"/>
                </a:solidFill>
                <a:effectLst/>
                <a:latin typeface="+mj-lt"/>
              </a:rPr>
              <a:t>cung</a:t>
            </a:r>
            <a:r>
              <a:rPr lang="en-US" sz="4800" b="0" dirty="0" smtClean="0">
                <a:solidFill>
                  <a:schemeClr val="bg1"/>
                </a:solidFill>
                <a:effectLst/>
                <a:latin typeface="+mj-lt"/>
              </a:rPr>
              <a:t> </a:t>
            </a:r>
            <a:r>
              <a:rPr lang="en-US" sz="4800" b="0" dirty="0" err="1" smtClean="0">
                <a:solidFill>
                  <a:schemeClr val="bg1"/>
                </a:solidFill>
                <a:effectLst/>
                <a:latin typeface="+mj-lt"/>
              </a:rPr>
              <a:t>tâm</a:t>
            </a:r>
            <a:r>
              <a:rPr lang="en-US" sz="4800" b="0" dirty="0" smtClean="0">
                <a:solidFill>
                  <a:schemeClr val="bg1"/>
                </a:solidFill>
                <a:effectLst/>
                <a:latin typeface="+mj-lt"/>
              </a:rPr>
              <a:t> </a:t>
            </a:r>
            <a:r>
              <a:rPr lang="en-US" sz="4800" b="0" dirty="0" err="1" smtClean="0">
                <a:solidFill>
                  <a:schemeClr val="bg1"/>
                </a:solidFill>
                <a:effectLst/>
                <a:latin typeface="+mj-lt"/>
              </a:rPr>
              <a:t>tư</a:t>
            </a:r>
            <a:r>
              <a:rPr lang="en-US" sz="4800" b="0" dirty="0" smtClean="0">
                <a:solidFill>
                  <a:schemeClr val="bg1"/>
                </a:solidFill>
                <a:effectLst/>
                <a:latin typeface="+mj-lt"/>
              </a:rPr>
              <a:t> con </a:t>
            </a:r>
            <a:r>
              <a:rPr lang="en-US" sz="4800" b="0" dirty="0" err="1" smtClean="0">
                <a:solidFill>
                  <a:schemeClr val="bg1"/>
                </a:solidFill>
                <a:effectLst/>
                <a:latin typeface="+mj-lt"/>
              </a:rPr>
              <a:t>nhảy</a:t>
            </a:r>
            <a:r>
              <a:rPr lang="en-US" sz="4800" b="0" dirty="0" smtClean="0">
                <a:solidFill>
                  <a:schemeClr val="bg1"/>
                </a:solidFill>
                <a:effectLst/>
                <a:latin typeface="+mj-lt"/>
              </a:rPr>
              <a:t> </a:t>
            </a:r>
            <a:r>
              <a:rPr lang="en-US" sz="4800" b="0" dirty="0" err="1" smtClean="0">
                <a:solidFill>
                  <a:schemeClr val="bg1"/>
                </a:solidFill>
                <a:effectLst/>
                <a:latin typeface="+mj-lt"/>
              </a:rPr>
              <a:t>mừng</a:t>
            </a:r>
            <a:r>
              <a:rPr lang="en-US" sz="4800" b="0" dirty="0" smtClean="0">
                <a:solidFill>
                  <a:schemeClr val="bg1"/>
                </a:solidFill>
                <a:effectLst/>
                <a:latin typeface="+mj-lt"/>
              </a:rPr>
              <a:t>. </a:t>
            </a:r>
            <a:r>
              <a:rPr lang="en-US" sz="4800" b="0" dirty="0" err="1" smtClean="0">
                <a:solidFill>
                  <a:schemeClr val="bg1"/>
                </a:solidFill>
                <a:effectLst/>
                <a:latin typeface="+mj-lt"/>
              </a:rPr>
              <a:t>Dâng</a:t>
            </a:r>
            <a:r>
              <a:rPr lang="en-US" sz="4800" b="0" dirty="0" smtClean="0">
                <a:solidFill>
                  <a:schemeClr val="bg1"/>
                </a:solidFill>
                <a:effectLst/>
                <a:latin typeface="+mj-lt"/>
              </a:rPr>
              <a:t> </a:t>
            </a:r>
            <a:r>
              <a:rPr lang="en-US" sz="4800" b="0" dirty="0" err="1" smtClean="0">
                <a:solidFill>
                  <a:schemeClr val="bg1"/>
                </a:solidFill>
                <a:effectLst/>
                <a:latin typeface="+mj-lt"/>
              </a:rPr>
              <a:t>Chúa</a:t>
            </a:r>
            <a:r>
              <a:rPr lang="en-US" sz="4800" b="0" dirty="0" smtClean="0">
                <a:solidFill>
                  <a:schemeClr val="bg1"/>
                </a:solidFill>
                <a:effectLst/>
                <a:latin typeface="+mj-lt"/>
              </a:rPr>
              <a:t> </a:t>
            </a:r>
            <a:r>
              <a:rPr lang="en-US" sz="4800" b="0" i="1" dirty="0" smtClean="0">
                <a:solidFill>
                  <a:schemeClr val="bg1"/>
                </a:solidFill>
                <a:effectLst/>
                <a:latin typeface="+mj-lt"/>
              </a:rPr>
              <a:t>(</a:t>
            </a:r>
            <a:r>
              <a:rPr lang="en-US" sz="4800" b="0" i="1" dirty="0" smtClean="0">
                <a:solidFill>
                  <a:schemeClr val="bg1"/>
                </a:solidFill>
                <a:latin typeface="+mj-lt"/>
              </a:rPr>
              <a:t>í a) </a:t>
            </a:r>
            <a:r>
              <a:rPr lang="en-US" sz="4800" b="0" dirty="0" err="1" smtClean="0">
                <a:solidFill>
                  <a:schemeClr val="bg1"/>
                </a:solidFill>
                <a:latin typeface="+mj-lt"/>
              </a:rPr>
              <a:t>nhân</a:t>
            </a:r>
            <a:r>
              <a:rPr lang="en-US" sz="4800" b="0" dirty="0" smtClean="0">
                <a:solidFill>
                  <a:schemeClr val="bg1"/>
                </a:solidFill>
                <a:latin typeface="+mj-lt"/>
              </a:rPr>
              <a:t> </a:t>
            </a:r>
            <a:r>
              <a:rPr lang="en-US" sz="4800" b="0" dirty="0" err="1" smtClean="0">
                <a:solidFill>
                  <a:schemeClr val="bg1"/>
                </a:solidFill>
                <a:latin typeface="+mj-lt"/>
              </a:rPr>
              <a:t>từ</a:t>
            </a:r>
            <a:r>
              <a:rPr lang="en-US" sz="4800" b="0" dirty="0" smtClean="0">
                <a:solidFill>
                  <a:schemeClr val="bg1"/>
                </a:solidFill>
                <a:latin typeface="+mj-lt"/>
              </a:rPr>
              <a:t> </a:t>
            </a:r>
            <a:r>
              <a:rPr lang="en-US" sz="4800" b="0" dirty="0" err="1" smtClean="0">
                <a:solidFill>
                  <a:schemeClr val="bg1"/>
                </a:solidFill>
                <a:latin typeface="+mj-lt"/>
              </a:rPr>
              <a:t>tiếng</a:t>
            </a:r>
            <a:r>
              <a:rPr lang="en-US" sz="4800" b="0" dirty="0" smtClean="0">
                <a:solidFill>
                  <a:schemeClr val="bg1"/>
                </a:solidFill>
                <a:latin typeface="+mj-lt"/>
              </a:rPr>
              <a:t> </a:t>
            </a:r>
            <a:r>
              <a:rPr lang="en-US" sz="4800" b="0" dirty="0" err="1" smtClean="0">
                <a:solidFill>
                  <a:schemeClr val="bg1"/>
                </a:solidFill>
                <a:latin typeface="+mj-lt"/>
              </a:rPr>
              <a:t>hát</a:t>
            </a:r>
            <a:r>
              <a:rPr lang="en-US" sz="4800" b="0" dirty="0" smtClean="0">
                <a:solidFill>
                  <a:schemeClr val="bg1"/>
                </a:solidFill>
                <a:latin typeface="+mj-lt"/>
              </a:rPr>
              <a:t> </a:t>
            </a:r>
            <a:r>
              <a:rPr lang="en-US" sz="4800" b="0" dirty="0" err="1" smtClean="0">
                <a:solidFill>
                  <a:schemeClr val="bg1"/>
                </a:solidFill>
                <a:latin typeface="+mj-lt"/>
              </a:rPr>
              <a:t>ngợi</a:t>
            </a:r>
            <a:r>
              <a:rPr lang="en-US" sz="4800" b="0" dirty="0" smtClean="0">
                <a:solidFill>
                  <a:schemeClr val="bg1"/>
                </a:solidFill>
                <a:latin typeface="+mj-lt"/>
              </a:rPr>
              <a:t> </a:t>
            </a:r>
            <a:r>
              <a:rPr lang="en-US" sz="4800" b="0" dirty="0" err="1" smtClean="0">
                <a:solidFill>
                  <a:schemeClr val="bg1"/>
                </a:solidFill>
                <a:latin typeface="+mj-lt"/>
              </a:rPr>
              <a:t>khen</a:t>
            </a:r>
            <a:r>
              <a:rPr lang="en-US" sz="4800" b="0" dirty="0" smtClean="0">
                <a:solidFill>
                  <a:schemeClr val="bg1"/>
                </a:solidFill>
                <a:latin typeface="+mj-lt"/>
              </a:rPr>
              <a:t>. </a:t>
            </a:r>
            <a:r>
              <a:rPr lang="en-US" sz="4800" b="0" dirty="0" err="1" smtClean="0">
                <a:solidFill>
                  <a:schemeClr val="bg1"/>
                </a:solidFill>
                <a:latin typeface="+mj-lt"/>
              </a:rPr>
              <a:t>Muôn</a:t>
            </a:r>
            <a:r>
              <a:rPr lang="en-US" sz="4800" b="0" dirty="0" smtClean="0">
                <a:solidFill>
                  <a:schemeClr val="bg1"/>
                </a:solidFill>
                <a:latin typeface="+mj-lt"/>
              </a:rPr>
              <a:t> </a:t>
            </a:r>
            <a:r>
              <a:rPr lang="en-US" sz="4800" b="0" dirty="0" err="1" smtClean="0">
                <a:solidFill>
                  <a:schemeClr val="bg1"/>
                </a:solidFill>
                <a:latin typeface="+mj-lt"/>
              </a:rPr>
              <a:t>lòng</a:t>
            </a:r>
            <a:r>
              <a:rPr lang="en-US" sz="4800" b="0" dirty="0" smtClean="0">
                <a:solidFill>
                  <a:schemeClr val="bg1"/>
                </a:solidFill>
                <a:latin typeface="+mj-lt"/>
              </a:rPr>
              <a:t> </a:t>
            </a:r>
            <a:r>
              <a:rPr lang="en-US" sz="4800" b="0" dirty="0" err="1" smtClean="0">
                <a:solidFill>
                  <a:schemeClr val="bg1"/>
                </a:solidFill>
                <a:latin typeface="+mj-lt"/>
              </a:rPr>
              <a:t>chung</a:t>
            </a:r>
            <a:r>
              <a:rPr lang="en-US" sz="4800" b="0" dirty="0" smtClean="0">
                <a:solidFill>
                  <a:schemeClr val="bg1"/>
                </a:solidFill>
                <a:latin typeface="+mj-lt"/>
              </a:rPr>
              <a:t> </a:t>
            </a:r>
            <a:r>
              <a:rPr lang="en-US" sz="4800" b="0" dirty="0" err="1" smtClean="0">
                <a:solidFill>
                  <a:schemeClr val="bg1"/>
                </a:solidFill>
                <a:latin typeface="+mj-lt"/>
              </a:rPr>
              <a:t>nhịp</a:t>
            </a:r>
            <a:r>
              <a:rPr lang="en-US" sz="4800" b="0" dirty="0" smtClean="0">
                <a:solidFill>
                  <a:schemeClr val="bg1"/>
                </a:solidFill>
                <a:latin typeface="+mj-lt"/>
              </a:rPr>
              <a:t> </a:t>
            </a:r>
            <a:r>
              <a:rPr lang="en-US" sz="4800" b="0" dirty="0" err="1" smtClean="0">
                <a:solidFill>
                  <a:schemeClr val="bg1"/>
                </a:solidFill>
                <a:latin typeface="+mj-lt"/>
              </a:rPr>
              <a:t>vang</a:t>
            </a:r>
            <a:r>
              <a:rPr lang="en-US" sz="4800" b="0" dirty="0" smtClean="0">
                <a:solidFill>
                  <a:schemeClr val="bg1"/>
                </a:solidFill>
                <a:latin typeface="+mj-lt"/>
              </a:rPr>
              <a:t> </a:t>
            </a:r>
            <a:r>
              <a:rPr lang="en-US" sz="4800" b="0" dirty="0" err="1" smtClean="0">
                <a:solidFill>
                  <a:schemeClr val="bg1"/>
                </a:solidFill>
                <a:latin typeface="+mj-lt"/>
              </a:rPr>
              <a:t>tiếng</a:t>
            </a:r>
            <a:r>
              <a:rPr lang="en-US" sz="4800" b="0" dirty="0" smtClean="0">
                <a:solidFill>
                  <a:schemeClr val="bg1"/>
                </a:solidFill>
                <a:latin typeface="+mj-lt"/>
              </a:rPr>
              <a:t> </a:t>
            </a:r>
            <a:r>
              <a:rPr lang="en-US" sz="4800" b="0" dirty="0" err="1" smtClean="0">
                <a:solidFill>
                  <a:schemeClr val="bg1"/>
                </a:solidFill>
                <a:latin typeface="+mj-lt"/>
              </a:rPr>
              <a:t>chúc</a:t>
            </a:r>
            <a:r>
              <a:rPr lang="en-US" sz="4800" b="0" dirty="0" smtClean="0">
                <a:solidFill>
                  <a:schemeClr val="bg1"/>
                </a:solidFill>
                <a:latin typeface="+mj-lt"/>
              </a:rPr>
              <a:t> </a:t>
            </a:r>
            <a:r>
              <a:rPr lang="en-US" sz="4800" b="0" dirty="0" err="1" smtClean="0">
                <a:solidFill>
                  <a:schemeClr val="bg1"/>
                </a:solidFill>
                <a:latin typeface="+mj-lt"/>
              </a:rPr>
              <a:t>vinh</a:t>
            </a:r>
            <a:r>
              <a:rPr lang="en-US" sz="4800" b="0" dirty="0" smtClean="0">
                <a:solidFill>
                  <a:schemeClr val="bg1"/>
                </a:solidFill>
                <a:latin typeface="+mj-lt"/>
              </a:rPr>
              <a:t> </a:t>
            </a:r>
            <a:r>
              <a:rPr lang="en-US" sz="4800" b="0" dirty="0" err="1" smtClean="0">
                <a:solidFill>
                  <a:schemeClr val="bg1"/>
                </a:solidFill>
                <a:latin typeface="+mj-lt"/>
              </a:rPr>
              <a:t>suy</a:t>
            </a:r>
            <a:r>
              <a:rPr lang="en-US" sz="4800" b="0" dirty="0" smtClean="0">
                <a:solidFill>
                  <a:schemeClr val="bg1"/>
                </a:solidFill>
                <a:latin typeface="+mj-lt"/>
              </a:rPr>
              <a:t> </a:t>
            </a:r>
            <a:r>
              <a:rPr lang="en-US" sz="4800" b="0" dirty="0" err="1" smtClean="0">
                <a:solidFill>
                  <a:schemeClr val="bg1"/>
                </a:solidFill>
                <a:latin typeface="+mj-lt"/>
              </a:rPr>
              <a:t>tôn</a:t>
            </a:r>
            <a:r>
              <a:rPr lang="en-US" sz="4800" b="0" dirty="0" smtClean="0">
                <a:solidFill>
                  <a:schemeClr val="bg1"/>
                </a:solidFill>
                <a:latin typeface="+mj-lt"/>
              </a:rPr>
              <a:t> </a:t>
            </a:r>
            <a:r>
              <a:rPr lang="en-US" sz="4800" b="0" dirty="0" err="1" smtClean="0">
                <a:solidFill>
                  <a:schemeClr val="bg1"/>
                </a:solidFill>
                <a:latin typeface="+mj-lt"/>
              </a:rPr>
              <a:t>ngài</a:t>
            </a:r>
            <a:r>
              <a:rPr lang="en-US" sz="4800" b="0" dirty="0" smtClean="0">
                <a:solidFill>
                  <a:schemeClr val="bg1"/>
                </a:solidFill>
                <a:latin typeface="+mj-lt"/>
              </a:rPr>
              <a:t> </a:t>
            </a:r>
            <a:r>
              <a:rPr lang="en-US" sz="4800" b="0" dirty="0" err="1" smtClean="0">
                <a:solidFill>
                  <a:schemeClr val="bg1"/>
                </a:solidFill>
                <a:latin typeface="+mj-lt"/>
              </a:rPr>
              <a:t>muôn</a:t>
            </a:r>
            <a:r>
              <a:rPr lang="en-US" sz="4800" b="0" dirty="0" smtClean="0">
                <a:solidFill>
                  <a:schemeClr val="bg1"/>
                </a:solidFill>
                <a:latin typeface="+mj-lt"/>
              </a:rPr>
              <a:t> </a:t>
            </a:r>
            <a:r>
              <a:rPr lang="en-US" sz="4800" b="0" dirty="0" err="1" smtClean="0">
                <a:solidFill>
                  <a:schemeClr val="bg1"/>
                </a:solidFill>
                <a:latin typeface="+mj-lt"/>
              </a:rPr>
              <a:t>đời</a:t>
            </a:r>
            <a:r>
              <a:rPr lang="en-US" sz="4800" b="0" dirty="0" smtClean="0">
                <a:solidFill>
                  <a:schemeClr val="bg1"/>
                </a:solidFill>
                <a:latin typeface="+mj-lt"/>
              </a:rPr>
              <a:t>. </a:t>
            </a:r>
            <a:r>
              <a:rPr lang="vi-VN" sz="4800" dirty="0">
                <a:solidFill>
                  <a:schemeClr val="bg1"/>
                </a:solidFill>
                <a:latin typeface="+mj-lt"/>
              </a:rPr>
              <a:t>Đi lên! Đi lên! Nào muôn ngàn dân nước, chung cảm tạ ơn </a:t>
            </a:r>
            <a:r>
              <a:rPr lang="vi-VN" sz="4800" dirty="0" smtClean="0">
                <a:solidFill>
                  <a:schemeClr val="bg1"/>
                </a:solidFill>
                <a:latin typeface="+mj-lt"/>
              </a:rPr>
              <a:t>Chúa</a:t>
            </a:r>
            <a:r>
              <a:rPr lang="en-US" sz="4800" dirty="0" smtClean="0">
                <a:solidFill>
                  <a:schemeClr val="bg1"/>
                </a:solidFill>
                <a:latin typeface="+mj-lt"/>
              </a:rPr>
              <a:t>.</a:t>
            </a:r>
            <a:r>
              <a:rPr lang="vi-VN" sz="4800" dirty="0" smtClean="0">
                <a:solidFill>
                  <a:schemeClr val="bg1"/>
                </a:solidFill>
                <a:latin typeface="+mj-lt"/>
              </a:rPr>
              <a:t> </a:t>
            </a:r>
            <a:endParaRPr lang="vi-VN" sz="5400" b="0" dirty="0">
              <a:solidFill>
                <a:schemeClr val="bg1"/>
              </a:solidFill>
              <a:effectLst/>
              <a:latin typeface="+mj-lt"/>
            </a:endParaRPr>
          </a:p>
        </p:txBody>
      </p:sp>
    </p:spTree>
    <p:extLst>
      <p:ext uri="{BB962C8B-B14F-4D97-AF65-F5344CB8AC3E}">
        <p14:creationId xmlns:p14="http://schemas.microsoft.com/office/powerpoint/2010/main" val="8623941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Tk2</a:t>
            </a:r>
            <a:r>
              <a:rPr lang="vi-VN" sz="6000" b="0" u="sng" dirty="0" smtClean="0">
                <a:solidFill>
                  <a:srgbClr val="FFFF00"/>
                </a:solidFill>
                <a:effectLst/>
                <a:latin typeface="+mj-lt"/>
              </a:rPr>
              <a:t>:</a:t>
            </a:r>
            <a:r>
              <a:rPr lang="en-US" sz="6000" b="0" dirty="0">
                <a:solidFill>
                  <a:srgbClr val="FFFF00"/>
                </a:solidFill>
                <a:latin typeface="+mj-lt"/>
              </a:rPr>
              <a:t> </a:t>
            </a:r>
            <a:r>
              <a:rPr lang="en-US" sz="6000" b="0" dirty="0" err="1" smtClean="0">
                <a:solidFill>
                  <a:schemeClr val="bg1"/>
                </a:solidFill>
                <a:effectLst/>
                <a:latin typeface="+mj-lt"/>
              </a:rPr>
              <a:t>Chính</a:t>
            </a:r>
            <a:r>
              <a:rPr lang="en-US" sz="6000" b="0" dirty="0" smtClean="0">
                <a:solidFill>
                  <a:schemeClr val="bg1"/>
                </a:solidFill>
                <a:effectLst/>
                <a:latin typeface="+mj-lt"/>
              </a:rPr>
              <a:t> </a:t>
            </a:r>
            <a:r>
              <a:rPr lang="en-US" sz="6000" b="0" dirty="0" err="1" smtClean="0">
                <a:solidFill>
                  <a:schemeClr val="bg1"/>
                </a:solidFill>
                <a:effectLst/>
                <a:latin typeface="+mj-lt"/>
              </a:rPr>
              <a:t>đây</a:t>
            </a:r>
            <a:r>
              <a:rPr lang="en-US" sz="6000" b="0" dirty="0" smtClean="0">
                <a:solidFill>
                  <a:schemeClr val="bg1"/>
                </a:solidFill>
                <a:effectLst/>
                <a:latin typeface="+mj-lt"/>
              </a:rPr>
              <a:t> </a:t>
            </a:r>
            <a:r>
              <a:rPr lang="en-US" sz="6000" b="0" dirty="0" err="1" smtClean="0">
                <a:solidFill>
                  <a:schemeClr val="bg1"/>
                </a:solidFill>
                <a:effectLst/>
                <a:latin typeface="+mj-lt"/>
              </a:rPr>
              <a:t>tòa</a:t>
            </a:r>
            <a:r>
              <a:rPr lang="en-US" sz="6000" b="0" dirty="0" smtClean="0">
                <a:solidFill>
                  <a:schemeClr val="bg1"/>
                </a:solidFill>
                <a:effectLst/>
                <a:latin typeface="+mj-lt"/>
              </a:rPr>
              <a:t> </a:t>
            </a:r>
            <a:r>
              <a:rPr lang="en-US" sz="6000" b="0" dirty="0" err="1" smtClean="0">
                <a:solidFill>
                  <a:schemeClr val="bg1"/>
                </a:solidFill>
                <a:effectLst/>
                <a:latin typeface="+mj-lt"/>
              </a:rPr>
              <a:t>Chúa</a:t>
            </a:r>
            <a:r>
              <a:rPr lang="en-US" sz="6000" b="0" dirty="0" smtClean="0">
                <a:solidFill>
                  <a:schemeClr val="bg1"/>
                </a:solidFill>
                <a:effectLst/>
                <a:latin typeface="+mj-lt"/>
              </a:rPr>
              <a:t> </a:t>
            </a:r>
            <a:r>
              <a:rPr lang="en-US" sz="6000" b="0" dirty="0" err="1" smtClean="0">
                <a:solidFill>
                  <a:schemeClr val="bg1"/>
                </a:solidFill>
                <a:effectLst/>
                <a:latin typeface="+mj-lt"/>
              </a:rPr>
              <a:t>ngự</a:t>
            </a:r>
            <a:r>
              <a:rPr lang="en-US" sz="6000" b="0" dirty="0" smtClean="0">
                <a:solidFill>
                  <a:schemeClr val="bg1"/>
                </a:solidFill>
                <a:effectLst/>
                <a:latin typeface="+mj-lt"/>
              </a:rPr>
              <a:t>. </a:t>
            </a:r>
            <a:r>
              <a:rPr lang="en-US" sz="6000" b="0" dirty="0" err="1" smtClean="0">
                <a:solidFill>
                  <a:schemeClr val="bg1"/>
                </a:solidFill>
                <a:latin typeface="+mj-lt"/>
              </a:rPr>
              <a:t>Đây</a:t>
            </a:r>
            <a:r>
              <a:rPr lang="en-US" sz="6000" b="0" dirty="0" smtClean="0">
                <a:solidFill>
                  <a:schemeClr val="bg1"/>
                </a:solidFill>
                <a:latin typeface="+mj-lt"/>
              </a:rPr>
              <a:t> </a:t>
            </a:r>
            <a:r>
              <a:rPr lang="en-US" sz="6000" b="0" dirty="0" err="1" smtClean="0">
                <a:solidFill>
                  <a:schemeClr val="bg1"/>
                </a:solidFill>
                <a:latin typeface="+mj-lt"/>
              </a:rPr>
              <a:t>thành</a:t>
            </a:r>
            <a:r>
              <a:rPr lang="en-US" sz="6000" b="0" dirty="0" smtClean="0">
                <a:solidFill>
                  <a:schemeClr val="bg1"/>
                </a:solidFill>
                <a:latin typeface="+mj-lt"/>
              </a:rPr>
              <a:t> </a:t>
            </a:r>
            <a:r>
              <a:rPr lang="en-US" sz="6000" b="0" dirty="0" err="1" smtClean="0">
                <a:solidFill>
                  <a:schemeClr val="bg1"/>
                </a:solidFill>
                <a:latin typeface="+mj-lt"/>
              </a:rPr>
              <a:t>đô</a:t>
            </a:r>
            <a:r>
              <a:rPr lang="en-US" sz="6000" b="0" dirty="0" smtClean="0">
                <a:solidFill>
                  <a:schemeClr val="bg1"/>
                </a:solidFill>
                <a:latin typeface="+mj-lt"/>
              </a:rPr>
              <a:t> con </a:t>
            </a:r>
            <a:r>
              <a:rPr lang="en-US" sz="6000" b="0" dirty="0" err="1" smtClean="0">
                <a:solidFill>
                  <a:schemeClr val="bg1"/>
                </a:solidFill>
                <a:latin typeface="+mj-lt"/>
              </a:rPr>
              <a:t>nương</a:t>
            </a:r>
            <a:r>
              <a:rPr lang="en-US" sz="6000" b="0" dirty="0" smtClean="0">
                <a:solidFill>
                  <a:schemeClr val="bg1"/>
                </a:solidFill>
                <a:latin typeface="+mj-lt"/>
              </a:rPr>
              <a:t> </a:t>
            </a:r>
            <a:r>
              <a:rPr lang="en-US" sz="6000" b="0" dirty="0" err="1" smtClean="0">
                <a:solidFill>
                  <a:schemeClr val="bg1"/>
                </a:solidFill>
                <a:latin typeface="+mj-lt"/>
              </a:rPr>
              <a:t>nhờ</a:t>
            </a:r>
            <a:r>
              <a:rPr lang="en-US" sz="6000" b="0" dirty="0" smtClean="0">
                <a:solidFill>
                  <a:schemeClr val="bg1"/>
                </a:solidFill>
                <a:latin typeface="+mj-lt"/>
              </a:rPr>
              <a:t>. </a:t>
            </a:r>
            <a:r>
              <a:rPr lang="en-US" sz="6000" b="0" dirty="0" err="1" smtClean="0">
                <a:solidFill>
                  <a:schemeClr val="bg1"/>
                </a:solidFill>
                <a:latin typeface="+mj-lt"/>
              </a:rPr>
              <a:t>Trong</a:t>
            </a:r>
            <a:r>
              <a:rPr lang="en-US" sz="6000" b="0" dirty="0" smtClean="0">
                <a:solidFill>
                  <a:schemeClr val="bg1"/>
                </a:solidFill>
                <a:latin typeface="+mj-lt"/>
              </a:rPr>
              <a:t> </a:t>
            </a:r>
            <a:r>
              <a:rPr lang="en-US" sz="6000" b="0" dirty="0" err="1" smtClean="0">
                <a:solidFill>
                  <a:schemeClr val="bg1"/>
                </a:solidFill>
                <a:latin typeface="+mj-lt"/>
              </a:rPr>
              <a:t>hy</a:t>
            </a:r>
            <a:r>
              <a:rPr lang="en-US" sz="6000" b="0" dirty="0" smtClean="0">
                <a:solidFill>
                  <a:schemeClr val="bg1"/>
                </a:solidFill>
                <a:latin typeface="+mj-lt"/>
              </a:rPr>
              <a:t> </a:t>
            </a:r>
            <a:r>
              <a:rPr lang="en-US" sz="6000" b="0" dirty="0" err="1" smtClean="0">
                <a:solidFill>
                  <a:schemeClr val="bg1"/>
                </a:solidFill>
                <a:latin typeface="+mj-lt"/>
              </a:rPr>
              <a:t>vọng</a:t>
            </a:r>
            <a:r>
              <a:rPr lang="en-US" sz="6000" b="0" dirty="0" smtClean="0">
                <a:solidFill>
                  <a:schemeClr val="bg1"/>
                </a:solidFill>
                <a:latin typeface="+mj-lt"/>
              </a:rPr>
              <a:t> tin </a:t>
            </a:r>
            <a:r>
              <a:rPr lang="en-US" sz="6000" b="0" dirty="0" err="1" smtClean="0">
                <a:solidFill>
                  <a:schemeClr val="bg1"/>
                </a:solidFill>
                <a:latin typeface="+mj-lt"/>
              </a:rPr>
              <a:t>yêu</a:t>
            </a:r>
            <a:r>
              <a:rPr lang="en-US" sz="6000" b="0" dirty="0" smtClean="0">
                <a:solidFill>
                  <a:schemeClr val="bg1"/>
                </a:solidFill>
                <a:latin typeface="+mj-lt"/>
              </a:rPr>
              <a:t>, </a:t>
            </a:r>
            <a:r>
              <a:rPr lang="en-US" sz="6000" b="0" dirty="0" err="1" smtClean="0">
                <a:solidFill>
                  <a:schemeClr val="bg1"/>
                </a:solidFill>
                <a:latin typeface="+mj-lt"/>
              </a:rPr>
              <a:t>chung</a:t>
            </a:r>
            <a:r>
              <a:rPr lang="en-US" sz="6000" b="0" dirty="0" smtClean="0">
                <a:solidFill>
                  <a:schemeClr val="bg1"/>
                </a:solidFill>
                <a:latin typeface="+mj-lt"/>
              </a:rPr>
              <a:t> </a:t>
            </a:r>
            <a:r>
              <a:rPr lang="en-US" sz="6000" b="0" dirty="0" err="1" smtClean="0">
                <a:solidFill>
                  <a:schemeClr val="bg1"/>
                </a:solidFill>
                <a:latin typeface="+mj-lt"/>
              </a:rPr>
              <a:t>lòng</a:t>
            </a:r>
            <a:r>
              <a:rPr lang="en-US" sz="6000" b="0" dirty="0" smtClean="0">
                <a:solidFill>
                  <a:schemeClr val="bg1"/>
                </a:solidFill>
                <a:latin typeface="+mj-lt"/>
              </a:rPr>
              <a:t> </a:t>
            </a:r>
            <a:r>
              <a:rPr lang="en-US" sz="6000" b="0" dirty="0" err="1" smtClean="0">
                <a:solidFill>
                  <a:schemeClr val="bg1"/>
                </a:solidFill>
                <a:latin typeface="+mj-lt"/>
              </a:rPr>
              <a:t>thành</a:t>
            </a:r>
            <a:r>
              <a:rPr lang="en-US" sz="6000" b="0" dirty="0" smtClean="0">
                <a:solidFill>
                  <a:schemeClr val="bg1"/>
                </a:solidFill>
                <a:latin typeface="+mj-lt"/>
              </a:rPr>
              <a:t>,  </a:t>
            </a:r>
            <a:r>
              <a:rPr lang="en-US" sz="6000" b="0" dirty="0" err="1" smtClean="0">
                <a:solidFill>
                  <a:schemeClr val="bg1"/>
                </a:solidFill>
                <a:latin typeface="+mj-lt"/>
              </a:rPr>
              <a:t>chung</a:t>
            </a:r>
            <a:r>
              <a:rPr lang="en-US" sz="6000" b="0" dirty="0" smtClean="0">
                <a:solidFill>
                  <a:schemeClr val="bg1"/>
                </a:solidFill>
                <a:latin typeface="+mj-lt"/>
              </a:rPr>
              <a:t> </a:t>
            </a:r>
            <a:r>
              <a:rPr lang="en-US" sz="6000" b="0" dirty="0" err="1" smtClean="0">
                <a:solidFill>
                  <a:schemeClr val="bg1"/>
                </a:solidFill>
                <a:latin typeface="+mj-lt"/>
              </a:rPr>
              <a:t>lễ</a:t>
            </a:r>
            <a:r>
              <a:rPr lang="en-US" sz="6000" b="0" dirty="0" smtClean="0">
                <a:solidFill>
                  <a:schemeClr val="bg1"/>
                </a:solidFill>
                <a:latin typeface="+mj-lt"/>
              </a:rPr>
              <a:t> </a:t>
            </a:r>
            <a:r>
              <a:rPr lang="en-US" sz="6000" b="0" dirty="0" err="1" smtClean="0">
                <a:solidFill>
                  <a:schemeClr val="bg1"/>
                </a:solidFill>
                <a:latin typeface="+mj-lt"/>
              </a:rPr>
              <a:t>dâng</a:t>
            </a:r>
            <a:r>
              <a:rPr lang="en-US" sz="6000" b="0" dirty="0" smtClean="0">
                <a:solidFill>
                  <a:schemeClr val="bg1"/>
                </a:solidFill>
                <a:latin typeface="+mj-lt"/>
              </a:rPr>
              <a:t>. </a:t>
            </a:r>
          </a:p>
        </p:txBody>
      </p:sp>
    </p:spTree>
    <p:extLst>
      <p:ext uri="{BB962C8B-B14F-4D97-AF65-F5344CB8AC3E}">
        <p14:creationId xmlns:p14="http://schemas.microsoft.com/office/powerpoint/2010/main" val="28058453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en-US" sz="4800" b="0" dirty="0" smtClean="0">
                <a:solidFill>
                  <a:schemeClr val="bg1"/>
                </a:solidFill>
                <a:effectLst/>
                <a:latin typeface="+mj-lt"/>
              </a:rPr>
              <a:t> </a:t>
            </a:r>
            <a:r>
              <a:rPr lang="en-US" sz="4800" b="0" dirty="0" err="1" smtClean="0">
                <a:solidFill>
                  <a:schemeClr val="bg1"/>
                </a:solidFill>
                <a:effectLst/>
                <a:latin typeface="+mj-lt"/>
              </a:rPr>
              <a:t>Tiến</a:t>
            </a:r>
            <a:r>
              <a:rPr lang="en-US" sz="4800" b="0" dirty="0" smtClean="0">
                <a:solidFill>
                  <a:schemeClr val="bg1"/>
                </a:solidFill>
                <a:effectLst/>
                <a:latin typeface="+mj-lt"/>
              </a:rPr>
              <a:t> </a:t>
            </a:r>
            <a:r>
              <a:rPr lang="en-US" sz="4800" b="0" dirty="0" err="1" smtClean="0">
                <a:solidFill>
                  <a:schemeClr val="bg1"/>
                </a:solidFill>
                <a:effectLst/>
                <a:latin typeface="+mj-lt"/>
              </a:rPr>
              <a:t>vào</a:t>
            </a:r>
            <a:r>
              <a:rPr lang="en-US" sz="4800" b="0" dirty="0" smtClean="0">
                <a:solidFill>
                  <a:schemeClr val="bg1"/>
                </a:solidFill>
                <a:effectLst/>
                <a:latin typeface="+mj-lt"/>
              </a:rPr>
              <a:t> </a:t>
            </a:r>
            <a:r>
              <a:rPr lang="en-US" sz="4800" b="0" dirty="0" err="1" smtClean="0">
                <a:solidFill>
                  <a:schemeClr val="bg1"/>
                </a:solidFill>
                <a:effectLst/>
                <a:latin typeface="+mj-lt"/>
              </a:rPr>
              <a:t>thánh</a:t>
            </a:r>
            <a:r>
              <a:rPr lang="en-US" sz="4800" b="0" dirty="0" smtClean="0">
                <a:solidFill>
                  <a:schemeClr val="bg1"/>
                </a:solidFill>
                <a:effectLst/>
                <a:latin typeface="+mj-lt"/>
              </a:rPr>
              <a:t> </a:t>
            </a:r>
            <a:r>
              <a:rPr lang="en-US" sz="4800" b="0" dirty="0" err="1" smtClean="0">
                <a:solidFill>
                  <a:schemeClr val="bg1"/>
                </a:solidFill>
                <a:effectLst/>
                <a:latin typeface="+mj-lt"/>
              </a:rPr>
              <a:t>cung</a:t>
            </a:r>
            <a:r>
              <a:rPr lang="en-US" sz="4800" b="0" dirty="0" smtClean="0">
                <a:solidFill>
                  <a:schemeClr val="bg1"/>
                </a:solidFill>
                <a:effectLst/>
                <a:latin typeface="+mj-lt"/>
              </a:rPr>
              <a:t> </a:t>
            </a:r>
            <a:r>
              <a:rPr lang="en-US" sz="4800" b="0" dirty="0" err="1" smtClean="0">
                <a:solidFill>
                  <a:schemeClr val="bg1"/>
                </a:solidFill>
                <a:effectLst/>
                <a:latin typeface="+mj-lt"/>
              </a:rPr>
              <a:t>tâm</a:t>
            </a:r>
            <a:r>
              <a:rPr lang="en-US" sz="4800" b="0" dirty="0" smtClean="0">
                <a:solidFill>
                  <a:schemeClr val="bg1"/>
                </a:solidFill>
                <a:effectLst/>
                <a:latin typeface="+mj-lt"/>
              </a:rPr>
              <a:t> </a:t>
            </a:r>
            <a:r>
              <a:rPr lang="en-US" sz="4800" b="0" dirty="0" err="1" smtClean="0">
                <a:solidFill>
                  <a:schemeClr val="bg1"/>
                </a:solidFill>
                <a:effectLst/>
                <a:latin typeface="+mj-lt"/>
              </a:rPr>
              <a:t>tư</a:t>
            </a:r>
            <a:r>
              <a:rPr lang="en-US" sz="4800" b="0" dirty="0" smtClean="0">
                <a:solidFill>
                  <a:schemeClr val="bg1"/>
                </a:solidFill>
                <a:effectLst/>
                <a:latin typeface="+mj-lt"/>
              </a:rPr>
              <a:t> con </a:t>
            </a:r>
            <a:r>
              <a:rPr lang="en-US" sz="4800" b="0" dirty="0" err="1" smtClean="0">
                <a:solidFill>
                  <a:schemeClr val="bg1"/>
                </a:solidFill>
                <a:effectLst/>
                <a:latin typeface="+mj-lt"/>
              </a:rPr>
              <a:t>nhảy</a:t>
            </a:r>
            <a:r>
              <a:rPr lang="en-US" sz="4800" b="0" dirty="0" smtClean="0">
                <a:solidFill>
                  <a:schemeClr val="bg1"/>
                </a:solidFill>
                <a:effectLst/>
                <a:latin typeface="+mj-lt"/>
              </a:rPr>
              <a:t> </a:t>
            </a:r>
            <a:r>
              <a:rPr lang="en-US" sz="4800" b="0" dirty="0" err="1" smtClean="0">
                <a:solidFill>
                  <a:schemeClr val="bg1"/>
                </a:solidFill>
                <a:effectLst/>
                <a:latin typeface="+mj-lt"/>
              </a:rPr>
              <a:t>mừng</a:t>
            </a:r>
            <a:r>
              <a:rPr lang="en-US" sz="4800" b="0" dirty="0" smtClean="0">
                <a:solidFill>
                  <a:schemeClr val="bg1"/>
                </a:solidFill>
                <a:effectLst/>
                <a:latin typeface="+mj-lt"/>
              </a:rPr>
              <a:t>. </a:t>
            </a:r>
            <a:r>
              <a:rPr lang="en-US" sz="4800" b="0" dirty="0" err="1" smtClean="0">
                <a:solidFill>
                  <a:schemeClr val="bg1"/>
                </a:solidFill>
                <a:effectLst/>
                <a:latin typeface="+mj-lt"/>
              </a:rPr>
              <a:t>Dâng</a:t>
            </a:r>
            <a:r>
              <a:rPr lang="en-US" sz="4800" b="0" dirty="0" smtClean="0">
                <a:solidFill>
                  <a:schemeClr val="bg1"/>
                </a:solidFill>
                <a:effectLst/>
                <a:latin typeface="+mj-lt"/>
              </a:rPr>
              <a:t> </a:t>
            </a:r>
            <a:r>
              <a:rPr lang="en-US" sz="4800" b="0" dirty="0" err="1" smtClean="0">
                <a:solidFill>
                  <a:schemeClr val="bg1"/>
                </a:solidFill>
                <a:effectLst/>
                <a:latin typeface="+mj-lt"/>
              </a:rPr>
              <a:t>Chúa</a:t>
            </a:r>
            <a:r>
              <a:rPr lang="en-US" sz="4800" b="0" dirty="0" smtClean="0">
                <a:solidFill>
                  <a:schemeClr val="bg1"/>
                </a:solidFill>
                <a:effectLst/>
                <a:latin typeface="+mj-lt"/>
              </a:rPr>
              <a:t> </a:t>
            </a:r>
            <a:r>
              <a:rPr lang="en-US" sz="4800" b="0" i="1" dirty="0" smtClean="0">
                <a:solidFill>
                  <a:schemeClr val="bg1"/>
                </a:solidFill>
                <a:effectLst/>
                <a:latin typeface="+mj-lt"/>
              </a:rPr>
              <a:t>(</a:t>
            </a:r>
            <a:r>
              <a:rPr lang="en-US" sz="4800" b="0" i="1" dirty="0" smtClean="0">
                <a:solidFill>
                  <a:schemeClr val="bg1"/>
                </a:solidFill>
                <a:latin typeface="+mj-lt"/>
              </a:rPr>
              <a:t>í a) </a:t>
            </a:r>
            <a:r>
              <a:rPr lang="en-US" sz="4800" b="0" dirty="0" err="1" smtClean="0">
                <a:solidFill>
                  <a:schemeClr val="bg1"/>
                </a:solidFill>
                <a:latin typeface="+mj-lt"/>
              </a:rPr>
              <a:t>nhân</a:t>
            </a:r>
            <a:r>
              <a:rPr lang="en-US" sz="4800" b="0" dirty="0" smtClean="0">
                <a:solidFill>
                  <a:schemeClr val="bg1"/>
                </a:solidFill>
                <a:latin typeface="+mj-lt"/>
              </a:rPr>
              <a:t> </a:t>
            </a:r>
            <a:r>
              <a:rPr lang="en-US" sz="4800" b="0" dirty="0" err="1" smtClean="0">
                <a:solidFill>
                  <a:schemeClr val="bg1"/>
                </a:solidFill>
                <a:latin typeface="+mj-lt"/>
              </a:rPr>
              <a:t>từ</a:t>
            </a:r>
            <a:r>
              <a:rPr lang="en-US" sz="4800" b="0" dirty="0" smtClean="0">
                <a:solidFill>
                  <a:schemeClr val="bg1"/>
                </a:solidFill>
                <a:latin typeface="+mj-lt"/>
              </a:rPr>
              <a:t> </a:t>
            </a:r>
            <a:r>
              <a:rPr lang="en-US" sz="4800" b="0" dirty="0" err="1" smtClean="0">
                <a:solidFill>
                  <a:schemeClr val="bg1"/>
                </a:solidFill>
                <a:latin typeface="+mj-lt"/>
              </a:rPr>
              <a:t>tiếng</a:t>
            </a:r>
            <a:r>
              <a:rPr lang="en-US" sz="4800" b="0" dirty="0" smtClean="0">
                <a:solidFill>
                  <a:schemeClr val="bg1"/>
                </a:solidFill>
                <a:latin typeface="+mj-lt"/>
              </a:rPr>
              <a:t> </a:t>
            </a:r>
            <a:r>
              <a:rPr lang="en-US" sz="4800" b="0" dirty="0" err="1" smtClean="0">
                <a:solidFill>
                  <a:schemeClr val="bg1"/>
                </a:solidFill>
                <a:latin typeface="+mj-lt"/>
              </a:rPr>
              <a:t>hát</a:t>
            </a:r>
            <a:r>
              <a:rPr lang="en-US" sz="4800" b="0" dirty="0" smtClean="0">
                <a:solidFill>
                  <a:schemeClr val="bg1"/>
                </a:solidFill>
                <a:latin typeface="+mj-lt"/>
              </a:rPr>
              <a:t> </a:t>
            </a:r>
            <a:r>
              <a:rPr lang="en-US" sz="4800" b="0" dirty="0" err="1" smtClean="0">
                <a:solidFill>
                  <a:schemeClr val="bg1"/>
                </a:solidFill>
                <a:latin typeface="+mj-lt"/>
              </a:rPr>
              <a:t>ngợi</a:t>
            </a:r>
            <a:r>
              <a:rPr lang="en-US" sz="4800" b="0" dirty="0" smtClean="0">
                <a:solidFill>
                  <a:schemeClr val="bg1"/>
                </a:solidFill>
                <a:latin typeface="+mj-lt"/>
              </a:rPr>
              <a:t> </a:t>
            </a:r>
            <a:r>
              <a:rPr lang="en-US" sz="4800" b="0" dirty="0" err="1" smtClean="0">
                <a:solidFill>
                  <a:schemeClr val="bg1"/>
                </a:solidFill>
                <a:latin typeface="+mj-lt"/>
              </a:rPr>
              <a:t>khen</a:t>
            </a:r>
            <a:r>
              <a:rPr lang="en-US" sz="4800" b="0" dirty="0" smtClean="0">
                <a:solidFill>
                  <a:schemeClr val="bg1"/>
                </a:solidFill>
                <a:latin typeface="+mj-lt"/>
              </a:rPr>
              <a:t>. </a:t>
            </a:r>
            <a:r>
              <a:rPr lang="en-US" sz="4800" b="0" dirty="0" err="1" smtClean="0">
                <a:solidFill>
                  <a:schemeClr val="bg1"/>
                </a:solidFill>
                <a:latin typeface="+mj-lt"/>
              </a:rPr>
              <a:t>Muôn</a:t>
            </a:r>
            <a:r>
              <a:rPr lang="en-US" sz="4800" b="0" dirty="0" smtClean="0">
                <a:solidFill>
                  <a:schemeClr val="bg1"/>
                </a:solidFill>
                <a:latin typeface="+mj-lt"/>
              </a:rPr>
              <a:t> </a:t>
            </a:r>
            <a:r>
              <a:rPr lang="en-US" sz="4800" b="0" dirty="0" err="1" smtClean="0">
                <a:solidFill>
                  <a:schemeClr val="bg1"/>
                </a:solidFill>
                <a:latin typeface="+mj-lt"/>
              </a:rPr>
              <a:t>lòng</a:t>
            </a:r>
            <a:r>
              <a:rPr lang="en-US" sz="4800" b="0" dirty="0" smtClean="0">
                <a:solidFill>
                  <a:schemeClr val="bg1"/>
                </a:solidFill>
                <a:latin typeface="+mj-lt"/>
              </a:rPr>
              <a:t> </a:t>
            </a:r>
            <a:r>
              <a:rPr lang="en-US" sz="4800" b="0" dirty="0" err="1" smtClean="0">
                <a:solidFill>
                  <a:schemeClr val="bg1"/>
                </a:solidFill>
                <a:latin typeface="+mj-lt"/>
              </a:rPr>
              <a:t>chung</a:t>
            </a:r>
            <a:r>
              <a:rPr lang="en-US" sz="4800" b="0" dirty="0" smtClean="0">
                <a:solidFill>
                  <a:schemeClr val="bg1"/>
                </a:solidFill>
                <a:latin typeface="+mj-lt"/>
              </a:rPr>
              <a:t> </a:t>
            </a:r>
            <a:r>
              <a:rPr lang="en-US" sz="4800" b="0" dirty="0" err="1" smtClean="0">
                <a:solidFill>
                  <a:schemeClr val="bg1"/>
                </a:solidFill>
                <a:latin typeface="+mj-lt"/>
              </a:rPr>
              <a:t>nhịp</a:t>
            </a:r>
            <a:r>
              <a:rPr lang="en-US" sz="4800" b="0" dirty="0" smtClean="0">
                <a:solidFill>
                  <a:schemeClr val="bg1"/>
                </a:solidFill>
                <a:latin typeface="+mj-lt"/>
              </a:rPr>
              <a:t> </a:t>
            </a:r>
            <a:r>
              <a:rPr lang="en-US" sz="4800" b="0" dirty="0" err="1" smtClean="0">
                <a:solidFill>
                  <a:schemeClr val="bg1"/>
                </a:solidFill>
                <a:latin typeface="+mj-lt"/>
              </a:rPr>
              <a:t>vang</a:t>
            </a:r>
            <a:r>
              <a:rPr lang="en-US" sz="4800" b="0" dirty="0" smtClean="0">
                <a:solidFill>
                  <a:schemeClr val="bg1"/>
                </a:solidFill>
                <a:latin typeface="+mj-lt"/>
              </a:rPr>
              <a:t> </a:t>
            </a:r>
            <a:r>
              <a:rPr lang="en-US" sz="4800" b="0" dirty="0" err="1" smtClean="0">
                <a:solidFill>
                  <a:schemeClr val="bg1"/>
                </a:solidFill>
                <a:latin typeface="+mj-lt"/>
              </a:rPr>
              <a:t>tiếng</a:t>
            </a:r>
            <a:r>
              <a:rPr lang="en-US" sz="4800" b="0" dirty="0" smtClean="0">
                <a:solidFill>
                  <a:schemeClr val="bg1"/>
                </a:solidFill>
                <a:latin typeface="+mj-lt"/>
              </a:rPr>
              <a:t> </a:t>
            </a:r>
            <a:r>
              <a:rPr lang="en-US" sz="4800" b="0" dirty="0" err="1" smtClean="0">
                <a:solidFill>
                  <a:schemeClr val="bg1"/>
                </a:solidFill>
                <a:latin typeface="+mj-lt"/>
              </a:rPr>
              <a:t>chúc</a:t>
            </a:r>
            <a:r>
              <a:rPr lang="en-US" sz="4800" b="0" dirty="0" smtClean="0">
                <a:solidFill>
                  <a:schemeClr val="bg1"/>
                </a:solidFill>
                <a:latin typeface="+mj-lt"/>
              </a:rPr>
              <a:t> </a:t>
            </a:r>
            <a:r>
              <a:rPr lang="en-US" sz="4800" b="0" dirty="0" err="1" smtClean="0">
                <a:solidFill>
                  <a:schemeClr val="bg1"/>
                </a:solidFill>
                <a:latin typeface="+mj-lt"/>
              </a:rPr>
              <a:t>vinh</a:t>
            </a:r>
            <a:r>
              <a:rPr lang="en-US" sz="4800" b="0" dirty="0" smtClean="0">
                <a:solidFill>
                  <a:schemeClr val="bg1"/>
                </a:solidFill>
                <a:latin typeface="+mj-lt"/>
              </a:rPr>
              <a:t> </a:t>
            </a:r>
            <a:r>
              <a:rPr lang="en-US" sz="4800" b="0" dirty="0" err="1" smtClean="0">
                <a:solidFill>
                  <a:schemeClr val="bg1"/>
                </a:solidFill>
                <a:latin typeface="+mj-lt"/>
              </a:rPr>
              <a:t>suy</a:t>
            </a:r>
            <a:r>
              <a:rPr lang="en-US" sz="4800" b="0" dirty="0" smtClean="0">
                <a:solidFill>
                  <a:schemeClr val="bg1"/>
                </a:solidFill>
                <a:latin typeface="+mj-lt"/>
              </a:rPr>
              <a:t> </a:t>
            </a:r>
            <a:r>
              <a:rPr lang="en-US" sz="4800" b="0" dirty="0" err="1" smtClean="0">
                <a:solidFill>
                  <a:schemeClr val="bg1"/>
                </a:solidFill>
                <a:latin typeface="+mj-lt"/>
              </a:rPr>
              <a:t>tôn</a:t>
            </a:r>
            <a:r>
              <a:rPr lang="en-US" sz="4800" b="0" dirty="0" smtClean="0">
                <a:solidFill>
                  <a:schemeClr val="bg1"/>
                </a:solidFill>
                <a:latin typeface="+mj-lt"/>
              </a:rPr>
              <a:t> </a:t>
            </a:r>
            <a:r>
              <a:rPr lang="en-US" sz="4800" b="0" dirty="0" err="1" smtClean="0">
                <a:solidFill>
                  <a:schemeClr val="bg1"/>
                </a:solidFill>
                <a:latin typeface="+mj-lt"/>
              </a:rPr>
              <a:t>ngài</a:t>
            </a:r>
            <a:r>
              <a:rPr lang="en-US" sz="4800" b="0" dirty="0" smtClean="0">
                <a:solidFill>
                  <a:schemeClr val="bg1"/>
                </a:solidFill>
                <a:latin typeface="+mj-lt"/>
              </a:rPr>
              <a:t> </a:t>
            </a:r>
            <a:r>
              <a:rPr lang="en-US" sz="4800" b="0" dirty="0" err="1" smtClean="0">
                <a:solidFill>
                  <a:schemeClr val="bg1"/>
                </a:solidFill>
                <a:latin typeface="+mj-lt"/>
              </a:rPr>
              <a:t>muôn</a:t>
            </a:r>
            <a:r>
              <a:rPr lang="en-US" sz="4800" b="0" dirty="0" smtClean="0">
                <a:solidFill>
                  <a:schemeClr val="bg1"/>
                </a:solidFill>
                <a:latin typeface="+mj-lt"/>
              </a:rPr>
              <a:t> </a:t>
            </a:r>
            <a:r>
              <a:rPr lang="en-US" sz="4800" b="0" dirty="0" err="1" smtClean="0">
                <a:solidFill>
                  <a:schemeClr val="bg1"/>
                </a:solidFill>
                <a:latin typeface="+mj-lt"/>
              </a:rPr>
              <a:t>đời</a:t>
            </a:r>
            <a:r>
              <a:rPr lang="en-US" sz="4800" b="0" dirty="0" smtClean="0">
                <a:solidFill>
                  <a:schemeClr val="bg1"/>
                </a:solidFill>
                <a:latin typeface="+mj-lt"/>
              </a:rPr>
              <a:t>. </a:t>
            </a:r>
            <a:r>
              <a:rPr lang="vi-VN" sz="4800" dirty="0">
                <a:solidFill>
                  <a:schemeClr val="bg1"/>
                </a:solidFill>
                <a:latin typeface="+mj-lt"/>
              </a:rPr>
              <a:t>Đi lên! Đi lên! Nào muôn ngàn dân nước, chung cảm tạ ơn </a:t>
            </a:r>
            <a:r>
              <a:rPr lang="vi-VN" sz="4800" dirty="0" smtClean="0">
                <a:solidFill>
                  <a:schemeClr val="bg1"/>
                </a:solidFill>
                <a:latin typeface="+mj-lt"/>
              </a:rPr>
              <a:t>Chúa</a:t>
            </a:r>
            <a:r>
              <a:rPr lang="en-US" sz="4800" dirty="0" smtClean="0">
                <a:solidFill>
                  <a:schemeClr val="bg1"/>
                </a:solidFill>
                <a:latin typeface="+mj-lt"/>
              </a:rPr>
              <a:t>.</a:t>
            </a:r>
            <a:r>
              <a:rPr lang="vi-VN" sz="4800" dirty="0" smtClean="0">
                <a:solidFill>
                  <a:schemeClr val="bg1"/>
                </a:solidFill>
                <a:latin typeface="+mj-lt"/>
              </a:rPr>
              <a:t> </a:t>
            </a:r>
            <a:endParaRPr lang="vi-VN" sz="5400" b="0" dirty="0">
              <a:solidFill>
                <a:schemeClr val="bg1"/>
              </a:solidFill>
              <a:effectLst/>
              <a:latin typeface="+mj-lt"/>
            </a:endParaRPr>
          </a:p>
        </p:txBody>
      </p:sp>
    </p:spTree>
    <p:extLst>
      <p:ext uri="{BB962C8B-B14F-4D97-AF65-F5344CB8AC3E}">
        <p14:creationId xmlns:p14="http://schemas.microsoft.com/office/powerpoint/2010/main" val="33409228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dirty="0"/>
          </a:p>
        </p:txBody>
      </p:sp>
      <p:sp>
        <p:nvSpPr>
          <p:cNvPr id="3" name="Content Placeholder 2"/>
          <p:cNvSpPr>
            <a:spLocks noGrp="1"/>
          </p:cNvSpPr>
          <p:nvPr>
            <p:ph idx="1"/>
          </p:nvPr>
        </p:nvSpPr>
        <p:spPr>
          <a:xfrm>
            <a:off x="0" y="28574"/>
            <a:ext cx="9144000" cy="5114925"/>
          </a:xfrm>
        </p:spPr>
        <p:txBody>
          <a:bodyPr/>
          <a:lstStyle/>
          <a:p>
            <a:pPr marL="0" indent="0" algn="just">
              <a:buNone/>
            </a:pPr>
            <a:r>
              <a:rPr lang="en-US" sz="6000" b="0" u="sng" dirty="0" smtClean="0">
                <a:solidFill>
                  <a:srgbClr val="FFFF00"/>
                </a:solidFill>
              </a:rPr>
              <a:t>TK3:</a:t>
            </a:r>
            <a:r>
              <a:rPr lang="en-US" sz="6000" b="0" dirty="0" smtClean="0">
                <a:solidFill>
                  <a:srgbClr val="FFFF00"/>
                </a:solidFill>
              </a:rPr>
              <a:t> </a:t>
            </a:r>
            <a:r>
              <a:rPr lang="en-US" sz="6000" b="0" dirty="0" err="1" smtClean="0">
                <a:solidFill>
                  <a:schemeClr val="bg1"/>
                </a:solidFill>
              </a:rPr>
              <a:t>Chúa</a:t>
            </a:r>
            <a:r>
              <a:rPr lang="en-US" sz="6000" b="0" dirty="0" smtClean="0">
                <a:solidFill>
                  <a:schemeClr val="bg1"/>
                </a:solidFill>
              </a:rPr>
              <a:t> </a:t>
            </a:r>
            <a:r>
              <a:rPr lang="en-US" sz="6000" b="0" dirty="0" err="1" smtClean="0">
                <a:solidFill>
                  <a:schemeClr val="bg1"/>
                </a:solidFill>
              </a:rPr>
              <a:t>nghe</a:t>
            </a:r>
            <a:r>
              <a:rPr lang="en-US" sz="6000" b="0" dirty="0" smtClean="0">
                <a:solidFill>
                  <a:schemeClr val="bg1"/>
                </a:solidFill>
              </a:rPr>
              <a:t> </a:t>
            </a:r>
            <a:r>
              <a:rPr lang="en-US" sz="6000" b="0" dirty="0" err="1" smtClean="0">
                <a:solidFill>
                  <a:schemeClr val="bg1"/>
                </a:solidFill>
              </a:rPr>
              <a:t>lời</a:t>
            </a:r>
            <a:r>
              <a:rPr lang="en-US" sz="6000" b="0" dirty="0" smtClean="0">
                <a:solidFill>
                  <a:schemeClr val="bg1"/>
                </a:solidFill>
              </a:rPr>
              <a:t> </a:t>
            </a:r>
            <a:r>
              <a:rPr lang="en-US" sz="6000" b="0" dirty="0" err="1" smtClean="0">
                <a:solidFill>
                  <a:schemeClr val="bg1"/>
                </a:solidFill>
              </a:rPr>
              <a:t>khấn</a:t>
            </a:r>
            <a:r>
              <a:rPr lang="en-US" sz="6000" b="0" dirty="0" smtClean="0">
                <a:solidFill>
                  <a:schemeClr val="bg1"/>
                </a:solidFill>
              </a:rPr>
              <a:t> </a:t>
            </a:r>
            <a:r>
              <a:rPr lang="en-US" sz="6000" b="0" dirty="0" err="1" smtClean="0">
                <a:solidFill>
                  <a:schemeClr val="bg1"/>
                </a:solidFill>
              </a:rPr>
              <a:t>nguyện</a:t>
            </a:r>
            <a:r>
              <a:rPr lang="en-US" sz="6000" b="0" dirty="0" smtClean="0">
                <a:solidFill>
                  <a:schemeClr val="bg1"/>
                </a:solidFill>
              </a:rPr>
              <a:t>. </a:t>
            </a:r>
            <a:r>
              <a:rPr lang="en-US" sz="6000" b="0" dirty="0" err="1" smtClean="0">
                <a:solidFill>
                  <a:schemeClr val="bg1"/>
                </a:solidFill>
              </a:rPr>
              <a:t>Nghe</a:t>
            </a:r>
            <a:r>
              <a:rPr lang="en-US" sz="6000" b="0" dirty="0" smtClean="0">
                <a:solidFill>
                  <a:schemeClr val="bg1"/>
                </a:solidFill>
              </a:rPr>
              <a:t> </a:t>
            </a:r>
            <a:r>
              <a:rPr lang="en-US" sz="6000" b="0" dirty="0" err="1" smtClean="0">
                <a:solidFill>
                  <a:schemeClr val="bg1"/>
                </a:solidFill>
              </a:rPr>
              <a:t>trần</a:t>
            </a:r>
            <a:r>
              <a:rPr lang="en-US" sz="6000" b="0" dirty="0" smtClean="0">
                <a:solidFill>
                  <a:schemeClr val="bg1"/>
                </a:solidFill>
              </a:rPr>
              <a:t> </a:t>
            </a:r>
            <a:r>
              <a:rPr lang="en-US" sz="6000" b="0" dirty="0" err="1" smtClean="0">
                <a:solidFill>
                  <a:schemeClr val="bg1"/>
                </a:solidFill>
              </a:rPr>
              <a:t>gian</a:t>
            </a:r>
            <a:r>
              <a:rPr lang="en-US" sz="6000" b="0" dirty="0" smtClean="0">
                <a:solidFill>
                  <a:schemeClr val="bg1"/>
                </a:solidFill>
              </a:rPr>
              <a:t> </a:t>
            </a:r>
            <a:r>
              <a:rPr lang="en-US" sz="6000" b="0" dirty="0" err="1" smtClean="0">
                <a:solidFill>
                  <a:schemeClr val="bg1"/>
                </a:solidFill>
              </a:rPr>
              <a:t>đang</a:t>
            </a:r>
            <a:r>
              <a:rPr lang="en-US" sz="6000" b="0" dirty="0" smtClean="0">
                <a:solidFill>
                  <a:schemeClr val="bg1"/>
                </a:solidFill>
              </a:rPr>
              <a:t> </a:t>
            </a:r>
            <a:r>
              <a:rPr lang="en-US" sz="6000" b="0" dirty="0" err="1" smtClean="0">
                <a:solidFill>
                  <a:schemeClr val="bg1"/>
                </a:solidFill>
              </a:rPr>
              <a:t>kêu</a:t>
            </a:r>
            <a:r>
              <a:rPr lang="en-US" sz="6000" b="0" dirty="0" smtClean="0">
                <a:solidFill>
                  <a:schemeClr val="bg1"/>
                </a:solidFill>
              </a:rPr>
              <a:t> </a:t>
            </a:r>
            <a:r>
              <a:rPr lang="en-US" sz="6000" b="0" dirty="0" err="1" smtClean="0">
                <a:solidFill>
                  <a:schemeClr val="bg1"/>
                </a:solidFill>
              </a:rPr>
              <a:t>cầu</a:t>
            </a:r>
            <a:r>
              <a:rPr lang="en-US" sz="6000" b="0" dirty="0" smtClean="0">
                <a:solidFill>
                  <a:schemeClr val="bg1"/>
                </a:solidFill>
              </a:rPr>
              <a:t>. Xin </a:t>
            </a:r>
            <a:r>
              <a:rPr lang="en-US" sz="6000" b="0" dirty="0" err="1" smtClean="0">
                <a:solidFill>
                  <a:schemeClr val="bg1"/>
                </a:solidFill>
              </a:rPr>
              <a:t>muôn</a:t>
            </a:r>
            <a:r>
              <a:rPr lang="en-US" sz="6000" b="0" dirty="0" smtClean="0">
                <a:solidFill>
                  <a:schemeClr val="bg1"/>
                </a:solidFill>
              </a:rPr>
              <a:t> </a:t>
            </a:r>
            <a:r>
              <a:rPr lang="en-US" sz="6000" b="0" dirty="0" err="1" smtClean="0">
                <a:solidFill>
                  <a:schemeClr val="bg1"/>
                </a:solidFill>
              </a:rPr>
              <a:t>thuở</a:t>
            </a:r>
            <a:r>
              <a:rPr lang="en-US" sz="6000" b="0" dirty="0" smtClean="0">
                <a:solidFill>
                  <a:schemeClr val="bg1"/>
                </a:solidFill>
              </a:rPr>
              <a:t> an </a:t>
            </a:r>
            <a:r>
              <a:rPr lang="en-US" sz="6000" b="0" dirty="0" err="1" smtClean="0">
                <a:solidFill>
                  <a:schemeClr val="bg1"/>
                </a:solidFill>
              </a:rPr>
              <a:t>vui</a:t>
            </a:r>
            <a:r>
              <a:rPr lang="en-US" sz="6000" b="0" dirty="0" smtClean="0">
                <a:solidFill>
                  <a:schemeClr val="bg1"/>
                </a:solidFill>
              </a:rPr>
              <a:t>, </a:t>
            </a:r>
            <a:r>
              <a:rPr lang="en-US" sz="6000" b="0" dirty="0" err="1" smtClean="0">
                <a:solidFill>
                  <a:schemeClr val="bg1"/>
                </a:solidFill>
              </a:rPr>
              <a:t>xin</a:t>
            </a:r>
            <a:r>
              <a:rPr lang="en-US" sz="6000" b="0" dirty="0" smtClean="0">
                <a:solidFill>
                  <a:schemeClr val="bg1"/>
                </a:solidFill>
              </a:rPr>
              <a:t> </a:t>
            </a:r>
            <a:r>
              <a:rPr lang="en-US" sz="6000" b="0" dirty="0" err="1" smtClean="0">
                <a:solidFill>
                  <a:schemeClr val="bg1"/>
                </a:solidFill>
              </a:rPr>
              <a:t>ngàn</a:t>
            </a:r>
            <a:r>
              <a:rPr lang="en-US" sz="6000" b="0" dirty="0" smtClean="0">
                <a:solidFill>
                  <a:schemeClr val="bg1"/>
                </a:solidFill>
              </a:rPr>
              <a:t> </a:t>
            </a:r>
            <a:r>
              <a:rPr lang="en-US" sz="6000" b="0" dirty="0" err="1" smtClean="0">
                <a:solidFill>
                  <a:schemeClr val="bg1"/>
                </a:solidFill>
              </a:rPr>
              <a:t>đời</a:t>
            </a:r>
            <a:r>
              <a:rPr lang="en-US" sz="6000" b="0" dirty="0" smtClean="0">
                <a:solidFill>
                  <a:schemeClr val="bg1"/>
                </a:solidFill>
              </a:rPr>
              <a:t> </a:t>
            </a:r>
            <a:r>
              <a:rPr lang="en-US" sz="6000" b="0" dirty="0" err="1" smtClean="0">
                <a:solidFill>
                  <a:schemeClr val="bg1"/>
                </a:solidFill>
              </a:rPr>
              <a:t>luôn</a:t>
            </a:r>
            <a:r>
              <a:rPr lang="en-US" sz="6000" b="0" dirty="0" smtClean="0">
                <a:solidFill>
                  <a:schemeClr val="bg1"/>
                </a:solidFill>
              </a:rPr>
              <a:t> </a:t>
            </a:r>
            <a:r>
              <a:rPr lang="en-US" sz="6000" b="0" dirty="0" err="1" smtClean="0">
                <a:solidFill>
                  <a:schemeClr val="bg1"/>
                </a:solidFill>
              </a:rPr>
              <a:t>thắm</a:t>
            </a:r>
            <a:r>
              <a:rPr lang="en-US" sz="6000" b="0" dirty="0" smtClean="0">
                <a:solidFill>
                  <a:schemeClr val="bg1"/>
                </a:solidFill>
              </a:rPr>
              <a:t> </a:t>
            </a:r>
            <a:r>
              <a:rPr lang="en-US" sz="6000" b="0" dirty="0" err="1" smtClean="0">
                <a:solidFill>
                  <a:schemeClr val="bg1"/>
                </a:solidFill>
              </a:rPr>
              <a:t>tươi</a:t>
            </a:r>
            <a:r>
              <a:rPr lang="en-US" sz="6000" b="0" dirty="0" smtClean="0">
                <a:solidFill>
                  <a:schemeClr val="bg1"/>
                </a:solidFill>
              </a:rPr>
              <a:t>.</a:t>
            </a:r>
            <a:r>
              <a:rPr lang="en-US" b="0" dirty="0" smtClean="0">
                <a:solidFill>
                  <a:schemeClr val="bg1"/>
                </a:solidFill>
              </a:rPr>
              <a:t> </a:t>
            </a:r>
            <a:endParaRPr lang="en-US" b="0" u="sng" dirty="0">
              <a:solidFill>
                <a:srgbClr val="FFFF00"/>
              </a:solidFill>
            </a:endParaRPr>
          </a:p>
        </p:txBody>
      </p:sp>
    </p:spTree>
    <p:extLst>
      <p:ext uri="{BB962C8B-B14F-4D97-AF65-F5344CB8AC3E}">
        <p14:creationId xmlns:p14="http://schemas.microsoft.com/office/powerpoint/2010/main" val="2033911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en-US" sz="4800" b="0" dirty="0" smtClean="0">
                <a:solidFill>
                  <a:schemeClr val="bg1"/>
                </a:solidFill>
                <a:effectLst/>
                <a:latin typeface="+mj-lt"/>
              </a:rPr>
              <a:t> </a:t>
            </a:r>
            <a:r>
              <a:rPr lang="en-US" sz="4800" b="0" dirty="0" err="1" smtClean="0">
                <a:solidFill>
                  <a:schemeClr val="bg1"/>
                </a:solidFill>
                <a:effectLst/>
                <a:latin typeface="+mj-lt"/>
              </a:rPr>
              <a:t>Tiến</a:t>
            </a:r>
            <a:r>
              <a:rPr lang="en-US" sz="4800" b="0" dirty="0" smtClean="0">
                <a:solidFill>
                  <a:schemeClr val="bg1"/>
                </a:solidFill>
                <a:effectLst/>
                <a:latin typeface="+mj-lt"/>
              </a:rPr>
              <a:t> </a:t>
            </a:r>
            <a:r>
              <a:rPr lang="en-US" sz="4800" b="0" dirty="0" err="1" smtClean="0">
                <a:solidFill>
                  <a:schemeClr val="bg1"/>
                </a:solidFill>
                <a:effectLst/>
                <a:latin typeface="+mj-lt"/>
              </a:rPr>
              <a:t>vào</a:t>
            </a:r>
            <a:r>
              <a:rPr lang="en-US" sz="4800" b="0" dirty="0" smtClean="0">
                <a:solidFill>
                  <a:schemeClr val="bg1"/>
                </a:solidFill>
                <a:effectLst/>
                <a:latin typeface="+mj-lt"/>
              </a:rPr>
              <a:t> </a:t>
            </a:r>
            <a:r>
              <a:rPr lang="en-US" sz="4800" b="0" dirty="0" err="1" smtClean="0">
                <a:solidFill>
                  <a:schemeClr val="bg1"/>
                </a:solidFill>
                <a:effectLst/>
                <a:latin typeface="+mj-lt"/>
              </a:rPr>
              <a:t>thánh</a:t>
            </a:r>
            <a:r>
              <a:rPr lang="en-US" sz="4800" b="0" dirty="0" smtClean="0">
                <a:solidFill>
                  <a:schemeClr val="bg1"/>
                </a:solidFill>
                <a:effectLst/>
                <a:latin typeface="+mj-lt"/>
              </a:rPr>
              <a:t> </a:t>
            </a:r>
            <a:r>
              <a:rPr lang="en-US" sz="4800" b="0" dirty="0" err="1" smtClean="0">
                <a:solidFill>
                  <a:schemeClr val="bg1"/>
                </a:solidFill>
                <a:effectLst/>
                <a:latin typeface="+mj-lt"/>
              </a:rPr>
              <a:t>cung</a:t>
            </a:r>
            <a:r>
              <a:rPr lang="en-US" sz="4800" b="0" dirty="0" smtClean="0">
                <a:solidFill>
                  <a:schemeClr val="bg1"/>
                </a:solidFill>
                <a:effectLst/>
                <a:latin typeface="+mj-lt"/>
              </a:rPr>
              <a:t> </a:t>
            </a:r>
            <a:r>
              <a:rPr lang="en-US" sz="4800" b="0" dirty="0" err="1" smtClean="0">
                <a:solidFill>
                  <a:schemeClr val="bg1"/>
                </a:solidFill>
                <a:effectLst/>
                <a:latin typeface="+mj-lt"/>
              </a:rPr>
              <a:t>tâm</a:t>
            </a:r>
            <a:r>
              <a:rPr lang="en-US" sz="4800" b="0" dirty="0" smtClean="0">
                <a:solidFill>
                  <a:schemeClr val="bg1"/>
                </a:solidFill>
                <a:effectLst/>
                <a:latin typeface="+mj-lt"/>
              </a:rPr>
              <a:t> </a:t>
            </a:r>
            <a:r>
              <a:rPr lang="en-US" sz="4800" b="0" dirty="0" err="1" smtClean="0">
                <a:solidFill>
                  <a:schemeClr val="bg1"/>
                </a:solidFill>
                <a:effectLst/>
                <a:latin typeface="+mj-lt"/>
              </a:rPr>
              <a:t>tư</a:t>
            </a:r>
            <a:r>
              <a:rPr lang="en-US" sz="4800" b="0" dirty="0" smtClean="0">
                <a:solidFill>
                  <a:schemeClr val="bg1"/>
                </a:solidFill>
                <a:effectLst/>
                <a:latin typeface="+mj-lt"/>
              </a:rPr>
              <a:t> con </a:t>
            </a:r>
            <a:r>
              <a:rPr lang="en-US" sz="4800" b="0" dirty="0" err="1" smtClean="0">
                <a:solidFill>
                  <a:schemeClr val="bg1"/>
                </a:solidFill>
                <a:effectLst/>
                <a:latin typeface="+mj-lt"/>
              </a:rPr>
              <a:t>nhảy</a:t>
            </a:r>
            <a:r>
              <a:rPr lang="en-US" sz="4800" b="0" dirty="0" smtClean="0">
                <a:solidFill>
                  <a:schemeClr val="bg1"/>
                </a:solidFill>
                <a:effectLst/>
                <a:latin typeface="+mj-lt"/>
              </a:rPr>
              <a:t> </a:t>
            </a:r>
            <a:r>
              <a:rPr lang="en-US" sz="4800" b="0" dirty="0" err="1" smtClean="0">
                <a:solidFill>
                  <a:schemeClr val="bg1"/>
                </a:solidFill>
                <a:effectLst/>
                <a:latin typeface="+mj-lt"/>
              </a:rPr>
              <a:t>mừng</a:t>
            </a:r>
            <a:r>
              <a:rPr lang="en-US" sz="4800" b="0" dirty="0" smtClean="0">
                <a:solidFill>
                  <a:schemeClr val="bg1"/>
                </a:solidFill>
                <a:effectLst/>
                <a:latin typeface="+mj-lt"/>
              </a:rPr>
              <a:t>. </a:t>
            </a:r>
            <a:r>
              <a:rPr lang="en-US" sz="4800" b="0" dirty="0" err="1" smtClean="0">
                <a:solidFill>
                  <a:schemeClr val="bg1"/>
                </a:solidFill>
                <a:effectLst/>
                <a:latin typeface="+mj-lt"/>
              </a:rPr>
              <a:t>Dâng</a:t>
            </a:r>
            <a:r>
              <a:rPr lang="en-US" sz="4800" b="0" dirty="0" smtClean="0">
                <a:solidFill>
                  <a:schemeClr val="bg1"/>
                </a:solidFill>
                <a:effectLst/>
                <a:latin typeface="+mj-lt"/>
              </a:rPr>
              <a:t> </a:t>
            </a:r>
            <a:r>
              <a:rPr lang="en-US" sz="4800" b="0" dirty="0" err="1" smtClean="0">
                <a:solidFill>
                  <a:schemeClr val="bg1"/>
                </a:solidFill>
                <a:effectLst/>
                <a:latin typeface="+mj-lt"/>
              </a:rPr>
              <a:t>Chúa</a:t>
            </a:r>
            <a:r>
              <a:rPr lang="en-US" sz="4800" b="0" dirty="0" smtClean="0">
                <a:solidFill>
                  <a:schemeClr val="bg1"/>
                </a:solidFill>
                <a:effectLst/>
                <a:latin typeface="+mj-lt"/>
              </a:rPr>
              <a:t> </a:t>
            </a:r>
            <a:r>
              <a:rPr lang="en-US" sz="4800" b="0" i="1" dirty="0" smtClean="0">
                <a:solidFill>
                  <a:schemeClr val="bg1"/>
                </a:solidFill>
                <a:effectLst/>
                <a:latin typeface="+mj-lt"/>
              </a:rPr>
              <a:t>(</a:t>
            </a:r>
            <a:r>
              <a:rPr lang="en-US" sz="4800" b="0" i="1" dirty="0" smtClean="0">
                <a:solidFill>
                  <a:schemeClr val="bg1"/>
                </a:solidFill>
                <a:latin typeface="+mj-lt"/>
              </a:rPr>
              <a:t>í a) </a:t>
            </a:r>
            <a:r>
              <a:rPr lang="en-US" sz="4800" b="0" dirty="0" err="1" smtClean="0">
                <a:solidFill>
                  <a:schemeClr val="bg1"/>
                </a:solidFill>
                <a:latin typeface="+mj-lt"/>
              </a:rPr>
              <a:t>nhân</a:t>
            </a:r>
            <a:r>
              <a:rPr lang="en-US" sz="4800" b="0" dirty="0" smtClean="0">
                <a:solidFill>
                  <a:schemeClr val="bg1"/>
                </a:solidFill>
                <a:latin typeface="+mj-lt"/>
              </a:rPr>
              <a:t> </a:t>
            </a:r>
            <a:r>
              <a:rPr lang="en-US" sz="4800" b="0" dirty="0" err="1" smtClean="0">
                <a:solidFill>
                  <a:schemeClr val="bg1"/>
                </a:solidFill>
                <a:latin typeface="+mj-lt"/>
              </a:rPr>
              <a:t>từ</a:t>
            </a:r>
            <a:r>
              <a:rPr lang="en-US" sz="4800" b="0" dirty="0" smtClean="0">
                <a:solidFill>
                  <a:schemeClr val="bg1"/>
                </a:solidFill>
                <a:latin typeface="+mj-lt"/>
              </a:rPr>
              <a:t> </a:t>
            </a:r>
            <a:r>
              <a:rPr lang="en-US" sz="4800" b="0" dirty="0" err="1" smtClean="0">
                <a:solidFill>
                  <a:schemeClr val="bg1"/>
                </a:solidFill>
                <a:latin typeface="+mj-lt"/>
              </a:rPr>
              <a:t>tiếng</a:t>
            </a:r>
            <a:r>
              <a:rPr lang="en-US" sz="4800" b="0" dirty="0" smtClean="0">
                <a:solidFill>
                  <a:schemeClr val="bg1"/>
                </a:solidFill>
                <a:latin typeface="+mj-lt"/>
              </a:rPr>
              <a:t> </a:t>
            </a:r>
            <a:r>
              <a:rPr lang="en-US" sz="4800" b="0" dirty="0" err="1" smtClean="0">
                <a:solidFill>
                  <a:schemeClr val="bg1"/>
                </a:solidFill>
                <a:latin typeface="+mj-lt"/>
              </a:rPr>
              <a:t>hát</a:t>
            </a:r>
            <a:r>
              <a:rPr lang="en-US" sz="4800" b="0" dirty="0" smtClean="0">
                <a:solidFill>
                  <a:schemeClr val="bg1"/>
                </a:solidFill>
                <a:latin typeface="+mj-lt"/>
              </a:rPr>
              <a:t> </a:t>
            </a:r>
            <a:r>
              <a:rPr lang="en-US" sz="4800" b="0" dirty="0" err="1" smtClean="0">
                <a:solidFill>
                  <a:schemeClr val="bg1"/>
                </a:solidFill>
                <a:latin typeface="+mj-lt"/>
              </a:rPr>
              <a:t>ngợi</a:t>
            </a:r>
            <a:r>
              <a:rPr lang="en-US" sz="4800" b="0" dirty="0" smtClean="0">
                <a:solidFill>
                  <a:schemeClr val="bg1"/>
                </a:solidFill>
                <a:latin typeface="+mj-lt"/>
              </a:rPr>
              <a:t> </a:t>
            </a:r>
            <a:r>
              <a:rPr lang="en-US" sz="4800" b="0" dirty="0" err="1" smtClean="0">
                <a:solidFill>
                  <a:schemeClr val="bg1"/>
                </a:solidFill>
                <a:latin typeface="+mj-lt"/>
              </a:rPr>
              <a:t>khen</a:t>
            </a:r>
            <a:r>
              <a:rPr lang="en-US" sz="4800" b="0" dirty="0" smtClean="0">
                <a:solidFill>
                  <a:schemeClr val="bg1"/>
                </a:solidFill>
                <a:latin typeface="+mj-lt"/>
              </a:rPr>
              <a:t>. </a:t>
            </a:r>
            <a:r>
              <a:rPr lang="en-US" sz="4800" b="0" dirty="0" err="1" smtClean="0">
                <a:solidFill>
                  <a:schemeClr val="bg1"/>
                </a:solidFill>
                <a:latin typeface="+mj-lt"/>
              </a:rPr>
              <a:t>Muôn</a:t>
            </a:r>
            <a:r>
              <a:rPr lang="en-US" sz="4800" b="0" dirty="0" smtClean="0">
                <a:solidFill>
                  <a:schemeClr val="bg1"/>
                </a:solidFill>
                <a:latin typeface="+mj-lt"/>
              </a:rPr>
              <a:t> </a:t>
            </a:r>
            <a:r>
              <a:rPr lang="en-US" sz="4800" b="0" dirty="0" err="1" smtClean="0">
                <a:solidFill>
                  <a:schemeClr val="bg1"/>
                </a:solidFill>
                <a:latin typeface="+mj-lt"/>
              </a:rPr>
              <a:t>lòng</a:t>
            </a:r>
            <a:r>
              <a:rPr lang="en-US" sz="4800" b="0" dirty="0" smtClean="0">
                <a:solidFill>
                  <a:schemeClr val="bg1"/>
                </a:solidFill>
                <a:latin typeface="+mj-lt"/>
              </a:rPr>
              <a:t> </a:t>
            </a:r>
            <a:r>
              <a:rPr lang="en-US" sz="4800" b="0" dirty="0" err="1" smtClean="0">
                <a:solidFill>
                  <a:schemeClr val="bg1"/>
                </a:solidFill>
                <a:latin typeface="+mj-lt"/>
              </a:rPr>
              <a:t>chung</a:t>
            </a:r>
            <a:r>
              <a:rPr lang="en-US" sz="4800" b="0" dirty="0" smtClean="0">
                <a:solidFill>
                  <a:schemeClr val="bg1"/>
                </a:solidFill>
                <a:latin typeface="+mj-lt"/>
              </a:rPr>
              <a:t> </a:t>
            </a:r>
            <a:r>
              <a:rPr lang="en-US" sz="4800" b="0" dirty="0" err="1" smtClean="0">
                <a:solidFill>
                  <a:schemeClr val="bg1"/>
                </a:solidFill>
                <a:latin typeface="+mj-lt"/>
              </a:rPr>
              <a:t>nhịp</a:t>
            </a:r>
            <a:r>
              <a:rPr lang="en-US" sz="4800" b="0" dirty="0" smtClean="0">
                <a:solidFill>
                  <a:schemeClr val="bg1"/>
                </a:solidFill>
                <a:latin typeface="+mj-lt"/>
              </a:rPr>
              <a:t> </a:t>
            </a:r>
            <a:r>
              <a:rPr lang="en-US" sz="4800" b="0" dirty="0" err="1" smtClean="0">
                <a:solidFill>
                  <a:schemeClr val="bg1"/>
                </a:solidFill>
                <a:latin typeface="+mj-lt"/>
              </a:rPr>
              <a:t>vang</a:t>
            </a:r>
            <a:r>
              <a:rPr lang="en-US" sz="4800" b="0" dirty="0" smtClean="0">
                <a:solidFill>
                  <a:schemeClr val="bg1"/>
                </a:solidFill>
                <a:latin typeface="+mj-lt"/>
              </a:rPr>
              <a:t> </a:t>
            </a:r>
            <a:r>
              <a:rPr lang="en-US" sz="4800" b="0" dirty="0" err="1" smtClean="0">
                <a:solidFill>
                  <a:schemeClr val="bg1"/>
                </a:solidFill>
                <a:latin typeface="+mj-lt"/>
              </a:rPr>
              <a:t>tiếng</a:t>
            </a:r>
            <a:r>
              <a:rPr lang="en-US" sz="4800" b="0" dirty="0" smtClean="0">
                <a:solidFill>
                  <a:schemeClr val="bg1"/>
                </a:solidFill>
                <a:latin typeface="+mj-lt"/>
              </a:rPr>
              <a:t> </a:t>
            </a:r>
            <a:r>
              <a:rPr lang="en-US" sz="4800" b="0" dirty="0" err="1" smtClean="0">
                <a:solidFill>
                  <a:schemeClr val="bg1"/>
                </a:solidFill>
                <a:latin typeface="+mj-lt"/>
              </a:rPr>
              <a:t>chúc</a:t>
            </a:r>
            <a:r>
              <a:rPr lang="en-US" sz="4800" b="0" dirty="0" smtClean="0">
                <a:solidFill>
                  <a:schemeClr val="bg1"/>
                </a:solidFill>
                <a:latin typeface="+mj-lt"/>
              </a:rPr>
              <a:t> </a:t>
            </a:r>
            <a:r>
              <a:rPr lang="en-US" sz="4800" b="0" dirty="0" err="1" smtClean="0">
                <a:solidFill>
                  <a:schemeClr val="bg1"/>
                </a:solidFill>
                <a:latin typeface="+mj-lt"/>
              </a:rPr>
              <a:t>vinh</a:t>
            </a:r>
            <a:r>
              <a:rPr lang="en-US" sz="4800" b="0" dirty="0" smtClean="0">
                <a:solidFill>
                  <a:schemeClr val="bg1"/>
                </a:solidFill>
                <a:latin typeface="+mj-lt"/>
              </a:rPr>
              <a:t> </a:t>
            </a:r>
            <a:r>
              <a:rPr lang="en-US" sz="4800" b="0" dirty="0" err="1" smtClean="0">
                <a:solidFill>
                  <a:schemeClr val="bg1"/>
                </a:solidFill>
                <a:latin typeface="+mj-lt"/>
              </a:rPr>
              <a:t>suy</a:t>
            </a:r>
            <a:r>
              <a:rPr lang="en-US" sz="4800" b="0" dirty="0" smtClean="0">
                <a:solidFill>
                  <a:schemeClr val="bg1"/>
                </a:solidFill>
                <a:latin typeface="+mj-lt"/>
              </a:rPr>
              <a:t> </a:t>
            </a:r>
            <a:r>
              <a:rPr lang="en-US" sz="4800" b="0" dirty="0" err="1" smtClean="0">
                <a:solidFill>
                  <a:schemeClr val="bg1"/>
                </a:solidFill>
                <a:latin typeface="+mj-lt"/>
              </a:rPr>
              <a:t>tôn</a:t>
            </a:r>
            <a:r>
              <a:rPr lang="en-US" sz="4800" b="0" dirty="0" smtClean="0">
                <a:solidFill>
                  <a:schemeClr val="bg1"/>
                </a:solidFill>
                <a:latin typeface="+mj-lt"/>
              </a:rPr>
              <a:t> </a:t>
            </a:r>
            <a:r>
              <a:rPr lang="en-US" sz="4800" b="0" dirty="0" err="1" smtClean="0">
                <a:solidFill>
                  <a:schemeClr val="bg1"/>
                </a:solidFill>
                <a:latin typeface="+mj-lt"/>
              </a:rPr>
              <a:t>ngài</a:t>
            </a:r>
            <a:r>
              <a:rPr lang="en-US" sz="4800" b="0" dirty="0" smtClean="0">
                <a:solidFill>
                  <a:schemeClr val="bg1"/>
                </a:solidFill>
                <a:latin typeface="+mj-lt"/>
              </a:rPr>
              <a:t> </a:t>
            </a:r>
            <a:r>
              <a:rPr lang="en-US" sz="4800" b="0" dirty="0" err="1" smtClean="0">
                <a:solidFill>
                  <a:schemeClr val="bg1"/>
                </a:solidFill>
                <a:latin typeface="+mj-lt"/>
              </a:rPr>
              <a:t>muôn</a:t>
            </a:r>
            <a:r>
              <a:rPr lang="en-US" sz="4800" b="0" dirty="0" smtClean="0">
                <a:solidFill>
                  <a:schemeClr val="bg1"/>
                </a:solidFill>
                <a:latin typeface="+mj-lt"/>
              </a:rPr>
              <a:t> </a:t>
            </a:r>
            <a:r>
              <a:rPr lang="en-US" sz="4800" b="0" dirty="0" err="1" smtClean="0">
                <a:solidFill>
                  <a:schemeClr val="bg1"/>
                </a:solidFill>
                <a:latin typeface="+mj-lt"/>
              </a:rPr>
              <a:t>đời</a:t>
            </a:r>
            <a:r>
              <a:rPr lang="en-US" sz="4800" b="0" dirty="0" smtClean="0">
                <a:solidFill>
                  <a:schemeClr val="bg1"/>
                </a:solidFill>
                <a:latin typeface="+mj-lt"/>
              </a:rPr>
              <a:t>. </a:t>
            </a:r>
            <a:r>
              <a:rPr lang="vi-VN" sz="4800" dirty="0">
                <a:solidFill>
                  <a:schemeClr val="bg1"/>
                </a:solidFill>
                <a:latin typeface="+mj-lt"/>
              </a:rPr>
              <a:t>Đi lên! Đi lên! Nào muôn ngàn dân nước, chung cảm tạ ơn </a:t>
            </a:r>
            <a:r>
              <a:rPr lang="vi-VN" sz="4800" dirty="0" smtClean="0">
                <a:solidFill>
                  <a:schemeClr val="bg1"/>
                </a:solidFill>
                <a:latin typeface="+mj-lt"/>
              </a:rPr>
              <a:t>Chúa</a:t>
            </a:r>
            <a:r>
              <a:rPr lang="en-US" sz="4800" dirty="0" smtClean="0">
                <a:solidFill>
                  <a:schemeClr val="bg1"/>
                </a:solidFill>
                <a:latin typeface="+mj-lt"/>
              </a:rPr>
              <a:t>.</a:t>
            </a:r>
            <a:endParaRPr lang="vi-VN" sz="5400" b="0" dirty="0">
              <a:solidFill>
                <a:schemeClr val="bg1"/>
              </a:solidFill>
              <a:effectLst/>
              <a:latin typeface="+mj-lt"/>
            </a:endParaRPr>
          </a:p>
        </p:txBody>
      </p:sp>
    </p:spTree>
    <p:extLst>
      <p:ext uri="{BB962C8B-B14F-4D97-AF65-F5344CB8AC3E}">
        <p14:creationId xmlns:p14="http://schemas.microsoft.com/office/powerpoint/2010/main" val="36494973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 </a:t>
            </a:r>
            <a:r>
              <a:rPr lang="vi-VN" sz="5400" b="0" dirty="0">
                <a:solidFill>
                  <a:schemeClr val="bg1"/>
                </a:solidFill>
                <a:effectLst/>
                <a:latin typeface="+mj-lt"/>
                <a:cs typeface="Times New Roman" panose="02020603050405020304" pitchFamily="18" charset="0"/>
              </a:rPr>
              <a:t>Và 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100" b="0" dirty="0" smtClean="0">
                <a:solidFill>
                  <a:schemeClr val="bg1"/>
                </a:solidFill>
                <a:effectLst/>
                <a:latin typeface="+mj-lt"/>
                <a:cs typeface="Times New Roman" panose="02020603050405020304" pitchFamily="18" charset="0"/>
              </a:rPr>
              <a:t>Lạy Chúa là Thiên Chúa, là Vua trên trời, là</a:t>
            </a:r>
            <a:r>
              <a:rPr lang="en-US" sz="5100" b="0" dirty="0" smtClean="0">
                <a:solidFill>
                  <a:schemeClr val="bg1"/>
                </a:solidFill>
                <a:effectLst/>
                <a:latin typeface="+mj-lt"/>
                <a:cs typeface="Times New Roman" panose="02020603050405020304" pitchFamily="18" charset="0"/>
              </a:rPr>
              <a:t> -</a:t>
            </a:r>
            <a:r>
              <a:rPr lang="vi-VN" sz="5100" b="0" dirty="0" smtClean="0">
                <a:solidFill>
                  <a:schemeClr val="bg1"/>
                </a:solidFill>
                <a:effectLst/>
                <a:latin typeface="+mj-lt"/>
                <a:cs typeface="Times New Roman" panose="02020603050405020304" pitchFamily="18" charset="0"/>
              </a:rPr>
              <a:t> Chúa </a:t>
            </a:r>
            <a:r>
              <a:rPr lang="en-US" sz="5100" b="0" dirty="0" smtClean="0">
                <a:solidFill>
                  <a:schemeClr val="bg1"/>
                </a:solidFill>
                <a:latin typeface="+mj-lt"/>
                <a:cs typeface="Times New Roman" panose="02020603050405020304" pitchFamily="18" charset="0"/>
              </a:rPr>
              <a:t>-</a:t>
            </a:r>
            <a:r>
              <a:rPr lang="en-US" sz="5100" b="0" dirty="0" smtClean="0">
                <a:solidFill>
                  <a:schemeClr val="bg1"/>
                </a:solidFill>
                <a:effectLst/>
                <a:latin typeface="+mj-lt"/>
                <a:cs typeface="Times New Roman" panose="02020603050405020304" pitchFamily="18" charset="0"/>
              </a:rPr>
              <a:t> </a:t>
            </a:r>
            <a:r>
              <a:rPr lang="vi-VN" sz="5100" b="0" dirty="0" smtClean="0">
                <a:solidFill>
                  <a:schemeClr val="bg1"/>
                </a:solidFill>
                <a:effectLst/>
                <a:latin typeface="+mj-lt"/>
                <a:cs typeface="Times New Roman" panose="02020603050405020304" pitchFamily="18" charset="0"/>
              </a:rPr>
              <a:t>Cha</a:t>
            </a:r>
            <a:r>
              <a:rPr lang="en-US" sz="5100" b="0" dirty="0" smtClean="0">
                <a:solidFill>
                  <a:schemeClr val="bg1"/>
                </a:solidFill>
                <a:latin typeface="+mj-lt"/>
                <a:cs typeface="Times New Roman" panose="02020603050405020304" pitchFamily="18" charset="0"/>
              </a:rPr>
              <a:t> -</a:t>
            </a:r>
            <a:r>
              <a:rPr lang="vi-VN" sz="5100" b="0" dirty="0" smtClean="0">
                <a:solidFill>
                  <a:schemeClr val="bg1"/>
                </a:solidFill>
                <a:effectLst/>
                <a:latin typeface="+mj-lt"/>
                <a:cs typeface="Times New Roman" panose="02020603050405020304" pitchFamily="18" charset="0"/>
              </a:rPr>
              <a:t> toàn</a:t>
            </a:r>
            <a:r>
              <a:rPr lang="en-US" sz="5100" b="0" dirty="0" smtClean="0">
                <a:solidFill>
                  <a:schemeClr val="bg1"/>
                </a:solidFill>
                <a:effectLst/>
                <a:latin typeface="+mj-lt"/>
                <a:cs typeface="Times New Roman" panose="02020603050405020304" pitchFamily="18" charset="0"/>
              </a:rPr>
              <a:t> </a:t>
            </a:r>
            <a:r>
              <a:rPr lang="en-US" sz="5100" b="0" dirty="0" smtClean="0">
                <a:solidFill>
                  <a:schemeClr val="bg1"/>
                </a:solidFill>
                <a:latin typeface="+mj-lt"/>
                <a:cs typeface="Times New Roman" panose="02020603050405020304" pitchFamily="18" charset="0"/>
              </a:rPr>
              <a:t>- </a:t>
            </a:r>
            <a:r>
              <a:rPr lang="vi-VN" sz="5100" b="0" dirty="0" smtClean="0">
                <a:solidFill>
                  <a:schemeClr val="bg1"/>
                </a:solidFill>
                <a:effectLst/>
                <a:latin typeface="+mj-lt"/>
                <a:cs typeface="Times New Roman" panose="02020603050405020304" pitchFamily="18" charset="0"/>
              </a:rPr>
              <a:t>năng. Lạy Con Một Thiên Chúa, </a:t>
            </a:r>
            <a:r>
              <a:rPr lang="vi-VN" sz="5100" b="0" dirty="0" smtClean="0">
                <a:solidFill>
                  <a:srgbClr val="FFFF00"/>
                </a:solidFill>
                <a:effectLst/>
                <a:latin typeface="+mj-lt"/>
                <a:cs typeface="Times New Roman" panose="02020603050405020304" pitchFamily="18" charset="0"/>
              </a:rPr>
              <a:t>Chúa Giê-su Ki-tô. </a:t>
            </a:r>
            <a:endParaRPr lang="vi-VN" sz="51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000" b="0" dirty="0" err="1">
                <a:solidFill>
                  <a:schemeClr val="bg1"/>
                </a:solidFill>
                <a:effectLst/>
                <a:latin typeface="+mj-lt"/>
                <a:cs typeface="Times New Roman" panose="02020603050405020304" pitchFamily="18" charset="0"/>
              </a:rPr>
              <a:t>Vì</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lạy</a:t>
            </a:r>
            <a:r>
              <a:rPr lang="en-US" sz="4000" b="0" dirty="0">
                <a:solidFill>
                  <a:schemeClr val="bg1"/>
                </a:solidFill>
                <a:effectLst/>
                <a:latin typeface="+mj-lt"/>
                <a:cs typeface="Times New Roman" panose="02020603050405020304" pitchFamily="18" charset="0"/>
              </a:rPr>
              <a:t> </a:t>
            </a:r>
            <a:r>
              <a:rPr lang="en-US" sz="4000" b="0" dirty="0" err="1">
                <a:solidFill>
                  <a:srgbClr val="FFFF00"/>
                </a:solidFill>
                <a:effectLst/>
                <a:latin typeface="+mj-lt"/>
                <a:cs typeface="Times New Roman" panose="02020603050405020304" pitchFamily="18" charset="0"/>
              </a:rPr>
              <a:t>Chúa</a:t>
            </a:r>
            <a:r>
              <a:rPr lang="en-US" sz="4000" b="0" dirty="0">
                <a:solidFill>
                  <a:srgbClr val="FFFF00"/>
                </a:solidFill>
                <a:effectLst/>
                <a:latin typeface="+mj-lt"/>
                <a:cs typeface="Times New Roman" panose="02020603050405020304" pitchFamily="18" charset="0"/>
              </a:rPr>
              <a:t> </a:t>
            </a:r>
            <a:r>
              <a:rPr lang="en-US" sz="4000" b="0" dirty="0" err="1">
                <a:solidFill>
                  <a:srgbClr val="FFFF00"/>
                </a:solidFill>
                <a:effectLst/>
                <a:latin typeface="+mj-lt"/>
                <a:cs typeface="Times New Roman" panose="02020603050405020304" pitchFamily="18" charset="0"/>
              </a:rPr>
              <a:t>Giê-su</a:t>
            </a:r>
            <a:r>
              <a:rPr lang="en-US" sz="4000" b="0" dirty="0">
                <a:solidFill>
                  <a:srgbClr val="FFFF00"/>
                </a:solidFill>
                <a:effectLst/>
                <a:latin typeface="+mj-lt"/>
                <a:cs typeface="Times New Roman" panose="02020603050405020304" pitchFamily="18" charset="0"/>
              </a:rPr>
              <a:t> Ki-</a:t>
            </a:r>
            <a:r>
              <a:rPr lang="en-US" sz="4000" b="0" dirty="0" err="1">
                <a:solidFill>
                  <a:srgbClr val="FFFF00"/>
                </a:solidFill>
                <a:effectLst/>
                <a:latin typeface="+mj-lt"/>
                <a:cs typeface="Times New Roman" panose="02020603050405020304" pitchFamily="18" charset="0"/>
              </a:rPr>
              <a:t>tô</a:t>
            </a:r>
            <a:r>
              <a:rPr lang="en-US" sz="4000" b="0" dirty="0">
                <a:solidFill>
                  <a:srgbClr val="FFFF00"/>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chỉ</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có</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là</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Đấng</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Thánh</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chỉ</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có</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là</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chỉ</a:t>
            </a:r>
            <a:r>
              <a:rPr lang="en-US" sz="4000" b="0" dirty="0">
                <a:solidFill>
                  <a:schemeClr val="bg1"/>
                </a:solidFill>
                <a:effectLst/>
                <a:latin typeface="+mj-lt"/>
                <a:cs typeface="Times New Roman" panose="02020603050405020304" pitchFamily="18" charset="0"/>
              </a:rPr>
              <a:t> </a:t>
            </a:r>
            <a:r>
              <a:rPr lang="en-US" sz="4000" b="0" dirty="0" smtClean="0">
                <a:solidFill>
                  <a:schemeClr val="bg1"/>
                </a:solidFill>
                <a:effectLst/>
                <a:latin typeface="+mj-lt"/>
                <a:cs typeface="Times New Roman" panose="02020603050405020304" pitchFamily="18" charset="0"/>
              </a:rPr>
              <a:t>- </a:t>
            </a:r>
            <a:r>
              <a:rPr lang="en-US" sz="4000" b="0" dirty="0" err="1" smtClean="0">
                <a:solidFill>
                  <a:schemeClr val="bg1"/>
                </a:solidFill>
                <a:effectLst/>
                <a:latin typeface="+mj-lt"/>
                <a:cs typeface="Times New Roman" panose="02020603050405020304" pitchFamily="18" charset="0"/>
              </a:rPr>
              <a:t>có</a:t>
            </a:r>
            <a:r>
              <a:rPr lang="en-US" sz="4000" b="0" dirty="0" smtClean="0">
                <a:solidFill>
                  <a:schemeClr val="bg1"/>
                </a:solidFill>
                <a:effectLst/>
                <a:latin typeface="+mj-lt"/>
                <a:cs typeface="Times New Roman" panose="02020603050405020304" pitchFamily="18" charset="0"/>
              </a:rPr>
              <a:t> - </a:t>
            </a:r>
            <a:r>
              <a:rPr lang="en-US" sz="4000" b="0" dirty="0" err="1" smtClean="0">
                <a:solidFill>
                  <a:schemeClr val="bg1"/>
                </a:solidFill>
                <a:effectLst/>
                <a:latin typeface="+mj-lt"/>
                <a:cs typeface="Times New Roman" panose="02020603050405020304" pitchFamily="18" charset="0"/>
              </a:rPr>
              <a:t>Chúa</a:t>
            </a:r>
            <a:r>
              <a:rPr lang="en-US" sz="4000" b="0" dirty="0" smtClean="0">
                <a:solidFill>
                  <a:schemeClr val="bg1"/>
                </a:solidFill>
                <a:effectLst/>
                <a:latin typeface="+mj-lt"/>
                <a:cs typeface="Times New Roman" panose="02020603050405020304" pitchFamily="18" charset="0"/>
              </a:rPr>
              <a:t> - </a:t>
            </a:r>
            <a:r>
              <a:rPr lang="en-US" sz="4000" b="0" dirty="0" err="1" smtClean="0">
                <a:solidFill>
                  <a:schemeClr val="bg1"/>
                </a:solidFill>
                <a:effectLst/>
                <a:latin typeface="+mj-lt"/>
                <a:cs typeface="Times New Roman" panose="02020603050405020304" pitchFamily="18" charset="0"/>
              </a:rPr>
              <a:t>là</a:t>
            </a:r>
            <a:r>
              <a:rPr lang="en-US" sz="4000" b="0" dirty="0" smtClean="0">
                <a:solidFill>
                  <a:schemeClr val="bg1"/>
                </a:solidFill>
                <a:effectLst/>
                <a:latin typeface="+mj-lt"/>
                <a:cs typeface="Times New Roman" panose="02020603050405020304" pitchFamily="18" charset="0"/>
              </a:rPr>
              <a:t> - </a:t>
            </a:r>
            <a:r>
              <a:rPr lang="en-US" sz="4000" b="0" dirty="0" err="1" smtClean="0">
                <a:solidFill>
                  <a:schemeClr val="bg1"/>
                </a:solidFill>
                <a:effectLst/>
                <a:latin typeface="+mj-lt"/>
                <a:cs typeface="Times New Roman" panose="02020603050405020304" pitchFamily="18" charset="0"/>
              </a:rPr>
              <a:t>Đấng</a:t>
            </a:r>
            <a:r>
              <a:rPr lang="en-US" sz="4000" b="0" dirty="0" smtClean="0">
                <a:solidFill>
                  <a:schemeClr val="bg1"/>
                </a:solidFill>
                <a:effectLst/>
                <a:latin typeface="+mj-lt"/>
                <a:cs typeface="Times New Roman" panose="02020603050405020304" pitchFamily="18" charset="0"/>
              </a:rPr>
              <a:t> - </a:t>
            </a:r>
            <a:r>
              <a:rPr lang="en-US" sz="4000" b="0" dirty="0" err="1" smtClean="0">
                <a:solidFill>
                  <a:schemeClr val="bg1"/>
                </a:solidFill>
                <a:effectLst/>
                <a:latin typeface="+mj-lt"/>
                <a:cs typeface="Times New Roman" panose="02020603050405020304" pitchFamily="18" charset="0"/>
              </a:rPr>
              <a:t>Tối</a:t>
            </a:r>
            <a:r>
              <a:rPr lang="en-US" sz="4000" b="0" dirty="0" smtClean="0">
                <a:solidFill>
                  <a:schemeClr val="bg1"/>
                </a:solidFill>
                <a:effectLst/>
                <a:latin typeface="+mj-lt"/>
                <a:cs typeface="Times New Roman" panose="02020603050405020304" pitchFamily="18" charset="0"/>
              </a:rPr>
              <a:t> - Cao</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cùng</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Đức</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Thánh</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Thần</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trong</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vinh</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quang</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Đức</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a:solidFill>
                  <a:schemeClr val="bg1"/>
                </a:solidFill>
                <a:effectLst/>
                <a:latin typeface="+mj-lt"/>
                <a:cs typeface="Times New Roman" panose="02020603050405020304" pitchFamily="18" charset="0"/>
              </a:rPr>
              <a:t> Cha. </a:t>
            </a:r>
            <a:r>
              <a:rPr lang="en-US" sz="4000" b="0" u="sng" dirty="0">
                <a:solidFill>
                  <a:srgbClr val="FFFF00"/>
                </a:solidFill>
                <a:effectLst/>
                <a:latin typeface="+mj-lt"/>
                <a:cs typeface="Times New Roman" panose="02020603050405020304" pitchFamily="18" charset="0"/>
              </a:rPr>
              <a:t>A-men. A-men. </a:t>
            </a:r>
            <a:endParaRPr lang="vi-VN" sz="40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rPr>
              <a:t>TẬP </a:t>
            </a:r>
            <a:r>
              <a:rPr lang="en-US" sz="6000" b="0" dirty="0">
                <a:solidFill>
                  <a:srgbClr val="FFFF00"/>
                </a:solidFill>
                <a:effectLst/>
                <a:latin typeface="+mj-lt"/>
              </a:rPr>
              <a:t>HÁT CỘNG ĐOÀN</a:t>
            </a:r>
          </a:p>
        </p:txBody>
      </p:sp>
      <p:pic>
        <p:nvPicPr>
          <p:cNvPr id="6" name="Picture 5"/>
          <p:cNvPicPr>
            <a:picLocks noChangeAspect="1"/>
          </p:cNvPicPr>
          <p:nvPr/>
        </p:nvPicPr>
        <p:blipFill>
          <a:blip r:embed="rId2"/>
          <a:stretch>
            <a:fillRect/>
          </a:stretch>
        </p:blipFill>
        <p:spPr>
          <a:xfrm>
            <a:off x="1287989" y="133350"/>
            <a:ext cx="6590017" cy="1371600"/>
          </a:xfrm>
          <a:prstGeom prst="rect">
            <a:avLst/>
          </a:prstGeom>
        </p:spPr>
      </p:pic>
      <p:sp>
        <p:nvSpPr>
          <p:cNvPr id="7" name="Rectangle 6"/>
          <p:cNvSpPr/>
          <p:nvPr/>
        </p:nvSpPr>
        <p:spPr>
          <a:xfrm>
            <a:off x="2292950" y="438150"/>
            <a:ext cx="4558107" cy="830997"/>
          </a:xfrm>
          <a:prstGeom prst="rect">
            <a:avLst/>
          </a:prstGeom>
          <a:noFill/>
        </p:spPr>
        <p:txBody>
          <a:bodyPr wrap="none" lIns="91440" tIns="45720" rIns="91440" bIns="45720">
            <a:spAutoFit/>
          </a:bodyPr>
          <a:lstStyle/>
          <a:p>
            <a:pPr algn="ctr"/>
            <a:r>
              <a:rPr lang="en-US" sz="2400"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CA ĐOÀN THÁNH GIOAN TẨY GIẢ</a:t>
            </a:r>
          </a:p>
          <a:p>
            <a:pPr algn="ctr"/>
            <a:r>
              <a:rPr lang="en-US" sz="2400"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sz="2400"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u="sng" dirty="0">
              <a:ln w="1905"/>
              <a:solidFill>
                <a:srgbClr val="A50021"/>
              </a:solidFill>
              <a:effectLst>
                <a:innerShdw blurRad="69850" dist="43180" dir="5400000">
                  <a:srgbClr val="000000">
                    <a:alpha val="65000"/>
                  </a:srgbClr>
                </a:innerShdw>
              </a:effectLst>
            </a:endParaRP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r>
              <a:rPr lang="vi-VN" sz="3200" b="1" i="1" dirty="0" smtClean="0">
                <a:ln w="1905"/>
                <a:solidFill>
                  <a:srgbClr val="A50021"/>
                </a:solidFill>
                <a:effectLst>
                  <a:innerShdw blurRad="69850" dist="43180" dir="5400000">
                    <a:srgbClr val="000000">
                      <a:alpha val="65000"/>
                    </a:srgbClr>
                  </a:innerShdw>
                </a:effectLst>
              </a:rPr>
              <a:t>.</a:t>
            </a:r>
            <a:endParaRPr lang="vi-VN" sz="3200" b="1" i="1" dirty="0">
              <a:ln w="1905"/>
              <a:solidFill>
                <a:srgbClr val="A50021"/>
              </a:solidFill>
              <a:effectLst>
                <a:innerShdw blurRad="69850" dist="43180" dir="5400000">
                  <a:srgbClr val="000000">
                    <a:alpha val="65000"/>
                  </a:srgbClr>
                </a:innerShdw>
              </a:effectLst>
            </a:endParaRPr>
          </a:p>
          <a:p>
            <a:r>
              <a:rPr lang="vi-VN" sz="3200" b="1" dirty="0">
                <a:ln w="1905"/>
                <a:solidFill>
                  <a:srgbClr val="A50021"/>
                </a:solidFill>
                <a:effectLst>
                  <a:innerShdw blurRad="69850" dist="43180" dir="5400000">
                    <a:srgbClr val="000000">
                      <a:alpha val="65000"/>
                    </a:srgbClr>
                  </a:innerShdw>
                </a:effectLst>
              </a:rPr>
              <a:t>Bài trích sách Giô-suê.</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19549"/>
          </a:xfrm>
        </p:spPr>
        <p:txBody>
          <a:bodyPr/>
          <a:lstStyle/>
          <a:p>
            <a:r>
              <a:rPr lang="en-US" b="0" dirty="0" smtClean="0">
                <a:solidFill>
                  <a:srgbClr val="FFFF00"/>
                </a:solidFill>
              </a:rPr>
              <a:t>THÁNH VỊNH 33</a:t>
            </a:r>
            <a:br>
              <a:rPr lang="en-US" b="0" dirty="0" smtClean="0">
                <a:solidFill>
                  <a:srgbClr val="FFFF00"/>
                </a:solidFill>
              </a:rPr>
            </a:br>
            <a:r>
              <a:rPr lang="en-US" b="0" dirty="0" smtClean="0">
                <a:solidFill>
                  <a:srgbClr val="FFFF00"/>
                </a:solidFill>
              </a:rPr>
              <a:t>CHÚA NHẬT XXI THƯỜNG NIÊN</a:t>
            </a:r>
            <a:br>
              <a:rPr lang="en-US" b="0" dirty="0" smtClean="0">
                <a:solidFill>
                  <a:srgbClr val="FFFF00"/>
                </a:solidFill>
              </a:rPr>
            </a:br>
            <a:r>
              <a:rPr lang="en-US" b="0" dirty="0" smtClean="0">
                <a:solidFill>
                  <a:srgbClr val="FFFF00"/>
                </a:solidFill>
              </a:rPr>
              <a:t>NĂM B </a:t>
            </a:r>
            <a:br>
              <a:rPr lang="en-US" b="0" dirty="0" smtClean="0">
                <a:solidFill>
                  <a:srgbClr val="FFFF00"/>
                </a:solidFill>
              </a:rPr>
            </a:br>
            <a:r>
              <a:rPr lang="en-US" b="0" i="1" dirty="0" smtClean="0">
                <a:solidFill>
                  <a:schemeClr val="bg1"/>
                </a:solidFill>
              </a:rPr>
              <a:t>Lm. Kim Long</a:t>
            </a:r>
            <a:br>
              <a:rPr lang="en-US" b="0" i="1" dirty="0" smtClean="0">
                <a:solidFill>
                  <a:schemeClr val="bg1"/>
                </a:solidFill>
              </a:rPr>
            </a:br>
            <a:r>
              <a:rPr lang="en-US" b="0" i="1" dirty="0" smtClean="0">
                <a:solidFill>
                  <a:schemeClr val="bg1"/>
                </a:solidFill>
              </a:rPr>
              <a:t>05 </a:t>
            </a:r>
            <a:r>
              <a:rPr lang="en-US" b="0" i="1" dirty="0" err="1" smtClean="0">
                <a:solidFill>
                  <a:schemeClr val="bg1"/>
                </a:solidFill>
              </a:rPr>
              <a:t>Câu</a:t>
            </a:r>
            <a:endParaRPr lang="en-US" b="0" i="1" dirty="0">
              <a:solidFill>
                <a:schemeClr val="bg1"/>
              </a:solidFill>
            </a:endParaRPr>
          </a:p>
        </p:txBody>
      </p:sp>
      <p:pic>
        <p:nvPicPr>
          <p:cNvPr id="3" name="Picture 2"/>
          <p:cNvPicPr>
            <a:picLocks noChangeAspect="1"/>
          </p:cNvPicPr>
          <p:nvPr/>
        </p:nvPicPr>
        <p:blipFill>
          <a:blip r:embed="rId3"/>
          <a:stretch>
            <a:fillRect/>
          </a:stretch>
        </p:blipFill>
        <p:spPr>
          <a:xfrm>
            <a:off x="1828800" y="3915818"/>
            <a:ext cx="5428611" cy="1129873"/>
          </a:xfrm>
          <a:prstGeom prst="rect">
            <a:avLst/>
          </a:prstGeom>
        </p:spPr>
      </p:pic>
      <p:sp>
        <p:nvSpPr>
          <p:cNvPr id="4" name="Rectangle 3"/>
          <p:cNvSpPr/>
          <p:nvPr/>
        </p:nvSpPr>
        <p:spPr>
          <a:xfrm>
            <a:off x="2453865" y="4163558"/>
            <a:ext cx="3810260" cy="646331"/>
          </a:xfrm>
          <a:prstGeom prst="rect">
            <a:avLst/>
          </a:prstGeom>
          <a:noFill/>
        </p:spPr>
        <p:txBody>
          <a:bodyPr wrap="square" lIns="91440" tIns="45720" rIns="91440" bIns="45720">
            <a:spAutoFit/>
          </a:bodyPr>
          <a:lstStyle/>
          <a:p>
            <a:pPr algn="ctr"/>
            <a:r>
              <a:rPr lang="en-US"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CA ĐOÀN THÁNH GIOAN TẨY GIẢ</a:t>
            </a:r>
          </a:p>
          <a:p>
            <a:pPr algn="ctr"/>
            <a:r>
              <a:rPr lang="en-US"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72607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rPr>
              <a:t>Đk</a:t>
            </a:r>
            <a:r>
              <a:rPr lang="en-US" sz="7200" b="0" u="sng" dirty="0" smtClean="0">
                <a:solidFill>
                  <a:srgbClr val="FFFF00"/>
                </a:solidFill>
              </a:rPr>
              <a:t>:</a:t>
            </a:r>
            <a:r>
              <a:rPr lang="en-US" sz="7200" b="0" dirty="0">
                <a:solidFill>
                  <a:schemeClr val="bg1"/>
                </a:solidFill>
              </a:rPr>
              <a:t> </a:t>
            </a:r>
            <a:r>
              <a:rPr lang="vi-VN" sz="7200" b="0" dirty="0">
                <a:solidFill>
                  <a:schemeClr val="bg1"/>
                </a:solidFill>
              </a:rPr>
              <a:t>Hãy nếm thử mà coi cho biết Chúa thiện hảo dường bao.</a:t>
            </a:r>
            <a:endParaRPr lang="en-US" sz="7200" b="0" dirty="0">
              <a:solidFill>
                <a:schemeClr val="bg1"/>
              </a:solidFill>
            </a:endParaRPr>
          </a:p>
        </p:txBody>
      </p:sp>
    </p:spTree>
    <p:extLst>
      <p:ext uri="{BB962C8B-B14F-4D97-AF65-F5344CB8AC3E}">
        <p14:creationId xmlns:p14="http://schemas.microsoft.com/office/powerpoint/2010/main" val="3269807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rPr>
              <a:t>Tk1:</a:t>
            </a:r>
            <a:r>
              <a:rPr lang="en-US" sz="5400" b="0" dirty="0">
                <a:solidFill>
                  <a:schemeClr val="bg1"/>
                </a:solidFill>
              </a:rPr>
              <a:t> </a:t>
            </a:r>
            <a:r>
              <a:rPr lang="vi-VN" sz="5400" b="0" dirty="0">
                <a:solidFill>
                  <a:schemeClr val="bg1"/>
                </a:solidFill>
              </a:rPr>
              <a:t>Tôi luôn luôn ca tụng Chúa, câu hát mừng Ngài chẳng ngớt trên môi. Chúa đã làm tôi hãnh diện, xin các bạn nghèo nghe nói mà vui lên.</a:t>
            </a:r>
            <a:endParaRPr lang="en-US" sz="5400" b="0" dirty="0">
              <a:solidFill>
                <a:schemeClr val="bg1"/>
              </a:solidFill>
            </a:endParaRPr>
          </a:p>
        </p:txBody>
      </p:sp>
    </p:spTree>
    <p:extLst>
      <p:ext uri="{BB962C8B-B14F-4D97-AF65-F5344CB8AC3E}">
        <p14:creationId xmlns:p14="http://schemas.microsoft.com/office/powerpoint/2010/main" val="3050352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rPr>
              <a:t>Đk</a:t>
            </a:r>
            <a:r>
              <a:rPr lang="en-US" sz="7200" b="0" u="sng" dirty="0" smtClean="0">
                <a:solidFill>
                  <a:srgbClr val="FFFF00"/>
                </a:solidFill>
              </a:rPr>
              <a:t>:</a:t>
            </a:r>
            <a:r>
              <a:rPr lang="en-US" sz="7200" b="0" dirty="0">
                <a:solidFill>
                  <a:schemeClr val="bg1"/>
                </a:solidFill>
              </a:rPr>
              <a:t> </a:t>
            </a:r>
            <a:r>
              <a:rPr lang="vi-VN" sz="7200" b="0" dirty="0">
                <a:solidFill>
                  <a:schemeClr val="bg1"/>
                </a:solidFill>
              </a:rPr>
              <a:t>Hãy nếm thử mà coi cho biết Chúa thiện hảo dường bao.</a:t>
            </a:r>
            <a:endParaRPr lang="en-US" sz="7200" b="0" dirty="0">
              <a:solidFill>
                <a:schemeClr val="bg1"/>
              </a:solidFill>
            </a:endParaRPr>
          </a:p>
        </p:txBody>
      </p:sp>
    </p:spTree>
    <p:extLst>
      <p:ext uri="{BB962C8B-B14F-4D97-AF65-F5344CB8AC3E}">
        <p14:creationId xmlns:p14="http://schemas.microsoft.com/office/powerpoint/2010/main" val="1745851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rPr>
              <a:t>Tk2:</a:t>
            </a:r>
            <a:r>
              <a:rPr lang="en-US" sz="5400" b="0" dirty="0">
                <a:solidFill>
                  <a:schemeClr val="bg1"/>
                </a:solidFill>
              </a:rPr>
              <a:t> </a:t>
            </a:r>
            <a:r>
              <a:rPr lang="vi-VN" sz="5400" b="0" dirty="0">
                <a:solidFill>
                  <a:schemeClr val="bg1"/>
                </a:solidFill>
              </a:rPr>
              <a:t>Bôi tên luôn nơi trần thế, bao lũ bạo tàn bị Chúa tru di. Chúa đoái nhìn ai chính trực, Luôn lắng tai mà nghe tiếng họ kêu van.</a:t>
            </a:r>
            <a:endParaRPr lang="en-US" sz="5400" b="0" dirty="0">
              <a:solidFill>
                <a:schemeClr val="bg1"/>
              </a:solidFill>
            </a:endParaRPr>
          </a:p>
        </p:txBody>
      </p:sp>
    </p:spTree>
    <p:extLst>
      <p:ext uri="{BB962C8B-B14F-4D97-AF65-F5344CB8AC3E}">
        <p14:creationId xmlns:p14="http://schemas.microsoft.com/office/powerpoint/2010/main" val="4240951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rPr>
              <a:t>Đk</a:t>
            </a:r>
            <a:r>
              <a:rPr lang="en-US" sz="7200" b="0" u="sng" dirty="0" smtClean="0">
                <a:solidFill>
                  <a:srgbClr val="FFFF00"/>
                </a:solidFill>
              </a:rPr>
              <a:t>:</a:t>
            </a:r>
            <a:r>
              <a:rPr lang="en-US" sz="7200" b="0" dirty="0">
                <a:solidFill>
                  <a:schemeClr val="bg1"/>
                </a:solidFill>
              </a:rPr>
              <a:t> </a:t>
            </a:r>
            <a:r>
              <a:rPr lang="vi-VN" sz="7200" b="0" dirty="0">
                <a:solidFill>
                  <a:schemeClr val="bg1"/>
                </a:solidFill>
              </a:rPr>
              <a:t>Hãy nếm thử mà coi cho biết Chúa thiện hảo dường bao.</a:t>
            </a:r>
            <a:endParaRPr lang="en-US" sz="7200" b="0" dirty="0">
              <a:solidFill>
                <a:schemeClr val="bg1"/>
              </a:solidFill>
            </a:endParaRPr>
          </a:p>
        </p:txBody>
      </p:sp>
    </p:spTree>
    <p:extLst>
      <p:ext uri="{BB962C8B-B14F-4D97-AF65-F5344CB8AC3E}">
        <p14:creationId xmlns:p14="http://schemas.microsoft.com/office/powerpoint/2010/main" val="1229587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rPr>
              <a:t>Đk</a:t>
            </a:r>
            <a:r>
              <a:rPr lang="en-US" sz="7200" b="0" u="sng" dirty="0" smtClean="0">
                <a:solidFill>
                  <a:srgbClr val="FFFF00"/>
                </a:solidFill>
              </a:rPr>
              <a:t>:</a:t>
            </a:r>
            <a:r>
              <a:rPr lang="en-US" sz="7200" b="0" dirty="0">
                <a:solidFill>
                  <a:schemeClr val="bg1"/>
                </a:solidFill>
              </a:rPr>
              <a:t> </a:t>
            </a:r>
            <a:r>
              <a:rPr lang="vi-VN" sz="7200" b="0" dirty="0">
                <a:solidFill>
                  <a:schemeClr val="bg1"/>
                </a:solidFill>
              </a:rPr>
              <a:t>Hãy nếm thử mà coi cho biết Chúa thiện hảo dường bao.</a:t>
            </a:r>
            <a:endParaRPr lang="en-US" sz="7200" b="0" dirty="0">
              <a:solidFill>
                <a:schemeClr val="bg1"/>
              </a:solidFill>
            </a:endParaRPr>
          </a:p>
        </p:txBody>
      </p:sp>
    </p:spTree>
    <p:extLst>
      <p:ext uri="{BB962C8B-B14F-4D97-AF65-F5344CB8AC3E}">
        <p14:creationId xmlns:p14="http://schemas.microsoft.com/office/powerpoint/2010/main" val="1740104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rPr>
              <a:t>Tk3:</a:t>
            </a:r>
            <a:r>
              <a:rPr lang="en-US" sz="5400" b="0" dirty="0" smtClean="0">
                <a:solidFill>
                  <a:schemeClr val="bg1"/>
                </a:solidFill>
              </a:rPr>
              <a:t> </a:t>
            </a:r>
            <a:r>
              <a:rPr lang="vi-VN" sz="5400" b="0" dirty="0">
                <a:solidFill>
                  <a:schemeClr val="bg1"/>
                </a:solidFill>
              </a:rPr>
              <a:t>Khi nguy nan kêu cầu Chúa, nên Chúa nhậm lời giải thoát khang an. Chúa ở gần bao tấm lòng tan vỡ ê chề để cứu độ cho luôn.</a:t>
            </a:r>
            <a:endParaRPr lang="en-US" sz="5400" b="0" dirty="0">
              <a:solidFill>
                <a:schemeClr val="bg1"/>
              </a:solidFill>
            </a:endParaRPr>
          </a:p>
        </p:txBody>
      </p:sp>
    </p:spTree>
    <p:extLst>
      <p:ext uri="{BB962C8B-B14F-4D97-AF65-F5344CB8AC3E}">
        <p14:creationId xmlns:p14="http://schemas.microsoft.com/office/powerpoint/2010/main" val="1715101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rPr>
              <a:t>Đk</a:t>
            </a:r>
            <a:r>
              <a:rPr lang="en-US" sz="7200" b="0" u="sng" dirty="0" smtClean="0">
                <a:solidFill>
                  <a:srgbClr val="FFFF00"/>
                </a:solidFill>
              </a:rPr>
              <a:t>:</a:t>
            </a:r>
            <a:r>
              <a:rPr lang="en-US" sz="7200" b="0" dirty="0">
                <a:solidFill>
                  <a:schemeClr val="bg1"/>
                </a:solidFill>
              </a:rPr>
              <a:t> </a:t>
            </a:r>
            <a:r>
              <a:rPr lang="vi-VN" sz="7200" b="0" dirty="0">
                <a:solidFill>
                  <a:schemeClr val="bg1"/>
                </a:solidFill>
              </a:rPr>
              <a:t>Hãy nếm thử mà coi cho biết Chúa thiện hảo dường bao.</a:t>
            </a:r>
            <a:endParaRPr lang="en-US" sz="7200" b="0" dirty="0">
              <a:solidFill>
                <a:schemeClr val="bg1"/>
              </a:solidFill>
            </a:endParaRPr>
          </a:p>
        </p:txBody>
      </p:sp>
    </p:spTree>
    <p:extLst>
      <p:ext uri="{BB962C8B-B14F-4D97-AF65-F5344CB8AC3E}">
        <p14:creationId xmlns:p14="http://schemas.microsoft.com/office/powerpoint/2010/main" val="1768854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rPr>
              <a:t>Tk4:</a:t>
            </a:r>
            <a:r>
              <a:rPr lang="en-US" sz="5400" b="0" dirty="0" smtClean="0">
                <a:solidFill>
                  <a:schemeClr val="bg1"/>
                </a:solidFill>
              </a:rPr>
              <a:t> </a:t>
            </a:r>
            <a:r>
              <a:rPr lang="vi-VN" sz="5400" b="0" dirty="0">
                <a:solidFill>
                  <a:schemeClr val="bg1"/>
                </a:solidFill>
              </a:rPr>
              <a:t>Ai công minh luôn gặp khó, nhưng Chúa dủ tình hằng cứu thoát cho. Chúa giữ gìn xương cốt họ, không để khúc nào bị gẫy dập chi đâu.</a:t>
            </a:r>
            <a:endParaRPr lang="en-US" sz="5400" b="0" dirty="0">
              <a:solidFill>
                <a:schemeClr val="bg1"/>
              </a:solidFill>
            </a:endParaRPr>
          </a:p>
        </p:txBody>
      </p:sp>
    </p:spTree>
    <p:extLst>
      <p:ext uri="{BB962C8B-B14F-4D97-AF65-F5344CB8AC3E}">
        <p14:creationId xmlns:p14="http://schemas.microsoft.com/office/powerpoint/2010/main" val="2328611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rPr>
              <a:t>Đk</a:t>
            </a:r>
            <a:r>
              <a:rPr lang="en-US" sz="7200" b="0" u="sng" dirty="0" smtClean="0">
                <a:solidFill>
                  <a:srgbClr val="FFFF00"/>
                </a:solidFill>
              </a:rPr>
              <a:t>:</a:t>
            </a:r>
            <a:r>
              <a:rPr lang="en-US" sz="7200" b="0" dirty="0">
                <a:solidFill>
                  <a:schemeClr val="bg1"/>
                </a:solidFill>
              </a:rPr>
              <a:t> </a:t>
            </a:r>
            <a:r>
              <a:rPr lang="vi-VN" sz="7200" b="0" dirty="0">
                <a:solidFill>
                  <a:schemeClr val="bg1"/>
                </a:solidFill>
              </a:rPr>
              <a:t>Hãy nếm thử mà coi cho biết Chúa thiện hảo dường bao.</a:t>
            </a:r>
            <a:endParaRPr lang="en-US" sz="7200" b="0" dirty="0">
              <a:solidFill>
                <a:schemeClr val="bg1"/>
              </a:solidFill>
            </a:endParaRPr>
          </a:p>
        </p:txBody>
      </p:sp>
    </p:spTree>
    <p:extLst>
      <p:ext uri="{BB962C8B-B14F-4D97-AF65-F5344CB8AC3E}">
        <p14:creationId xmlns:p14="http://schemas.microsoft.com/office/powerpoint/2010/main" val="3233364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rPr>
              <a:t>Tk5:</a:t>
            </a:r>
            <a:r>
              <a:rPr lang="en-US" sz="5400" b="0" dirty="0" smtClean="0">
                <a:solidFill>
                  <a:schemeClr val="bg1"/>
                </a:solidFill>
              </a:rPr>
              <a:t> </a:t>
            </a:r>
            <a:r>
              <a:rPr lang="vi-VN" sz="5400" b="0" dirty="0">
                <a:solidFill>
                  <a:schemeClr val="bg1"/>
                </a:solidFill>
              </a:rPr>
              <a:t>Quân gian manh gây tội lỗi, kẻ ghét người lành bị án tiêu vong. Chúa cứu mạng tôi tớ Ngài, Nương náu bên Ngài không lãnh phạt khi nao.</a:t>
            </a:r>
            <a:endParaRPr lang="en-US" sz="5400" b="0" dirty="0">
              <a:solidFill>
                <a:schemeClr val="bg1"/>
              </a:solidFill>
            </a:endParaRPr>
          </a:p>
        </p:txBody>
      </p:sp>
    </p:spTree>
    <p:extLst>
      <p:ext uri="{BB962C8B-B14F-4D97-AF65-F5344CB8AC3E}">
        <p14:creationId xmlns:p14="http://schemas.microsoft.com/office/powerpoint/2010/main" val="3680811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rPr>
              <a:t>Đk</a:t>
            </a:r>
            <a:r>
              <a:rPr lang="en-US" sz="7200" b="0" u="sng" dirty="0" smtClean="0">
                <a:solidFill>
                  <a:srgbClr val="FFFF00"/>
                </a:solidFill>
              </a:rPr>
              <a:t>:</a:t>
            </a:r>
            <a:r>
              <a:rPr lang="en-US" sz="7200" b="0" dirty="0">
                <a:solidFill>
                  <a:schemeClr val="bg1"/>
                </a:solidFill>
              </a:rPr>
              <a:t> </a:t>
            </a:r>
            <a:r>
              <a:rPr lang="vi-VN" sz="7200" b="0" dirty="0">
                <a:solidFill>
                  <a:schemeClr val="bg1"/>
                </a:solidFill>
              </a:rPr>
              <a:t>Hãy nếm thử mà coi cho biết Chúa thiện hảo dường bao.</a:t>
            </a:r>
            <a:endParaRPr lang="en-US" sz="7200" b="0" dirty="0">
              <a:solidFill>
                <a:schemeClr val="bg1"/>
              </a:solidFill>
            </a:endParaRPr>
          </a:p>
        </p:txBody>
      </p:sp>
    </p:spTree>
    <p:extLst>
      <p:ext uri="{BB962C8B-B14F-4D97-AF65-F5344CB8AC3E}">
        <p14:creationId xmlns:p14="http://schemas.microsoft.com/office/powerpoint/2010/main" val="2410333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u="sng" dirty="0">
                <a:solidFill>
                  <a:srgbClr val="FF0000"/>
                </a:solidFill>
              </a:rPr>
              <a:t>Bài đọc </a:t>
            </a:r>
            <a:r>
              <a:rPr lang="vi-VN" sz="3600" u="sng" dirty="0" smtClean="0">
                <a:solidFill>
                  <a:srgbClr val="FF0000"/>
                </a:solidFill>
              </a:rPr>
              <a:t>2</a:t>
            </a:r>
            <a:endParaRPr lang="vi-VN" sz="3600" u="sng" dirty="0">
              <a:solidFill>
                <a:srgbClr val="FF0000"/>
              </a:solidFill>
            </a:endParaRPr>
          </a:p>
          <a:p>
            <a:r>
              <a:rPr lang="vi-VN" sz="3600" i="1" dirty="0">
                <a:solidFill>
                  <a:srgbClr val="FF0000"/>
                </a:solidFill>
              </a:rPr>
              <a:t>Mầu nhiệm này thật là cao cả. Tôi muốn nói về Đức Ki-tô và Hội Thánh</a:t>
            </a:r>
            <a:r>
              <a:rPr lang="vi-VN" sz="3600" i="1" dirty="0" smtClean="0">
                <a:solidFill>
                  <a:srgbClr val="FF0000"/>
                </a:solidFill>
              </a:rPr>
              <a:t>.</a:t>
            </a:r>
            <a:endParaRPr lang="vi-VN" sz="3600" i="1" dirty="0">
              <a:solidFill>
                <a:srgbClr val="FF0000"/>
              </a:solidFill>
            </a:endParaRPr>
          </a:p>
          <a:p>
            <a:r>
              <a:rPr lang="vi-VN" sz="36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b="0" dirty="0">
                <a:solidFill>
                  <a:schemeClr val="bg1"/>
                </a:solidFill>
              </a:rPr>
              <a:t>Lạy Chúa, Lời Chúa là thần trí và là sự sống, Chúa mới có những lời ban phúc trường </a:t>
            </a:r>
            <a:r>
              <a:rPr lang="vi-VN" sz="6000" b="0" dirty="0" smtClean="0">
                <a:solidFill>
                  <a:schemeClr val="bg1"/>
                </a:solidFill>
              </a:rPr>
              <a:t>sinh</a:t>
            </a:r>
            <a:r>
              <a:rPr lang="en-US" sz="6000" b="0" dirty="0" smtClean="0">
                <a:solidFill>
                  <a:schemeClr val="bg1"/>
                </a:solidFill>
              </a:rPr>
              <a:t>.</a:t>
            </a:r>
            <a:endParaRPr lang="vi-VN" sz="6000" b="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b="1" u="sng" dirty="0" smtClean="0">
                <a:solidFill>
                  <a:srgbClr val="FFFF00"/>
                </a:solidFill>
              </a:rPr>
              <a:t>Alleluia-Alleluia</a:t>
            </a:r>
            <a:endParaRPr lang="en-US" sz="3600" b="1" u="sng" dirty="0">
              <a:solidFill>
                <a:srgbClr val="FFFF00"/>
              </a:solidFill>
            </a:endParaRPr>
          </a:p>
        </p:txBody>
      </p:sp>
      <p:sp>
        <p:nvSpPr>
          <p:cNvPr id="4" name="Rectangle 3"/>
          <p:cNvSpPr/>
          <p:nvPr/>
        </p:nvSpPr>
        <p:spPr>
          <a:xfrm>
            <a:off x="6400800" y="4458474"/>
            <a:ext cx="2521844" cy="707886"/>
          </a:xfrm>
          <a:prstGeom prst="rect">
            <a:avLst/>
          </a:prstGeom>
        </p:spPr>
        <p:txBody>
          <a:bodyPr wrap="none">
            <a:spAutoFit/>
          </a:bodyPr>
          <a:lstStyle/>
          <a:p>
            <a:r>
              <a:rPr lang="en-US" sz="4000" b="1" dirty="0" smtClean="0">
                <a:solidFill>
                  <a:srgbClr val="FFFF00"/>
                </a:solidFill>
              </a:rPr>
              <a:t>Alleluia…</a:t>
            </a:r>
            <a:endParaRPr lang="en-US" sz="4000" b="1" dirty="0">
              <a:solidFill>
                <a:srgbClr val="FFFF00"/>
              </a:solidFill>
            </a:endParaRPr>
          </a:p>
        </p:txBody>
      </p:sp>
    </p:spTree>
    <p:extLst>
      <p:ext uri="{BB962C8B-B14F-4D97-AF65-F5344CB8AC3E}">
        <p14:creationId xmlns:p14="http://schemas.microsoft.com/office/powerpoint/2010/main" val="2923004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b="0" dirty="0">
                <a:solidFill>
                  <a:schemeClr val="bg1"/>
                </a:solidFill>
              </a:rPr>
              <a:t>Lạy Chúa, Lời Chúa là thần trí và là sự sống, Chúa mới có những lời ban phúc trường </a:t>
            </a:r>
            <a:r>
              <a:rPr lang="vi-VN" sz="6000" b="0" dirty="0" smtClean="0">
                <a:solidFill>
                  <a:schemeClr val="bg1"/>
                </a:solidFill>
              </a:rPr>
              <a:t>sinh</a:t>
            </a:r>
            <a:r>
              <a:rPr lang="en-US" sz="6000" b="0" dirty="0" smtClean="0">
                <a:solidFill>
                  <a:schemeClr val="bg1"/>
                </a:solidFill>
              </a:rPr>
              <a:t>.</a:t>
            </a:r>
            <a:endParaRPr lang="vi-VN" sz="6000" b="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292295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14600" y="1079033"/>
            <a:ext cx="6553200" cy="3416320"/>
          </a:xfrm>
          <a:prstGeom prst="rect">
            <a:avLst/>
          </a:prstGeom>
        </p:spPr>
        <p:txBody>
          <a:bodyPr wrap="square">
            <a:spAutoFit/>
          </a:bodyPr>
          <a:lstStyle/>
          <a:p>
            <a:pPr algn="just"/>
            <a:r>
              <a:rPr lang="en-US" sz="3600" dirty="0" err="1" smtClean="0"/>
              <a:t>Anh</a:t>
            </a:r>
            <a:r>
              <a:rPr lang="en-US" sz="3600" dirty="0" smtClean="0"/>
              <a:t> </a:t>
            </a:r>
            <a:r>
              <a:rPr lang="en-US" sz="3600" dirty="0" err="1" smtClean="0"/>
              <a:t>chị</a:t>
            </a:r>
            <a:r>
              <a:rPr lang="en-US" sz="3600" dirty="0" smtClean="0"/>
              <a:t> </a:t>
            </a:r>
            <a:r>
              <a:rPr lang="en-US" sz="3600" dirty="0" err="1" smtClean="0"/>
              <a:t>em</a:t>
            </a:r>
            <a:r>
              <a:rPr lang="en-US" sz="3600" dirty="0" smtClean="0"/>
              <a:t> </a:t>
            </a:r>
            <a:r>
              <a:rPr lang="en-US" sz="3600" dirty="0" err="1" smtClean="0"/>
              <a:t>thân</a:t>
            </a:r>
            <a:r>
              <a:rPr lang="en-US" sz="3600" dirty="0" smtClean="0"/>
              <a:t> </a:t>
            </a:r>
            <a:r>
              <a:rPr lang="en-US" sz="3600" dirty="0" err="1" smtClean="0"/>
              <a:t>mến</a:t>
            </a:r>
            <a:r>
              <a:rPr lang="en-US" sz="3600" dirty="0" smtClean="0"/>
              <a:t>, </a:t>
            </a:r>
            <a:r>
              <a:rPr lang="en-US" sz="3600" dirty="0" err="1" smtClean="0"/>
              <a:t>Đức</a:t>
            </a:r>
            <a:r>
              <a:rPr lang="en-US" sz="3600" dirty="0" smtClean="0"/>
              <a:t> Ki-</a:t>
            </a:r>
            <a:r>
              <a:rPr lang="en-US" sz="3600" dirty="0" err="1" smtClean="0"/>
              <a:t>tô</a:t>
            </a:r>
            <a:r>
              <a:rPr lang="en-US" sz="3600" dirty="0" smtClean="0"/>
              <a:t> </a:t>
            </a:r>
            <a:r>
              <a:rPr lang="en-US" sz="3600" dirty="0" err="1" smtClean="0"/>
              <a:t>là</a:t>
            </a:r>
            <a:r>
              <a:rPr lang="en-US" sz="3600" dirty="0" smtClean="0"/>
              <a:t> </a:t>
            </a:r>
            <a:r>
              <a:rPr lang="en-US" sz="3600" dirty="0" err="1"/>
              <a:t>N</a:t>
            </a:r>
            <a:r>
              <a:rPr lang="en-US" sz="3600" dirty="0" err="1" smtClean="0"/>
              <a:t>gôi</a:t>
            </a:r>
            <a:r>
              <a:rPr lang="en-US" sz="3600" dirty="0" smtClean="0"/>
              <a:t> </a:t>
            </a:r>
            <a:r>
              <a:rPr lang="en-US" sz="3600" dirty="0" err="1"/>
              <a:t>L</a:t>
            </a:r>
            <a:r>
              <a:rPr lang="en-US" sz="3600" dirty="0" err="1" smtClean="0"/>
              <a:t>ời</a:t>
            </a:r>
            <a:r>
              <a:rPr lang="en-US" sz="3600" dirty="0" smtClean="0"/>
              <a:t> </a:t>
            </a:r>
            <a:r>
              <a:rPr lang="en-US" sz="3600" dirty="0" err="1" smtClean="0"/>
              <a:t>của</a:t>
            </a:r>
            <a:r>
              <a:rPr lang="en-US" sz="3600" dirty="0" smtClean="0"/>
              <a:t> </a:t>
            </a:r>
            <a:r>
              <a:rPr lang="en-US" sz="3600" dirty="0" err="1" smtClean="0"/>
              <a:t>Thiên</a:t>
            </a:r>
            <a:r>
              <a:rPr lang="en-US" sz="3600" dirty="0" smtClean="0"/>
              <a:t> </a:t>
            </a:r>
            <a:r>
              <a:rPr lang="en-US" sz="3600" dirty="0" err="1" smtClean="0"/>
              <a:t>Chúa</a:t>
            </a:r>
            <a:r>
              <a:rPr lang="en-US" sz="3600" dirty="0" smtClean="0"/>
              <a:t>, </a:t>
            </a:r>
            <a:r>
              <a:rPr lang="en-US" sz="3600" dirty="0" err="1" smtClean="0"/>
              <a:t>và</a:t>
            </a:r>
            <a:r>
              <a:rPr lang="en-US" sz="3600" dirty="0" smtClean="0"/>
              <a:t> </a:t>
            </a:r>
            <a:r>
              <a:rPr lang="en-US" sz="3600" dirty="0" err="1" smtClean="0"/>
              <a:t>chỉ</a:t>
            </a:r>
            <a:r>
              <a:rPr lang="en-US" sz="3600" dirty="0" smtClean="0"/>
              <a:t> </a:t>
            </a:r>
            <a:r>
              <a:rPr lang="en-US" sz="3600" smtClean="0"/>
              <a:t>có </a:t>
            </a:r>
            <a:r>
              <a:rPr lang="en-US" sz="3600" dirty="0" err="1" smtClean="0"/>
              <a:t>một</a:t>
            </a:r>
            <a:r>
              <a:rPr lang="en-US" sz="3600" dirty="0" smtClean="0"/>
              <a:t> </a:t>
            </a:r>
            <a:r>
              <a:rPr lang="en-US" sz="3600" dirty="0" err="1" smtClean="0"/>
              <a:t>mình</a:t>
            </a:r>
            <a:r>
              <a:rPr lang="en-US" sz="3600" dirty="0" smtClean="0"/>
              <a:t> </a:t>
            </a:r>
            <a:r>
              <a:rPr lang="en-US" sz="3600" dirty="0" err="1" smtClean="0"/>
              <a:t>Người</a:t>
            </a:r>
            <a:r>
              <a:rPr lang="en-US" sz="3600" dirty="0" smtClean="0"/>
              <a:t> </a:t>
            </a:r>
            <a:r>
              <a:rPr lang="en-US" sz="3600" dirty="0" err="1" smtClean="0"/>
              <a:t>mới</a:t>
            </a:r>
            <a:r>
              <a:rPr lang="en-US" sz="3600" dirty="0" smtClean="0"/>
              <a:t> </a:t>
            </a:r>
            <a:r>
              <a:rPr lang="en-US" sz="3600" dirty="0" err="1" smtClean="0"/>
              <a:t>có</a:t>
            </a:r>
            <a:r>
              <a:rPr lang="en-US" sz="3600" dirty="0" smtClean="0"/>
              <a:t> </a:t>
            </a:r>
            <a:r>
              <a:rPr lang="en-US" sz="3600" dirty="0" err="1" smtClean="0"/>
              <a:t>lời</a:t>
            </a:r>
            <a:r>
              <a:rPr lang="en-US" sz="3600" dirty="0" smtClean="0"/>
              <a:t> ban </a:t>
            </a:r>
            <a:r>
              <a:rPr lang="en-US" sz="3600" dirty="0" err="1" smtClean="0"/>
              <a:t>phúc</a:t>
            </a:r>
            <a:r>
              <a:rPr lang="en-US" sz="3600" dirty="0" smtClean="0"/>
              <a:t> </a:t>
            </a:r>
            <a:r>
              <a:rPr lang="en-US" sz="3600" dirty="0" err="1" smtClean="0"/>
              <a:t>trường</a:t>
            </a:r>
            <a:r>
              <a:rPr lang="en-US" sz="3600" dirty="0" smtClean="0"/>
              <a:t> </a:t>
            </a:r>
            <a:r>
              <a:rPr lang="en-US" sz="3600" dirty="0" err="1" smtClean="0"/>
              <a:t>sinh</a:t>
            </a:r>
            <a:r>
              <a:rPr lang="en-US" sz="3600" dirty="0" smtClean="0"/>
              <a:t>. </a:t>
            </a:r>
            <a:r>
              <a:rPr lang="en-US" sz="3600" dirty="0" err="1" smtClean="0"/>
              <a:t>Với</a:t>
            </a:r>
            <a:r>
              <a:rPr lang="en-US" sz="3600" dirty="0" smtClean="0"/>
              <a:t> </a:t>
            </a:r>
            <a:r>
              <a:rPr lang="en-US" sz="3600" dirty="0" err="1" smtClean="0"/>
              <a:t>tâm</a:t>
            </a:r>
            <a:r>
              <a:rPr lang="en-US" sz="3600" dirty="0" smtClean="0"/>
              <a:t> </a:t>
            </a:r>
            <a:r>
              <a:rPr lang="en-US" sz="3600" dirty="0" err="1" smtClean="0"/>
              <a:t>tình</a:t>
            </a:r>
            <a:r>
              <a:rPr lang="en-US" sz="3600" dirty="0" smtClean="0"/>
              <a:t> </a:t>
            </a:r>
            <a:r>
              <a:rPr lang="en-US" sz="3600" dirty="0" err="1" smtClean="0"/>
              <a:t>mến</a:t>
            </a:r>
            <a:r>
              <a:rPr lang="en-US" sz="3600" dirty="0" smtClean="0"/>
              <a:t> </a:t>
            </a:r>
            <a:r>
              <a:rPr lang="en-US" sz="3600" dirty="0" err="1" smtClean="0"/>
              <a:t>yêu</a:t>
            </a:r>
            <a:r>
              <a:rPr lang="en-US" sz="3600" dirty="0" smtClean="0"/>
              <a:t> </a:t>
            </a:r>
            <a:r>
              <a:rPr lang="en-US" sz="3600" dirty="0" err="1"/>
              <a:t>L</a:t>
            </a:r>
            <a:r>
              <a:rPr lang="en-US" sz="3600" dirty="0" err="1" smtClean="0"/>
              <a:t>ời</a:t>
            </a:r>
            <a:r>
              <a:rPr lang="en-US" sz="3600" dirty="0" smtClean="0"/>
              <a:t> </a:t>
            </a:r>
            <a:r>
              <a:rPr lang="en-US" sz="3600" dirty="0" err="1" smtClean="0"/>
              <a:t>Chúa</a:t>
            </a:r>
            <a:r>
              <a:rPr lang="en-US" sz="3600" dirty="0" smtClean="0"/>
              <a:t>, </a:t>
            </a:r>
            <a:r>
              <a:rPr lang="en-US" sz="3600" dirty="0" err="1" smtClean="0"/>
              <a:t>chúng</a:t>
            </a:r>
            <a:r>
              <a:rPr lang="en-US" sz="3600" dirty="0" smtClean="0"/>
              <a:t> ta </a:t>
            </a:r>
            <a:r>
              <a:rPr lang="en-US" sz="3600" dirty="0" err="1" smtClean="0"/>
              <a:t>cùng</a:t>
            </a:r>
            <a:r>
              <a:rPr lang="en-US" sz="3600" dirty="0" smtClean="0"/>
              <a:t> </a:t>
            </a:r>
            <a:r>
              <a:rPr lang="en-US" sz="3600" dirty="0" err="1" smtClean="0"/>
              <a:t>dâng</a:t>
            </a:r>
            <a:r>
              <a:rPr lang="en-US" sz="3600" dirty="0" smtClean="0"/>
              <a:t> </a:t>
            </a:r>
            <a:r>
              <a:rPr lang="en-US" sz="3600" dirty="0" err="1" smtClean="0"/>
              <a:t>lời</a:t>
            </a:r>
            <a:r>
              <a:rPr lang="en-US" sz="3600" dirty="0" smtClean="0"/>
              <a:t> </a:t>
            </a:r>
            <a:r>
              <a:rPr lang="en-US" sz="3600" dirty="0" err="1" smtClean="0"/>
              <a:t>cầu</a:t>
            </a:r>
            <a:r>
              <a:rPr lang="en-US" sz="3600" dirty="0" smtClean="0"/>
              <a:t> </a:t>
            </a:r>
            <a:r>
              <a:rPr lang="en-US" sz="3600" dirty="0" err="1" smtClean="0"/>
              <a:t>xin</a:t>
            </a:r>
            <a:r>
              <a:rPr lang="en-US" sz="3600" dirty="0" smtClean="0"/>
              <a:t>.</a:t>
            </a:r>
            <a:endParaRPr lang="en-US" sz="3600" dirty="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400" b="1" i="1" dirty="0" err="1" smtClean="0">
                <a:solidFill>
                  <a:srgbClr val="FFFF00"/>
                </a:solidFill>
              </a:rPr>
              <a:t>Chẳng</a:t>
            </a:r>
            <a:r>
              <a:rPr lang="en-US" sz="4400" b="1" i="1" dirty="0" smtClean="0">
                <a:solidFill>
                  <a:srgbClr val="FFFF00"/>
                </a:solidFill>
              </a:rPr>
              <a:t> </a:t>
            </a:r>
            <a:r>
              <a:rPr lang="en-US" sz="4400" b="1" i="1" dirty="0" err="1" smtClean="0">
                <a:solidFill>
                  <a:srgbClr val="FFFF00"/>
                </a:solidFill>
              </a:rPr>
              <a:t>Biết</a:t>
            </a:r>
            <a:r>
              <a:rPr lang="en-US" sz="4400" b="1" i="1" dirty="0" smtClean="0">
                <a:solidFill>
                  <a:srgbClr val="FFFF00"/>
                </a:solidFill>
              </a:rPr>
              <a:t> </a:t>
            </a:r>
            <a:r>
              <a:rPr lang="en-US" sz="4400" b="1" i="1" dirty="0" err="1" smtClean="0">
                <a:solidFill>
                  <a:srgbClr val="FFFF00"/>
                </a:solidFill>
              </a:rPr>
              <a:t>Lấy</a:t>
            </a:r>
            <a:r>
              <a:rPr lang="en-US" sz="4400" b="1" i="1" dirty="0" smtClean="0">
                <a:solidFill>
                  <a:srgbClr val="FFFF00"/>
                </a:solidFill>
              </a:rPr>
              <a:t> </a:t>
            </a:r>
            <a:r>
              <a:rPr lang="en-US" sz="4400" b="1" i="1" dirty="0" err="1" smtClean="0">
                <a:solidFill>
                  <a:srgbClr val="FFFF00"/>
                </a:solidFill>
              </a:rPr>
              <a:t>Gì</a:t>
            </a:r>
            <a:endParaRPr lang="en-US" sz="4400" b="1" i="1" dirty="0">
              <a:solidFill>
                <a:srgbClr val="FFFF00"/>
              </a:solidFill>
            </a:endParaRPr>
          </a:p>
          <a:p>
            <a:pPr algn="ctr"/>
            <a:r>
              <a:rPr lang="en-US" sz="4400" b="1" i="1" dirty="0" err="1" smtClean="0">
                <a:solidFill>
                  <a:schemeClr val="bg1"/>
                </a:solidFill>
              </a:rPr>
              <a:t>Thành</a:t>
            </a:r>
            <a:r>
              <a:rPr lang="en-US" sz="4400" b="1" i="1" dirty="0" smtClean="0">
                <a:solidFill>
                  <a:schemeClr val="bg1"/>
                </a:solidFill>
              </a:rPr>
              <a:t> </a:t>
            </a:r>
            <a:r>
              <a:rPr lang="en-US" sz="4400" b="1" i="1" dirty="0" err="1" smtClean="0">
                <a:solidFill>
                  <a:schemeClr val="bg1"/>
                </a:solidFill>
              </a:rPr>
              <a:t>Tâm</a:t>
            </a:r>
            <a:endParaRPr lang="en-US" sz="4400" b="1" i="1" dirty="0">
              <a:solidFill>
                <a:schemeClr val="bg1"/>
              </a:solidFill>
            </a:endParaRPr>
          </a:p>
        </p:txBody>
      </p:sp>
      <p:pic>
        <p:nvPicPr>
          <p:cNvPr id="7" name="Picture 6"/>
          <p:cNvPicPr>
            <a:picLocks noChangeAspect="1"/>
          </p:cNvPicPr>
          <p:nvPr/>
        </p:nvPicPr>
        <p:blipFill>
          <a:blip r:embed="rId3"/>
          <a:stretch>
            <a:fillRect/>
          </a:stretch>
        </p:blipFill>
        <p:spPr>
          <a:xfrm>
            <a:off x="4296883" y="3931131"/>
            <a:ext cx="4238314" cy="882133"/>
          </a:xfrm>
          <a:prstGeom prst="rect">
            <a:avLst/>
          </a:prstGeom>
        </p:spPr>
      </p:pic>
      <p:sp>
        <p:nvSpPr>
          <p:cNvPr id="8" name="Rectangle 7"/>
          <p:cNvSpPr/>
          <p:nvPr/>
        </p:nvSpPr>
        <p:spPr>
          <a:xfrm>
            <a:off x="5006995" y="4110587"/>
            <a:ext cx="2787610" cy="523220"/>
          </a:xfrm>
          <a:prstGeom prst="rect">
            <a:avLst/>
          </a:prstGeom>
          <a:noFill/>
        </p:spPr>
        <p:txBody>
          <a:bodyPr wrap="square" lIns="91440" tIns="45720" rIns="91440" bIns="45720">
            <a:spAutoFit/>
          </a:bodyPr>
          <a:lstStyle/>
          <a:p>
            <a:pPr algn="ctr"/>
            <a:r>
              <a:rPr lang="en-US" sz="1400"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CA ĐOÀN THÁNH GIOAN TẨY GIẢ</a:t>
            </a:r>
          </a:p>
          <a:p>
            <a:pPr algn="ctr"/>
            <a:r>
              <a:rPr lang="en-US" sz="1400"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sz="1400"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smtClean="0">
                <a:solidFill>
                  <a:srgbClr val="FFFF00"/>
                </a:solidFill>
                <a:effectLst/>
              </a:rPr>
              <a:t>:</a:t>
            </a:r>
            <a:r>
              <a:rPr lang="en-US" sz="4000" b="0" dirty="0" smtClean="0">
                <a:solidFill>
                  <a:srgbClr val="FFFF00"/>
                </a:solidFill>
                <a:effectLst/>
              </a:rPr>
              <a:t> </a:t>
            </a:r>
            <a:r>
              <a:rPr lang="en-US" sz="4000" b="0" dirty="0" err="1" smtClean="0">
                <a:solidFill>
                  <a:schemeClr val="bg1"/>
                </a:solidFill>
                <a:effectLst/>
              </a:rPr>
              <a:t>Chẳng</a:t>
            </a:r>
            <a:r>
              <a:rPr lang="en-US" sz="4000" b="0" dirty="0" smtClean="0">
                <a:solidFill>
                  <a:schemeClr val="bg1"/>
                </a:solidFill>
                <a:effectLst/>
              </a:rPr>
              <a:t> </a:t>
            </a:r>
            <a:r>
              <a:rPr lang="en-US" sz="4000" b="0" dirty="0" err="1" smtClean="0">
                <a:solidFill>
                  <a:schemeClr val="bg1"/>
                </a:solidFill>
                <a:effectLst/>
              </a:rPr>
              <a:t>biết</a:t>
            </a:r>
            <a:r>
              <a:rPr lang="en-US" sz="4000" b="0" dirty="0" smtClean="0">
                <a:solidFill>
                  <a:schemeClr val="bg1"/>
                </a:solidFill>
                <a:effectLst/>
              </a:rPr>
              <a:t> </a:t>
            </a:r>
            <a:r>
              <a:rPr lang="en-US" sz="4000" b="0" dirty="0" err="1" smtClean="0">
                <a:solidFill>
                  <a:schemeClr val="bg1"/>
                </a:solidFill>
                <a:effectLst/>
              </a:rPr>
              <a:t>lấy</a:t>
            </a:r>
            <a:r>
              <a:rPr lang="en-US" sz="4000" b="0" dirty="0" smtClean="0">
                <a:solidFill>
                  <a:schemeClr val="bg1"/>
                </a:solidFill>
                <a:effectLst/>
              </a:rPr>
              <a:t> </a:t>
            </a:r>
            <a:r>
              <a:rPr lang="en-US" sz="4000" b="0" dirty="0" err="1" smtClean="0">
                <a:solidFill>
                  <a:schemeClr val="bg1"/>
                </a:solidFill>
                <a:effectLst/>
              </a:rPr>
              <a:t>gì</a:t>
            </a:r>
            <a:r>
              <a:rPr lang="en-US" sz="4000" b="0" dirty="0" smtClean="0">
                <a:solidFill>
                  <a:schemeClr val="bg1"/>
                </a:solidFill>
                <a:effectLst/>
              </a:rPr>
              <a:t> </a:t>
            </a:r>
            <a:r>
              <a:rPr lang="en-US" sz="4000" b="0" dirty="0" err="1" smtClean="0">
                <a:solidFill>
                  <a:schemeClr val="bg1"/>
                </a:solidFill>
                <a:effectLst/>
              </a:rPr>
              <a:t>đáp</a:t>
            </a:r>
            <a:r>
              <a:rPr lang="en-US" sz="4000" b="0" dirty="0" smtClean="0">
                <a:solidFill>
                  <a:schemeClr val="bg1"/>
                </a:solidFill>
                <a:effectLst/>
              </a:rPr>
              <a:t> </a:t>
            </a:r>
            <a:r>
              <a:rPr lang="en-US" sz="4000" b="0" dirty="0" err="1" smtClean="0">
                <a:solidFill>
                  <a:schemeClr val="bg1"/>
                </a:solidFill>
                <a:effectLst/>
              </a:rPr>
              <a:t>ơn</a:t>
            </a:r>
            <a:r>
              <a:rPr lang="en-US" sz="4000" b="0" dirty="0" smtClean="0">
                <a:solidFill>
                  <a:schemeClr val="bg1"/>
                </a:solidFill>
                <a:effectLst/>
              </a:rPr>
              <a:t> </a:t>
            </a:r>
            <a:r>
              <a:rPr lang="en-US" sz="4000" b="0" dirty="0" err="1" smtClean="0">
                <a:solidFill>
                  <a:schemeClr val="bg1"/>
                </a:solidFill>
              </a:rPr>
              <a:t>N</a:t>
            </a:r>
            <a:r>
              <a:rPr lang="en-US" sz="4000" b="0" dirty="0" err="1" smtClean="0">
                <a:solidFill>
                  <a:schemeClr val="bg1"/>
                </a:solidFill>
                <a:effectLst/>
              </a:rPr>
              <a:t>gài</a:t>
            </a:r>
            <a:r>
              <a:rPr lang="en-US" sz="4000" b="0" dirty="0" smtClean="0">
                <a:solidFill>
                  <a:schemeClr val="bg1"/>
                </a:solidFill>
                <a:effectLst/>
              </a:rPr>
              <a:t> </a:t>
            </a:r>
            <a:r>
              <a:rPr lang="en-US" sz="4000" b="0" dirty="0" err="1" smtClean="0">
                <a:solidFill>
                  <a:schemeClr val="bg1"/>
                </a:solidFill>
                <a:effectLst/>
              </a:rPr>
              <a:t>vì</a:t>
            </a:r>
            <a:r>
              <a:rPr lang="en-US" sz="4000" b="0" dirty="0" smtClean="0">
                <a:solidFill>
                  <a:schemeClr val="bg1"/>
                </a:solidFill>
                <a:effectLst/>
              </a:rPr>
              <a:t> </a:t>
            </a:r>
            <a:r>
              <a:rPr lang="en-US" sz="4000" b="0" dirty="0" err="1" smtClean="0">
                <a:solidFill>
                  <a:schemeClr val="bg1"/>
                </a:solidFill>
                <a:effectLst/>
              </a:rPr>
              <a:t>này</a:t>
            </a:r>
            <a:r>
              <a:rPr lang="en-US" sz="4000" b="0" dirty="0" smtClean="0">
                <a:solidFill>
                  <a:schemeClr val="bg1"/>
                </a:solidFill>
                <a:effectLst/>
              </a:rPr>
              <a:t> </a:t>
            </a:r>
            <a:r>
              <a:rPr lang="en-US" sz="4000" b="0" dirty="0" err="1" smtClean="0">
                <a:solidFill>
                  <a:schemeClr val="bg1"/>
                </a:solidFill>
                <a:effectLst/>
              </a:rPr>
              <a:t>bao</a:t>
            </a:r>
            <a:r>
              <a:rPr lang="en-US" sz="4000" b="0" dirty="0" smtClean="0">
                <a:solidFill>
                  <a:schemeClr val="bg1"/>
                </a:solidFill>
                <a:effectLst/>
              </a:rPr>
              <a:t> </a:t>
            </a:r>
            <a:r>
              <a:rPr lang="en-US" sz="4000" b="0" dirty="0" err="1" smtClean="0">
                <a:solidFill>
                  <a:schemeClr val="bg1"/>
                </a:solidFill>
                <a:effectLst/>
              </a:rPr>
              <a:t>ơn</a:t>
            </a:r>
            <a:r>
              <a:rPr lang="en-US" sz="4000" b="0" dirty="0" smtClean="0">
                <a:solidFill>
                  <a:schemeClr val="bg1"/>
                </a:solidFill>
                <a:effectLst/>
              </a:rPr>
              <a:t> </a:t>
            </a:r>
            <a:r>
              <a:rPr lang="en-US" sz="4000" b="0" dirty="0" err="1" smtClean="0">
                <a:solidFill>
                  <a:schemeClr val="bg1"/>
                </a:solidFill>
                <a:effectLst/>
              </a:rPr>
              <a:t>phúc</a:t>
            </a:r>
            <a:r>
              <a:rPr lang="en-US" sz="4000" b="0" dirty="0" smtClean="0">
                <a:solidFill>
                  <a:schemeClr val="bg1"/>
                </a:solidFill>
                <a:effectLst/>
              </a:rPr>
              <a:t> </a:t>
            </a:r>
            <a:r>
              <a:rPr lang="en-US" sz="4000" b="0" dirty="0" err="1" smtClean="0">
                <a:solidFill>
                  <a:schemeClr val="bg1"/>
                </a:solidFill>
                <a:effectLst/>
              </a:rPr>
              <a:t>Ngài</a:t>
            </a:r>
            <a:r>
              <a:rPr lang="en-US" sz="4000" b="0" dirty="0" smtClean="0">
                <a:solidFill>
                  <a:schemeClr val="bg1"/>
                </a:solidFill>
                <a:effectLst/>
              </a:rPr>
              <a:t> ban </a:t>
            </a:r>
            <a:r>
              <a:rPr lang="en-US" sz="4000" b="0" dirty="0" err="1" smtClean="0">
                <a:solidFill>
                  <a:schemeClr val="bg1"/>
                </a:solidFill>
                <a:effectLst/>
              </a:rPr>
              <a:t>cho</a:t>
            </a:r>
            <a:r>
              <a:rPr lang="en-US" sz="4000" b="0" dirty="0" smtClean="0">
                <a:solidFill>
                  <a:schemeClr val="bg1"/>
                </a:solidFill>
                <a:effectLst/>
              </a:rPr>
              <a:t>. Xin </a:t>
            </a:r>
            <a:r>
              <a:rPr lang="en-US" sz="4000" b="0" dirty="0" err="1" smtClean="0">
                <a:solidFill>
                  <a:schemeClr val="bg1"/>
                </a:solidFill>
                <a:effectLst/>
              </a:rPr>
              <a:t>nâng</a:t>
            </a:r>
            <a:r>
              <a:rPr lang="en-US" sz="4000" b="0" dirty="0" smtClean="0">
                <a:solidFill>
                  <a:schemeClr val="bg1"/>
                </a:solidFill>
                <a:effectLst/>
              </a:rPr>
              <a:t> </a:t>
            </a:r>
            <a:r>
              <a:rPr lang="en-US" sz="4000" b="0" dirty="0" err="1" smtClean="0">
                <a:solidFill>
                  <a:schemeClr val="bg1"/>
                </a:solidFill>
                <a:effectLst/>
              </a:rPr>
              <a:t>chén</a:t>
            </a:r>
            <a:r>
              <a:rPr lang="en-US" sz="4000" b="0" dirty="0" smtClean="0">
                <a:solidFill>
                  <a:schemeClr val="bg1"/>
                </a:solidFill>
                <a:effectLst/>
              </a:rPr>
              <a:t> </a:t>
            </a:r>
            <a:r>
              <a:rPr lang="en-US" sz="4000" b="0" dirty="0" err="1" smtClean="0">
                <a:solidFill>
                  <a:schemeClr val="bg1"/>
                </a:solidFill>
                <a:effectLst/>
              </a:rPr>
              <a:t>cứu</a:t>
            </a:r>
            <a:r>
              <a:rPr lang="en-US" sz="4000" b="0" dirty="0" smtClean="0">
                <a:solidFill>
                  <a:schemeClr val="bg1"/>
                </a:solidFill>
                <a:effectLst/>
              </a:rPr>
              <a:t> </a:t>
            </a:r>
            <a:r>
              <a:rPr lang="en-US" sz="4000" b="0" dirty="0" err="1" smtClean="0">
                <a:solidFill>
                  <a:schemeClr val="bg1"/>
                </a:solidFill>
                <a:effectLst/>
              </a:rPr>
              <a:t>độ</a:t>
            </a:r>
            <a:r>
              <a:rPr lang="en-US" sz="4000" b="0" dirty="0" smtClean="0">
                <a:solidFill>
                  <a:schemeClr val="bg1"/>
                </a:solidFill>
                <a:effectLst/>
              </a:rPr>
              <a:t> </a:t>
            </a:r>
            <a:r>
              <a:rPr lang="en-US" sz="4000" b="0" dirty="0" err="1" smtClean="0">
                <a:solidFill>
                  <a:schemeClr val="bg1"/>
                </a:solidFill>
                <a:effectLst/>
              </a:rPr>
              <a:t>tán</a:t>
            </a:r>
            <a:r>
              <a:rPr lang="en-US" sz="4000" b="0" dirty="0" smtClean="0">
                <a:solidFill>
                  <a:schemeClr val="bg1"/>
                </a:solidFill>
                <a:effectLst/>
              </a:rPr>
              <a:t> </a:t>
            </a:r>
            <a:r>
              <a:rPr lang="en-US" sz="4000" b="0" dirty="0" err="1" smtClean="0">
                <a:solidFill>
                  <a:schemeClr val="bg1"/>
                </a:solidFill>
                <a:effectLst/>
              </a:rPr>
              <a:t>dương</a:t>
            </a:r>
            <a:r>
              <a:rPr lang="en-US" sz="4000" b="0" dirty="0" smtClean="0">
                <a:solidFill>
                  <a:schemeClr val="bg1"/>
                </a:solidFill>
                <a:effectLst/>
              </a:rPr>
              <a:t> </a:t>
            </a:r>
            <a:r>
              <a:rPr lang="en-US" sz="4000" b="0" dirty="0" err="1" smtClean="0">
                <a:solidFill>
                  <a:schemeClr val="bg1"/>
                </a:solidFill>
                <a:effectLst/>
              </a:rPr>
              <a:t>Ngài</a:t>
            </a:r>
            <a:r>
              <a:rPr lang="en-US" sz="4000" b="0" dirty="0" smtClean="0">
                <a:solidFill>
                  <a:schemeClr val="bg1"/>
                </a:solidFill>
                <a:effectLst/>
              </a:rPr>
              <a:t>. </a:t>
            </a:r>
            <a:r>
              <a:rPr lang="en-US" sz="4000" b="0" dirty="0" err="1" smtClean="0">
                <a:solidFill>
                  <a:schemeClr val="bg1"/>
                </a:solidFill>
                <a:effectLst/>
              </a:rPr>
              <a:t>Danh</a:t>
            </a:r>
            <a:r>
              <a:rPr lang="vi-VN" sz="4000" dirty="0">
                <a:solidFill>
                  <a:schemeClr val="bg1"/>
                </a:solidFill>
              </a:rPr>
              <a:t>Mãi mãi muôn đời đến muôn đời. Tình Ngài thương lai láng tựa biển khơi. Như hương kinh ban chiều ngát bay cao. Chân tình con đây kính dâng Ngài. </a:t>
            </a:r>
            <a:r>
              <a:rPr lang="en-US" sz="4000" b="0" dirty="0" smtClean="0">
                <a:solidFill>
                  <a:schemeClr val="bg1"/>
                </a:solidFill>
                <a:effectLst/>
              </a:rPr>
              <a:t> </a:t>
            </a:r>
            <a:r>
              <a:rPr lang="en-US" sz="4000" b="0" dirty="0" err="1">
                <a:solidFill>
                  <a:schemeClr val="bg1"/>
                </a:solidFill>
              </a:rPr>
              <a:t>N</a:t>
            </a:r>
            <a:r>
              <a:rPr lang="en-US" sz="4000" b="0" dirty="0" err="1" smtClean="0">
                <a:solidFill>
                  <a:schemeClr val="bg1"/>
                </a:solidFill>
                <a:effectLst/>
              </a:rPr>
              <a:t>gài</a:t>
            </a:r>
            <a:r>
              <a:rPr lang="en-US" sz="4000" b="0" dirty="0" smtClean="0">
                <a:solidFill>
                  <a:schemeClr val="bg1"/>
                </a:solidFill>
                <a:effectLst/>
              </a:rPr>
              <a:t> </a:t>
            </a:r>
            <a:r>
              <a:rPr lang="en-US" sz="4000" b="0" dirty="0" err="1" smtClean="0">
                <a:solidFill>
                  <a:schemeClr val="bg1"/>
                </a:solidFill>
                <a:effectLst/>
              </a:rPr>
              <a:t>cao</a:t>
            </a:r>
            <a:r>
              <a:rPr lang="en-US" sz="4000" b="0" dirty="0" smtClean="0">
                <a:solidFill>
                  <a:schemeClr val="bg1"/>
                </a:solidFill>
                <a:effectLst/>
              </a:rPr>
              <a:t> sang </a:t>
            </a:r>
            <a:r>
              <a:rPr lang="en-US" sz="4000" b="0" dirty="0" err="1" smtClean="0">
                <a:solidFill>
                  <a:schemeClr val="bg1"/>
                </a:solidFill>
                <a:effectLst/>
              </a:rPr>
              <a:t>trên</a:t>
            </a:r>
            <a:r>
              <a:rPr lang="en-US" sz="4000" b="0" dirty="0" smtClean="0">
                <a:solidFill>
                  <a:schemeClr val="bg1"/>
                </a:solidFill>
                <a:effectLst/>
              </a:rPr>
              <a:t> </a:t>
            </a:r>
            <a:r>
              <a:rPr lang="en-US" sz="4000" b="0" dirty="0" err="1" smtClean="0">
                <a:solidFill>
                  <a:schemeClr val="bg1"/>
                </a:solidFill>
                <a:effectLst/>
              </a:rPr>
              <a:t>trần</a:t>
            </a:r>
            <a:r>
              <a:rPr lang="en-US" sz="4000" b="0" dirty="0" smtClean="0">
                <a:solidFill>
                  <a:schemeClr val="bg1"/>
                </a:solidFill>
                <a:effectLst/>
              </a:rPr>
              <a:t> </a:t>
            </a:r>
            <a:r>
              <a:rPr lang="en-US" sz="4000" b="0" dirty="0" err="1" smtClean="0">
                <a:solidFill>
                  <a:schemeClr val="bg1"/>
                </a:solidFill>
                <a:effectLst/>
              </a:rPr>
              <a:t>thế</a:t>
            </a:r>
            <a:r>
              <a:rPr lang="en-US" sz="4000" b="0" dirty="0" smtClean="0">
                <a:solidFill>
                  <a:schemeClr val="bg1"/>
                </a:solidFill>
              </a:rPr>
              <a:t>. </a:t>
            </a:r>
            <a:r>
              <a:rPr lang="en-US" sz="4000" b="0" dirty="0" smtClean="0">
                <a:solidFill>
                  <a:schemeClr val="bg1"/>
                </a:solidFill>
                <a:effectLst/>
              </a:rPr>
              <a:t> </a:t>
            </a:r>
            <a:endParaRPr lang="en-US" sz="4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rPr>
              <a:t>Tk1:</a:t>
            </a:r>
            <a:r>
              <a:rPr lang="en-US" sz="6000" b="0" dirty="0" smtClean="0">
                <a:solidFill>
                  <a:srgbClr val="FFFF00"/>
                </a:solidFill>
                <a:effectLst/>
              </a:rPr>
              <a:t> </a:t>
            </a:r>
            <a:r>
              <a:rPr lang="en-US" sz="6000" b="0" dirty="0" err="1" smtClean="0">
                <a:solidFill>
                  <a:schemeClr val="bg1"/>
                </a:solidFill>
              </a:rPr>
              <a:t>Đây</a:t>
            </a:r>
            <a:r>
              <a:rPr lang="en-US" sz="6000" b="0" dirty="0" smtClean="0">
                <a:solidFill>
                  <a:schemeClr val="bg1"/>
                </a:solidFill>
              </a:rPr>
              <a:t> </a:t>
            </a:r>
            <a:r>
              <a:rPr lang="en-US" sz="6000" b="0" dirty="0" err="1" smtClean="0">
                <a:solidFill>
                  <a:schemeClr val="bg1"/>
                </a:solidFill>
              </a:rPr>
              <a:t>đời</a:t>
            </a:r>
            <a:r>
              <a:rPr lang="en-US" sz="6000" b="0" dirty="0" smtClean="0">
                <a:solidFill>
                  <a:schemeClr val="bg1"/>
                </a:solidFill>
              </a:rPr>
              <a:t> con </a:t>
            </a:r>
            <a:r>
              <a:rPr lang="en-US" sz="6000" b="0" dirty="0" err="1" smtClean="0">
                <a:solidFill>
                  <a:schemeClr val="bg1"/>
                </a:solidFill>
              </a:rPr>
              <a:t>buồn</a:t>
            </a:r>
            <a:r>
              <a:rPr lang="en-US" sz="6000" b="0" dirty="0" smtClean="0">
                <a:solidFill>
                  <a:schemeClr val="bg1"/>
                </a:solidFill>
              </a:rPr>
              <a:t> </a:t>
            </a:r>
            <a:r>
              <a:rPr lang="en-US" sz="6000" b="0" dirty="0" err="1" smtClean="0">
                <a:solidFill>
                  <a:schemeClr val="bg1"/>
                </a:solidFill>
              </a:rPr>
              <a:t>vui</a:t>
            </a:r>
            <a:r>
              <a:rPr lang="en-US" sz="6000" b="0" dirty="0" smtClean="0">
                <a:solidFill>
                  <a:schemeClr val="bg1"/>
                </a:solidFill>
              </a:rPr>
              <a:t> </a:t>
            </a:r>
            <a:r>
              <a:rPr lang="en-US" sz="6000" b="0" dirty="0" err="1" smtClean="0">
                <a:solidFill>
                  <a:schemeClr val="bg1"/>
                </a:solidFill>
              </a:rPr>
              <a:t>luôn</a:t>
            </a:r>
            <a:r>
              <a:rPr lang="en-US" sz="6000" b="0" dirty="0" smtClean="0">
                <a:solidFill>
                  <a:schemeClr val="bg1"/>
                </a:solidFill>
              </a:rPr>
              <a:t> </a:t>
            </a:r>
            <a:r>
              <a:rPr lang="en-US" sz="6000" b="0" dirty="0" err="1" smtClean="0">
                <a:solidFill>
                  <a:schemeClr val="bg1"/>
                </a:solidFill>
              </a:rPr>
              <a:t>nhớ</a:t>
            </a:r>
            <a:r>
              <a:rPr lang="en-US" sz="6000" b="0" dirty="0" smtClean="0">
                <a:solidFill>
                  <a:schemeClr val="bg1"/>
                </a:solidFill>
              </a:rPr>
              <a:t> </a:t>
            </a:r>
            <a:r>
              <a:rPr lang="en-US" sz="6000" b="0" dirty="0" err="1" smtClean="0">
                <a:solidFill>
                  <a:schemeClr val="bg1"/>
                </a:solidFill>
              </a:rPr>
              <a:t>ơn</a:t>
            </a:r>
            <a:r>
              <a:rPr lang="en-US" sz="6000" b="0" dirty="0" smtClean="0">
                <a:solidFill>
                  <a:schemeClr val="bg1"/>
                </a:solidFill>
              </a:rPr>
              <a:t>. </a:t>
            </a:r>
            <a:r>
              <a:rPr lang="en-US" sz="6000" b="0" dirty="0" err="1" smtClean="0">
                <a:solidFill>
                  <a:schemeClr val="bg1"/>
                </a:solidFill>
              </a:rPr>
              <a:t>Vì</a:t>
            </a:r>
            <a:r>
              <a:rPr lang="en-US" sz="6000" b="0" dirty="0" smtClean="0">
                <a:solidFill>
                  <a:schemeClr val="bg1"/>
                </a:solidFill>
              </a:rPr>
              <a:t> </a:t>
            </a:r>
            <a:r>
              <a:rPr lang="en-US" sz="6000" b="0" dirty="0" err="1" smtClean="0">
                <a:solidFill>
                  <a:schemeClr val="bg1"/>
                </a:solidFill>
              </a:rPr>
              <a:t>thương</a:t>
            </a:r>
            <a:r>
              <a:rPr lang="en-US" sz="6000" b="0" dirty="0" smtClean="0">
                <a:solidFill>
                  <a:schemeClr val="bg1"/>
                </a:solidFill>
              </a:rPr>
              <a:t> </a:t>
            </a:r>
            <a:r>
              <a:rPr lang="en-US" sz="6000" b="0" dirty="0" err="1" smtClean="0">
                <a:solidFill>
                  <a:schemeClr val="bg1"/>
                </a:solidFill>
              </a:rPr>
              <a:t>giờ</a:t>
            </a:r>
            <a:r>
              <a:rPr lang="en-US" sz="6000" b="0" dirty="0" smtClean="0">
                <a:solidFill>
                  <a:schemeClr val="bg1"/>
                </a:solidFill>
              </a:rPr>
              <a:t> </a:t>
            </a:r>
            <a:r>
              <a:rPr lang="en-US" sz="6000" b="0" dirty="0" err="1" smtClean="0">
                <a:solidFill>
                  <a:schemeClr val="bg1"/>
                </a:solidFill>
              </a:rPr>
              <a:t>đây</a:t>
            </a:r>
            <a:r>
              <a:rPr lang="en-US" sz="6000" b="0" dirty="0" smtClean="0">
                <a:solidFill>
                  <a:schemeClr val="bg1"/>
                </a:solidFill>
              </a:rPr>
              <a:t> </a:t>
            </a:r>
            <a:r>
              <a:rPr lang="en-US" sz="6000" b="0" dirty="0" err="1" smtClean="0">
                <a:solidFill>
                  <a:schemeClr val="bg1"/>
                </a:solidFill>
              </a:rPr>
              <a:t>Ngài</a:t>
            </a:r>
            <a:r>
              <a:rPr lang="en-US" sz="6000" b="0" dirty="0" smtClean="0">
                <a:solidFill>
                  <a:schemeClr val="bg1"/>
                </a:solidFill>
              </a:rPr>
              <a:t> ban </a:t>
            </a:r>
            <a:r>
              <a:rPr lang="en-US" sz="6000" b="0" dirty="0" err="1" smtClean="0">
                <a:solidFill>
                  <a:schemeClr val="bg1"/>
                </a:solidFill>
              </a:rPr>
              <a:t>cho</a:t>
            </a:r>
            <a:r>
              <a:rPr lang="en-US" sz="6000" b="0" dirty="0" smtClean="0">
                <a:solidFill>
                  <a:schemeClr val="bg1"/>
                </a:solidFill>
              </a:rPr>
              <a:t> </a:t>
            </a:r>
            <a:r>
              <a:rPr lang="en-US" sz="6000" b="0" dirty="0" err="1" smtClean="0">
                <a:solidFill>
                  <a:schemeClr val="bg1"/>
                </a:solidFill>
              </a:rPr>
              <a:t>Chúa</a:t>
            </a:r>
            <a:r>
              <a:rPr lang="en-US" sz="6000" b="0" dirty="0" smtClean="0">
                <a:solidFill>
                  <a:schemeClr val="bg1"/>
                </a:solidFill>
              </a:rPr>
              <a:t> con, </a:t>
            </a:r>
            <a:r>
              <a:rPr lang="en-US" sz="6000" b="0" dirty="0" err="1" smtClean="0">
                <a:solidFill>
                  <a:schemeClr val="bg1"/>
                </a:solidFill>
              </a:rPr>
              <a:t>người</a:t>
            </a:r>
            <a:r>
              <a:rPr lang="en-US" sz="6000" b="0" dirty="0" smtClean="0">
                <a:solidFill>
                  <a:schemeClr val="bg1"/>
                </a:solidFill>
              </a:rPr>
              <a:t> con </a:t>
            </a:r>
            <a:r>
              <a:rPr lang="en-US" sz="6000" b="0" dirty="0" err="1" smtClean="0">
                <a:solidFill>
                  <a:schemeClr val="bg1"/>
                </a:solidFill>
              </a:rPr>
              <a:t>Ngài</a:t>
            </a:r>
            <a:r>
              <a:rPr lang="en-US" sz="6000" b="0" dirty="0" smtClean="0">
                <a:solidFill>
                  <a:schemeClr val="bg1"/>
                </a:solidFill>
              </a:rPr>
              <a:t> </a:t>
            </a:r>
            <a:r>
              <a:rPr lang="en-US" sz="6000" b="0" dirty="0" err="1" smtClean="0">
                <a:solidFill>
                  <a:schemeClr val="bg1"/>
                </a:solidFill>
              </a:rPr>
              <a:t>yêu</a:t>
            </a:r>
            <a:r>
              <a:rPr lang="en-US" sz="6000" b="0" dirty="0" smtClean="0">
                <a:solidFill>
                  <a:schemeClr val="bg1"/>
                </a:solidFill>
              </a:rPr>
              <a:t> </a:t>
            </a:r>
            <a:r>
              <a:rPr lang="en-US" sz="6000" b="0" dirty="0" err="1" smtClean="0">
                <a:solidFill>
                  <a:schemeClr val="bg1"/>
                </a:solidFill>
              </a:rPr>
              <a:t>bánh</a:t>
            </a:r>
            <a:r>
              <a:rPr lang="en-US" sz="6000" b="0" dirty="0" smtClean="0">
                <a:solidFill>
                  <a:schemeClr val="bg1"/>
                </a:solidFill>
              </a:rPr>
              <a:t> </a:t>
            </a:r>
            <a:r>
              <a:rPr lang="en-US" sz="6000" b="0" dirty="0" err="1" smtClean="0">
                <a:solidFill>
                  <a:schemeClr val="bg1"/>
                </a:solidFill>
              </a:rPr>
              <a:t>nuôi</a:t>
            </a:r>
            <a:r>
              <a:rPr lang="en-US" sz="6000" b="0" dirty="0" smtClean="0">
                <a:solidFill>
                  <a:schemeClr val="bg1"/>
                </a:solidFill>
              </a:rPr>
              <a:t> </a:t>
            </a:r>
            <a:r>
              <a:rPr lang="en-US" sz="6000" b="0" dirty="0" err="1" smtClean="0">
                <a:solidFill>
                  <a:schemeClr val="bg1"/>
                </a:solidFill>
              </a:rPr>
              <a:t>hồn</a:t>
            </a:r>
            <a:r>
              <a:rPr lang="en-US" sz="6000" b="0" dirty="0" smtClean="0">
                <a:solidFill>
                  <a:schemeClr val="bg1"/>
                </a:solidFill>
              </a:rPr>
              <a:t>.</a:t>
            </a:r>
            <a:r>
              <a:rPr lang="en-US" sz="4800" b="0" dirty="0" smtClean="0">
                <a:solidFill>
                  <a:schemeClr val="bg1"/>
                </a:solidFill>
              </a:rPr>
              <a:t> </a:t>
            </a:r>
            <a:endParaRPr lang="vi-VN" sz="4800" b="0" dirty="0">
              <a:solidFill>
                <a:schemeClr val="bg1"/>
              </a:solidFill>
            </a:endParaRP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smtClean="0">
                <a:solidFill>
                  <a:srgbClr val="FFFF00"/>
                </a:solidFill>
                <a:effectLst/>
              </a:rPr>
              <a:t>:</a:t>
            </a:r>
            <a:r>
              <a:rPr lang="en-US" sz="4000" b="0" dirty="0" smtClean="0">
                <a:solidFill>
                  <a:srgbClr val="FFFF00"/>
                </a:solidFill>
                <a:effectLst/>
              </a:rPr>
              <a:t> </a:t>
            </a:r>
            <a:r>
              <a:rPr lang="en-US" sz="4000" b="0" dirty="0" err="1" smtClean="0">
                <a:solidFill>
                  <a:schemeClr val="bg1"/>
                </a:solidFill>
                <a:effectLst/>
              </a:rPr>
              <a:t>Chẳng</a:t>
            </a:r>
            <a:r>
              <a:rPr lang="en-US" sz="4000" b="0" dirty="0" smtClean="0">
                <a:solidFill>
                  <a:schemeClr val="bg1"/>
                </a:solidFill>
                <a:effectLst/>
              </a:rPr>
              <a:t> </a:t>
            </a:r>
            <a:r>
              <a:rPr lang="en-US" sz="4000" b="0" dirty="0" err="1" smtClean="0">
                <a:solidFill>
                  <a:schemeClr val="bg1"/>
                </a:solidFill>
                <a:effectLst/>
              </a:rPr>
              <a:t>biết</a:t>
            </a:r>
            <a:r>
              <a:rPr lang="en-US" sz="4000" b="0" dirty="0" smtClean="0">
                <a:solidFill>
                  <a:schemeClr val="bg1"/>
                </a:solidFill>
                <a:effectLst/>
              </a:rPr>
              <a:t> </a:t>
            </a:r>
            <a:r>
              <a:rPr lang="en-US" sz="4000" b="0" dirty="0" err="1" smtClean="0">
                <a:solidFill>
                  <a:schemeClr val="bg1"/>
                </a:solidFill>
                <a:effectLst/>
              </a:rPr>
              <a:t>lấy</a:t>
            </a:r>
            <a:r>
              <a:rPr lang="en-US" sz="4000" b="0" dirty="0" smtClean="0">
                <a:solidFill>
                  <a:schemeClr val="bg1"/>
                </a:solidFill>
                <a:effectLst/>
              </a:rPr>
              <a:t> </a:t>
            </a:r>
            <a:r>
              <a:rPr lang="en-US" sz="4000" b="0" dirty="0" err="1" smtClean="0">
                <a:solidFill>
                  <a:schemeClr val="bg1"/>
                </a:solidFill>
                <a:effectLst/>
              </a:rPr>
              <a:t>gì</a:t>
            </a:r>
            <a:r>
              <a:rPr lang="en-US" sz="4000" b="0" dirty="0" smtClean="0">
                <a:solidFill>
                  <a:schemeClr val="bg1"/>
                </a:solidFill>
                <a:effectLst/>
              </a:rPr>
              <a:t> </a:t>
            </a:r>
            <a:r>
              <a:rPr lang="en-US" sz="4000" b="0" dirty="0" err="1" smtClean="0">
                <a:solidFill>
                  <a:schemeClr val="bg1"/>
                </a:solidFill>
                <a:effectLst/>
              </a:rPr>
              <a:t>đáp</a:t>
            </a:r>
            <a:r>
              <a:rPr lang="en-US" sz="4000" b="0" dirty="0" smtClean="0">
                <a:solidFill>
                  <a:schemeClr val="bg1"/>
                </a:solidFill>
                <a:effectLst/>
              </a:rPr>
              <a:t> </a:t>
            </a:r>
            <a:r>
              <a:rPr lang="en-US" sz="4000" b="0" dirty="0" err="1" smtClean="0">
                <a:solidFill>
                  <a:schemeClr val="bg1"/>
                </a:solidFill>
                <a:effectLst/>
              </a:rPr>
              <a:t>ơn</a:t>
            </a:r>
            <a:r>
              <a:rPr lang="en-US" sz="4000" b="0" dirty="0" smtClean="0">
                <a:solidFill>
                  <a:schemeClr val="bg1"/>
                </a:solidFill>
                <a:effectLst/>
              </a:rPr>
              <a:t> </a:t>
            </a:r>
            <a:r>
              <a:rPr lang="en-US" sz="4000" b="0" dirty="0" err="1" smtClean="0">
                <a:solidFill>
                  <a:schemeClr val="bg1"/>
                </a:solidFill>
              </a:rPr>
              <a:t>N</a:t>
            </a:r>
            <a:r>
              <a:rPr lang="en-US" sz="4000" b="0" dirty="0" err="1" smtClean="0">
                <a:solidFill>
                  <a:schemeClr val="bg1"/>
                </a:solidFill>
                <a:effectLst/>
              </a:rPr>
              <a:t>gài</a:t>
            </a:r>
            <a:r>
              <a:rPr lang="en-US" sz="4000" b="0" dirty="0" smtClean="0">
                <a:solidFill>
                  <a:schemeClr val="bg1"/>
                </a:solidFill>
                <a:effectLst/>
              </a:rPr>
              <a:t> </a:t>
            </a:r>
            <a:r>
              <a:rPr lang="en-US" sz="4000" b="0" dirty="0" err="1" smtClean="0">
                <a:solidFill>
                  <a:schemeClr val="bg1"/>
                </a:solidFill>
                <a:effectLst/>
              </a:rPr>
              <a:t>vì</a:t>
            </a:r>
            <a:r>
              <a:rPr lang="en-US" sz="4000" b="0" dirty="0" smtClean="0">
                <a:solidFill>
                  <a:schemeClr val="bg1"/>
                </a:solidFill>
                <a:effectLst/>
              </a:rPr>
              <a:t> </a:t>
            </a:r>
            <a:r>
              <a:rPr lang="en-US" sz="4000" b="0" dirty="0" err="1" smtClean="0">
                <a:solidFill>
                  <a:schemeClr val="bg1"/>
                </a:solidFill>
                <a:effectLst/>
              </a:rPr>
              <a:t>này</a:t>
            </a:r>
            <a:r>
              <a:rPr lang="en-US" sz="4000" b="0" dirty="0" smtClean="0">
                <a:solidFill>
                  <a:schemeClr val="bg1"/>
                </a:solidFill>
                <a:effectLst/>
              </a:rPr>
              <a:t> </a:t>
            </a:r>
            <a:r>
              <a:rPr lang="en-US" sz="4000" b="0" dirty="0" err="1" smtClean="0">
                <a:solidFill>
                  <a:schemeClr val="bg1"/>
                </a:solidFill>
                <a:effectLst/>
              </a:rPr>
              <a:t>bao</a:t>
            </a:r>
            <a:r>
              <a:rPr lang="en-US" sz="4000" b="0" dirty="0" smtClean="0">
                <a:solidFill>
                  <a:schemeClr val="bg1"/>
                </a:solidFill>
                <a:effectLst/>
              </a:rPr>
              <a:t> </a:t>
            </a:r>
            <a:r>
              <a:rPr lang="en-US" sz="4000" b="0" dirty="0" err="1" smtClean="0">
                <a:solidFill>
                  <a:schemeClr val="bg1"/>
                </a:solidFill>
                <a:effectLst/>
              </a:rPr>
              <a:t>ơn</a:t>
            </a:r>
            <a:r>
              <a:rPr lang="en-US" sz="4000" b="0" dirty="0" smtClean="0">
                <a:solidFill>
                  <a:schemeClr val="bg1"/>
                </a:solidFill>
                <a:effectLst/>
              </a:rPr>
              <a:t> </a:t>
            </a:r>
            <a:r>
              <a:rPr lang="en-US" sz="4000" b="0" dirty="0" err="1" smtClean="0">
                <a:solidFill>
                  <a:schemeClr val="bg1"/>
                </a:solidFill>
                <a:effectLst/>
              </a:rPr>
              <a:t>phúc</a:t>
            </a:r>
            <a:r>
              <a:rPr lang="en-US" sz="4000" b="0" dirty="0" smtClean="0">
                <a:solidFill>
                  <a:schemeClr val="bg1"/>
                </a:solidFill>
                <a:effectLst/>
              </a:rPr>
              <a:t> </a:t>
            </a:r>
            <a:r>
              <a:rPr lang="en-US" sz="4000" b="0" dirty="0" err="1" smtClean="0">
                <a:solidFill>
                  <a:schemeClr val="bg1"/>
                </a:solidFill>
                <a:effectLst/>
              </a:rPr>
              <a:t>Ngài</a:t>
            </a:r>
            <a:r>
              <a:rPr lang="en-US" sz="4000" b="0" dirty="0" smtClean="0">
                <a:solidFill>
                  <a:schemeClr val="bg1"/>
                </a:solidFill>
                <a:effectLst/>
              </a:rPr>
              <a:t> ban </a:t>
            </a:r>
            <a:r>
              <a:rPr lang="en-US" sz="4000" b="0" dirty="0" err="1" smtClean="0">
                <a:solidFill>
                  <a:schemeClr val="bg1"/>
                </a:solidFill>
                <a:effectLst/>
              </a:rPr>
              <a:t>cho</a:t>
            </a:r>
            <a:r>
              <a:rPr lang="en-US" sz="4000" b="0" dirty="0" smtClean="0">
                <a:solidFill>
                  <a:schemeClr val="bg1"/>
                </a:solidFill>
                <a:effectLst/>
              </a:rPr>
              <a:t>. Xin </a:t>
            </a:r>
            <a:r>
              <a:rPr lang="en-US" sz="4000" b="0" dirty="0" err="1" smtClean="0">
                <a:solidFill>
                  <a:schemeClr val="bg1"/>
                </a:solidFill>
                <a:effectLst/>
              </a:rPr>
              <a:t>nâng</a:t>
            </a:r>
            <a:r>
              <a:rPr lang="en-US" sz="4000" b="0" dirty="0" smtClean="0">
                <a:solidFill>
                  <a:schemeClr val="bg1"/>
                </a:solidFill>
                <a:effectLst/>
              </a:rPr>
              <a:t> </a:t>
            </a:r>
            <a:r>
              <a:rPr lang="en-US" sz="4000" b="0" dirty="0" err="1" smtClean="0">
                <a:solidFill>
                  <a:schemeClr val="bg1"/>
                </a:solidFill>
                <a:effectLst/>
              </a:rPr>
              <a:t>chén</a:t>
            </a:r>
            <a:r>
              <a:rPr lang="en-US" sz="4000" b="0" dirty="0" smtClean="0">
                <a:solidFill>
                  <a:schemeClr val="bg1"/>
                </a:solidFill>
                <a:effectLst/>
              </a:rPr>
              <a:t> </a:t>
            </a:r>
            <a:r>
              <a:rPr lang="en-US" sz="4000" b="0" dirty="0" err="1" smtClean="0">
                <a:solidFill>
                  <a:schemeClr val="bg1"/>
                </a:solidFill>
                <a:effectLst/>
              </a:rPr>
              <a:t>cứu</a:t>
            </a:r>
            <a:r>
              <a:rPr lang="en-US" sz="4000" b="0" dirty="0" smtClean="0">
                <a:solidFill>
                  <a:schemeClr val="bg1"/>
                </a:solidFill>
                <a:effectLst/>
              </a:rPr>
              <a:t> </a:t>
            </a:r>
            <a:r>
              <a:rPr lang="en-US" sz="4000" b="0" dirty="0" err="1" smtClean="0">
                <a:solidFill>
                  <a:schemeClr val="bg1"/>
                </a:solidFill>
                <a:effectLst/>
              </a:rPr>
              <a:t>độ</a:t>
            </a:r>
            <a:r>
              <a:rPr lang="en-US" sz="4000" b="0" dirty="0" smtClean="0">
                <a:solidFill>
                  <a:schemeClr val="bg1"/>
                </a:solidFill>
                <a:effectLst/>
              </a:rPr>
              <a:t> </a:t>
            </a:r>
            <a:r>
              <a:rPr lang="en-US" sz="4000" b="0" dirty="0" err="1" smtClean="0">
                <a:solidFill>
                  <a:schemeClr val="bg1"/>
                </a:solidFill>
                <a:effectLst/>
              </a:rPr>
              <a:t>tán</a:t>
            </a:r>
            <a:r>
              <a:rPr lang="en-US" sz="4000" b="0" dirty="0" smtClean="0">
                <a:solidFill>
                  <a:schemeClr val="bg1"/>
                </a:solidFill>
                <a:effectLst/>
              </a:rPr>
              <a:t> </a:t>
            </a:r>
            <a:r>
              <a:rPr lang="en-US" sz="4000" b="0" dirty="0" err="1" smtClean="0">
                <a:solidFill>
                  <a:schemeClr val="bg1"/>
                </a:solidFill>
                <a:effectLst/>
              </a:rPr>
              <a:t>dương</a:t>
            </a:r>
            <a:r>
              <a:rPr lang="en-US" sz="4000" b="0" dirty="0" smtClean="0">
                <a:solidFill>
                  <a:schemeClr val="bg1"/>
                </a:solidFill>
                <a:effectLst/>
              </a:rPr>
              <a:t> </a:t>
            </a:r>
            <a:r>
              <a:rPr lang="en-US" sz="4000" b="0" dirty="0" err="1" smtClean="0">
                <a:solidFill>
                  <a:schemeClr val="bg1"/>
                </a:solidFill>
                <a:effectLst/>
              </a:rPr>
              <a:t>Ngài</a:t>
            </a:r>
            <a:r>
              <a:rPr lang="en-US" sz="4000" b="0" dirty="0" smtClean="0">
                <a:solidFill>
                  <a:schemeClr val="bg1"/>
                </a:solidFill>
                <a:effectLst/>
              </a:rPr>
              <a:t>. </a:t>
            </a:r>
            <a:r>
              <a:rPr lang="en-US" sz="4000" b="0" dirty="0" err="1" smtClean="0">
                <a:solidFill>
                  <a:schemeClr val="bg1"/>
                </a:solidFill>
                <a:effectLst/>
              </a:rPr>
              <a:t>Danh</a:t>
            </a:r>
            <a:r>
              <a:rPr lang="vi-VN" sz="4000" dirty="0">
                <a:solidFill>
                  <a:schemeClr val="bg1"/>
                </a:solidFill>
              </a:rPr>
              <a:t>Mãi mãi muôn đời đến muôn đời. Tình Ngài thương lai láng tựa biển khơi. Như hương kinh ban chiều ngát bay cao. Chân tình con đây kính dâng Ngài. </a:t>
            </a:r>
            <a:r>
              <a:rPr lang="en-US" sz="4000" b="0" dirty="0" smtClean="0">
                <a:solidFill>
                  <a:schemeClr val="bg1"/>
                </a:solidFill>
                <a:effectLst/>
              </a:rPr>
              <a:t> </a:t>
            </a:r>
            <a:r>
              <a:rPr lang="en-US" sz="4000" b="0" dirty="0" err="1">
                <a:solidFill>
                  <a:schemeClr val="bg1"/>
                </a:solidFill>
              </a:rPr>
              <a:t>N</a:t>
            </a:r>
            <a:r>
              <a:rPr lang="en-US" sz="4000" b="0" dirty="0" err="1" smtClean="0">
                <a:solidFill>
                  <a:schemeClr val="bg1"/>
                </a:solidFill>
                <a:effectLst/>
              </a:rPr>
              <a:t>gài</a:t>
            </a:r>
            <a:r>
              <a:rPr lang="en-US" sz="4000" b="0" dirty="0" smtClean="0">
                <a:solidFill>
                  <a:schemeClr val="bg1"/>
                </a:solidFill>
                <a:effectLst/>
              </a:rPr>
              <a:t> </a:t>
            </a:r>
            <a:r>
              <a:rPr lang="en-US" sz="4000" b="0" dirty="0" err="1" smtClean="0">
                <a:solidFill>
                  <a:schemeClr val="bg1"/>
                </a:solidFill>
                <a:effectLst/>
              </a:rPr>
              <a:t>cao</a:t>
            </a:r>
            <a:r>
              <a:rPr lang="en-US" sz="4000" b="0" dirty="0" smtClean="0">
                <a:solidFill>
                  <a:schemeClr val="bg1"/>
                </a:solidFill>
                <a:effectLst/>
              </a:rPr>
              <a:t> sang </a:t>
            </a:r>
            <a:r>
              <a:rPr lang="en-US" sz="4000" b="0" dirty="0" err="1" smtClean="0">
                <a:solidFill>
                  <a:schemeClr val="bg1"/>
                </a:solidFill>
                <a:effectLst/>
              </a:rPr>
              <a:t>trên</a:t>
            </a:r>
            <a:r>
              <a:rPr lang="en-US" sz="4000" b="0" dirty="0" smtClean="0">
                <a:solidFill>
                  <a:schemeClr val="bg1"/>
                </a:solidFill>
                <a:effectLst/>
              </a:rPr>
              <a:t> </a:t>
            </a:r>
            <a:r>
              <a:rPr lang="en-US" sz="4000" b="0" dirty="0" err="1" smtClean="0">
                <a:solidFill>
                  <a:schemeClr val="bg1"/>
                </a:solidFill>
                <a:effectLst/>
              </a:rPr>
              <a:t>trần</a:t>
            </a:r>
            <a:r>
              <a:rPr lang="en-US" sz="4000" b="0" dirty="0" smtClean="0">
                <a:solidFill>
                  <a:schemeClr val="bg1"/>
                </a:solidFill>
                <a:effectLst/>
              </a:rPr>
              <a:t> </a:t>
            </a:r>
            <a:r>
              <a:rPr lang="en-US" sz="4000" b="0" dirty="0" err="1" smtClean="0">
                <a:solidFill>
                  <a:schemeClr val="bg1"/>
                </a:solidFill>
                <a:effectLst/>
              </a:rPr>
              <a:t>thế</a:t>
            </a:r>
            <a:r>
              <a:rPr lang="en-US" sz="4000" b="0" dirty="0" smtClean="0">
                <a:solidFill>
                  <a:schemeClr val="bg1"/>
                </a:solidFill>
              </a:rPr>
              <a:t>. </a:t>
            </a:r>
            <a:r>
              <a:rPr lang="en-US" sz="4000" b="0" dirty="0" smtClean="0">
                <a:solidFill>
                  <a:schemeClr val="bg1"/>
                </a:solidFill>
                <a:effectLst/>
              </a:rPr>
              <a:t> </a:t>
            </a:r>
            <a:endParaRPr lang="en-US" sz="4000" b="0" dirty="0">
              <a:solidFill>
                <a:schemeClr val="bg1"/>
              </a:solidFill>
              <a:effectLst/>
            </a:endParaRPr>
          </a:p>
        </p:txBody>
      </p:sp>
    </p:spTree>
    <p:extLst>
      <p:ext uri="{BB962C8B-B14F-4D97-AF65-F5344CB8AC3E}">
        <p14:creationId xmlns:p14="http://schemas.microsoft.com/office/powerpoint/2010/main" val="2727020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rPr>
              <a:t>Tk2:</a:t>
            </a:r>
            <a:r>
              <a:rPr lang="en-US" sz="6000" b="0" dirty="0" smtClean="0">
                <a:solidFill>
                  <a:srgbClr val="FFFF00"/>
                </a:solidFill>
                <a:effectLst/>
              </a:rPr>
              <a:t> </a:t>
            </a:r>
            <a:r>
              <a:rPr lang="en-US" sz="6000" b="0" dirty="0" err="1" smtClean="0">
                <a:solidFill>
                  <a:schemeClr val="bg1"/>
                </a:solidFill>
              </a:rPr>
              <a:t>Đây</a:t>
            </a:r>
            <a:r>
              <a:rPr lang="en-US" sz="6000" b="0" dirty="0" smtClean="0">
                <a:solidFill>
                  <a:schemeClr val="bg1"/>
                </a:solidFill>
              </a:rPr>
              <a:t> </a:t>
            </a:r>
            <a:r>
              <a:rPr lang="en-US" sz="6000" b="0" dirty="0" err="1" smtClean="0">
                <a:solidFill>
                  <a:schemeClr val="bg1"/>
                </a:solidFill>
              </a:rPr>
              <a:t>lời</a:t>
            </a:r>
            <a:r>
              <a:rPr lang="en-US" sz="6000" b="0" dirty="0" smtClean="0">
                <a:solidFill>
                  <a:schemeClr val="bg1"/>
                </a:solidFill>
              </a:rPr>
              <a:t> </a:t>
            </a:r>
            <a:r>
              <a:rPr lang="en-US" sz="6000" b="0" dirty="0" err="1" smtClean="0">
                <a:solidFill>
                  <a:schemeClr val="bg1"/>
                </a:solidFill>
              </a:rPr>
              <a:t>kinh</a:t>
            </a:r>
            <a:r>
              <a:rPr lang="en-US" sz="6000" b="0" dirty="0" smtClean="0">
                <a:solidFill>
                  <a:schemeClr val="bg1"/>
                </a:solidFill>
              </a:rPr>
              <a:t> </a:t>
            </a:r>
            <a:r>
              <a:rPr lang="en-US" sz="6000" b="0" dirty="0" err="1" smtClean="0">
                <a:solidFill>
                  <a:schemeClr val="bg1"/>
                </a:solidFill>
              </a:rPr>
              <a:t>lời</a:t>
            </a:r>
            <a:r>
              <a:rPr lang="en-US" sz="6000" b="0" dirty="0" smtClean="0">
                <a:solidFill>
                  <a:schemeClr val="bg1"/>
                </a:solidFill>
              </a:rPr>
              <a:t> ca </a:t>
            </a:r>
            <a:r>
              <a:rPr lang="en-US" sz="6000" b="0" dirty="0" err="1" smtClean="0">
                <a:solidFill>
                  <a:schemeClr val="bg1"/>
                </a:solidFill>
              </a:rPr>
              <a:t>như</a:t>
            </a:r>
            <a:r>
              <a:rPr lang="en-US" sz="6000" b="0" dirty="0" smtClean="0">
                <a:solidFill>
                  <a:schemeClr val="bg1"/>
                </a:solidFill>
              </a:rPr>
              <a:t> </a:t>
            </a:r>
            <a:r>
              <a:rPr lang="en-US" sz="6000" b="0" dirty="0" err="1" smtClean="0">
                <a:solidFill>
                  <a:schemeClr val="bg1"/>
                </a:solidFill>
              </a:rPr>
              <a:t>bánh</a:t>
            </a:r>
            <a:r>
              <a:rPr lang="en-US" sz="6000" b="0" dirty="0" smtClean="0">
                <a:solidFill>
                  <a:schemeClr val="bg1"/>
                </a:solidFill>
              </a:rPr>
              <a:t> </a:t>
            </a:r>
            <a:r>
              <a:rPr lang="en-US" sz="6000" b="0" dirty="0" err="1" smtClean="0">
                <a:solidFill>
                  <a:schemeClr val="bg1"/>
                </a:solidFill>
              </a:rPr>
              <a:t>thơm</a:t>
            </a:r>
            <a:r>
              <a:rPr lang="en-US" sz="6000" b="0" dirty="0" smtClean="0">
                <a:solidFill>
                  <a:schemeClr val="bg1"/>
                </a:solidFill>
              </a:rPr>
              <a:t>. </a:t>
            </a:r>
            <a:r>
              <a:rPr lang="en-US" sz="6000" b="0" dirty="0" err="1" smtClean="0">
                <a:solidFill>
                  <a:schemeClr val="bg1"/>
                </a:solidFill>
              </a:rPr>
              <a:t>Và</a:t>
            </a:r>
            <a:r>
              <a:rPr lang="en-US" sz="6000" b="0" dirty="0" smtClean="0">
                <a:solidFill>
                  <a:schemeClr val="bg1"/>
                </a:solidFill>
              </a:rPr>
              <a:t> </a:t>
            </a:r>
            <a:r>
              <a:rPr lang="en-US" sz="6000" b="0" dirty="0" err="1" smtClean="0">
                <a:solidFill>
                  <a:schemeClr val="bg1"/>
                </a:solidFill>
              </a:rPr>
              <a:t>đây</a:t>
            </a:r>
            <a:r>
              <a:rPr lang="en-US" sz="6000" b="0" dirty="0" smtClean="0">
                <a:solidFill>
                  <a:schemeClr val="bg1"/>
                </a:solidFill>
              </a:rPr>
              <a:t> </a:t>
            </a:r>
            <a:r>
              <a:rPr lang="en-US" sz="6000" b="0" dirty="0" err="1" smtClean="0">
                <a:solidFill>
                  <a:schemeClr val="bg1"/>
                </a:solidFill>
              </a:rPr>
              <a:t>rượu</a:t>
            </a:r>
            <a:r>
              <a:rPr lang="en-US" sz="6000" b="0" dirty="0" smtClean="0">
                <a:solidFill>
                  <a:schemeClr val="bg1"/>
                </a:solidFill>
              </a:rPr>
              <a:t> </a:t>
            </a:r>
            <a:r>
              <a:rPr lang="en-US" sz="6000" b="0" dirty="0" err="1" smtClean="0">
                <a:solidFill>
                  <a:schemeClr val="bg1"/>
                </a:solidFill>
              </a:rPr>
              <a:t>nho</a:t>
            </a:r>
            <a:r>
              <a:rPr lang="en-US" sz="6000" b="0" dirty="0" smtClean="0">
                <a:solidFill>
                  <a:schemeClr val="bg1"/>
                </a:solidFill>
              </a:rPr>
              <a:t> </a:t>
            </a:r>
            <a:r>
              <a:rPr lang="en-US" sz="6000" b="0" dirty="0" err="1" smtClean="0">
                <a:solidFill>
                  <a:schemeClr val="bg1"/>
                </a:solidFill>
              </a:rPr>
              <a:t>hồng</a:t>
            </a:r>
            <a:r>
              <a:rPr lang="en-US" sz="6000" b="0" dirty="0" smtClean="0">
                <a:solidFill>
                  <a:schemeClr val="bg1"/>
                </a:solidFill>
              </a:rPr>
              <a:t> </a:t>
            </a:r>
            <a:r>
              <a:rPr lang="en-US" sz="6000" b="0" dirty="0" err="1" smtClean="0">
                <a:solidFill>
                  <a:schemeClr val="bg1"/>
                </a:solidFill>
              </a:rPr>
              <a:t>thơm</a:t>
            </a:r>
            <a:r>
              <a:rPr lang="en-US" sz="6000" b="0" dirty="0" smtClean="0">
                <a:solidFill>
                  <a:schemeClr val="bg1"/>
                </a:solidFill>
              </a:rPr>
              <a:t> </a:t>
            </a:r>
            <a:r>
              <a:rPr lang="en-US" sz="6000" b="0" dirty="0" err="1" smtClean="0">
                <a:solidFill>
                  <a:schemeClr val="bg1"/>
                </a:solidFill>
              </a:rPr>
              <a:t>như</a:t>
            </a:r>
            <a:r>
              <a:rPr lang="en-US" sz="6000" b="0" dirty="0" smtClean="0">
                <a:solidFill>
                  <a:schemeClr val="bg1"/>
                </a:solidFill>
              </a:rPr>
              <a:t> </a:t>
            </a:r>
            <a:r>
              <a:rPr lang="en-US" sz="6000" b="0" dirty="0" err="1" smtClean="0">
                <a:solidFill>
                  <a:schemeClr val="bg1"/>
                </a:solidFill>
              </a:rPr>
              <a:t>máu</a:t>
            </a:r>
            <a:r>
              <a:rPr lang="en-US" sz="6000" b="0" dirty="0" smtClean="0">
                <a:solidFill>
                  <a:schemeClr val="bg1"/>
                </a:solidFill>
              </a:rPr>
              <a:t> </a:t>
            </a:r>
            <a:r>
              <a:rPr lang="en-US" sz="6000" b="0" dirty="0" err="1" smtClean="0">
                <a:solidFill>
                  <a:schemeClr val="bg1"/>
                </a:solidFill>
              </a:rPr>
              <a:t>tim</a:t>
            </a:r>
            <a:r>
              <a:rPr lang="en-US" sz="6000" b="0" dirty="0" smtClean="0">
                <a:solidFill>
                  <a:schemeClr val="bg1"/>
                </a:solidFill>
              </a:rPr>
              <a:t>, </a:t>
            </a:r>
            <a:r>
              <a:rPr lang="en-US" sz="6000" b="0" dirty="0" err="1" smtClean="0">
                <a:solidFill>
                  <a:schemeClr val="bg1"/>
                </a:solidFill>
              </a:rPr>
              <a:t>lòng</a:t>
            </a:r>
            <a:r>
              <a:rPr lang="en-US" sz="6000" b="0" dirty="0" smtClean="0">
                <a:solidFill>
                  <a:schemeClr val="bg1"/>
                </a:solidFill>
              </a:rPr>
              <a:t> con </a:t>
            </a:r>
            <a:r>
              <a:rPr lang="en-US" sz="6000" b="0" dirty="0" err="1" smtClean="0">
                <a:solidFill>
                  <a:schemeClr val="bg1"/>
                </a:solidFill>
              </a:rPr>
              <a:t>nguyện</a:t>
            </a:r>
            <a:r>
              <a:rPr lang="en-US" sz="6000" b="0" dirty="0" smtClean="0">
                <a:solidFill>
                  <a:schemeClr val="bg1"/>
                </a:solidFill>
              </a:rPr>
              <a:t> </a:t>
            </a:r>
            <a:r>
              <a:rPr lang="en-US" sz="6000" b="0" dirty="0" err="1" smtClean="0">
                <a:solidFill>
                  <a:schemeClr val="bg1"/>
                </a:solidFill>
              </a:rPr>
              <a:t>dâng</a:t>
            </a:r>
            <a:r>
              <a:rPr lang="en-US" sz="6000" b="0" dirty="0" smtClean="0">
                <a:solidFill>
                  <a:schemeClr val="bg1"/>
                </a:solidFill>
              </a:rPr>
              <a:t> </a:t>
            </a:r>
            <a:r>
              <a:rPr lang="en-US" sz="6000" b="0" dirty="0" err="1" smtClean="0">
                <a:solidFill>
                  <a:schemeClr val="bg1"/>
                </a:solidFill>
              </a:rPr>
              <a:t>Chúa</a:t>
            </a:r>
            <a:r>
              <a:rPr lang="en-US" sz="6000" b="0" dirty="0" smtClean="0">
                <a:solidFill>
                  <a:schemeClr val="bg1"/>
                </a:solidFill>
              </a:rPr>
              <a:t> </a:t>
            </a:r>
            <a:r>
              <a:rPr lang="en-US" sz="6000" b="0" dirty="0" err="1" smtClean="0">
                <a:solidFill>
                  <a:schemeClr val="bg1"/>
                </a:solidFill>
              </a:rPr>
              <a:t>Thiên</a:t>
            </a:r>
            <a:r>
              <a:rPr lang="en-US" sz="6000" b="0" dirty="0" smtClean="0">
                <a:solidFill>
                  <a:schemeClr val="bg1"/>
                </a:solidFill>
              </a:rPr>
              <a:t> </a:t>
            </a:r>
            <a:r>
              <a:rPr lang="en-US" sz="6000" b="0" dirty="0" err="1" smtClean="0">
                <a:solidFill>
                  <a:schemeClr val="bg1"/>
                </a:solidFill>
              </a:rPr>
              <a:t>Đình</a:t>
            </a:r>
            <a:r>
              <a:rPr lang="en-US" sz="6000" b="0" dirty="0" smtClean="0">
                <a:solidFill>
                  <a:schemeClr val="bg1"/>
                </a:solidFill>
              </a:rPr>
              <a:t>. </a:t>
            </a:r>
            <a:r>
              <a:rPr lang="en-US" sz="4800" b="0" dirty="0" smtClean="0">
                <a:solidFill>
                  <a:schemeClr val="bg1"/>
                </a:solidFill>
              </a:rPr>
              <a:t> </a:t>
            </a:r>
            <a:endParaRPr lang="vi-VN" sz="4800" b="0" dirty="0">
              <a:solidFill>
                <a:schemeClr val="bg1"/>
              </a:solidFill>
            </a:endParaRPr>
          </a:p>
        </p:txBody>
      </p:sp>
    </p:spTree>
    <p:extLst>
      <p:ext uri="{BB962C8B-B14F-4D97-AF65-F5344CB8AC3E}">
        <p14:creationId xmlns:p14="http://schemas.microsoft.com/office/powerpoint/2010/main" val="4219286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rPr>
              <a:t>Ca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b="0" dirty="0" err="1" smtClean="0">
                <a:solidFill>
                  <a:srgbClr val="FFFF00"/>
                </a:solidFill>
              </a:rPr>
              <a:t>Tiến</a:t>
            </a:r>
            <a:r>
              <a:rPr lang="en-US" sz="6600" b="0" dirty="0" smtClean="0">
                <a:solidFill>
                  <a:srgbClr val="FFFF00"/>
                </a:solidFill>
              </a:rPr>
              <a:t> </a:t>
            </a:r>
            <a:r>
              <a:rPr lang="en-US" sz="6600" b="0" dirty="0" err="1" smtClean="0">
                <a:solidFill>
                  <a:srgbClr val="FFFF00"/>
                </a:solidFill>
              </a:rPr>
              <a:t>Vào</a:t>
            </a:r>
            <a:r>
              <a:rPr lang="en-US" sz="6600" b="0" dirty="0" smtClean="0">
                <a:solidFill>
                  <a:srgbClr val="FFFF00"/>
                </a:solidFill>
              </a:rPr>
              <a:t> </a:t>
            </a:r>
            <a:r>
              <a:rPr lang="en-US" sz="6600" b="0" dirty="0" err="1" smtClean="0">
                <a:solidFill>
                  <a:srgbClr val="FFFF00"/>
                </a:solidFill>
              </a:rPr>
              <a:t>Thánh</a:t>
            </a:r>
            <a:r>
              <a:rPr lang="en-US" sz="6600" b="0" dirty="0" smtClean="0">
                <a:solidFill>
                  <a:srgbClr val="FFFF00"/>
                </a:solidFill>
              </a:rPr>
              <a:t> </a:t>
            </a:r>
            <a:r>
              <a:rPr lang="en-US" sz="6600" b="0" dirty="0" err="1" smtClean="0">
                <a:solidFill>
                  <a:srgbClr val="FFFF00"/>
                </a:solidFill>
              </a:rPr>
              <a:t>Cung</a:t>
            </a:r>
            <a:r>
              <a:rPr lang="en-US" sz="6600" b="0" dirty="0" smtClean="0">
                <a:solidFill>
                  <a:srgbClr val="FFFF00"/>
                </a:solidFill>
                <a:effectLst/>
              </a:rPr>
              <a:t/>
            </a:r>
            <a:br>
              <a:rPr lang="en-US" sz="6600" b="0" dirty="0" smtClean="0">
                <a:solidFill>
                  <a:srgbClr val="FFFF00"/>
                </a:solidFill>
                <a:effectLst/>
              </a:rPr>
            </a:br>
            <a:r>
              <a:rPr lang="en-US" sz="6600" b="0" i="1" dirty="0" err="1" smtClean="0">
                <a:solidFill>
                  <a:schemeClr val="bg1"/>
                </a:solidFill>
              </a:rPr>
              <a:t>Phanxico</a:t>
            </a:r>
            <a:r>
              <a:rPr lang="en-US" sz="6000" b="0" i="1" dirty="0" smtClean="0">
                <a:solidFill>
                  <a:schemeClr val="bg1"/>
                </a:solidFill>
                <a:effectLst/>
                <a:latin typeface="+mj-lt"/>
              </a:rPr>
              <a:t/>
            </a:r>
            <a:br>
              <a:rPr lang="en-US" sz="6000" b="0" i="1" dirty="0" smtClean="0">
                <a:solidFill>
                  <a:schemeClr val="bg1"/>
                </a:solidFill>
                <a:effectLst/>
                <a:latin typeface="+mj-lt"/>
              </a:rPr>
            </a:br>
            <a:endParaRPr lang="en-US" sz="6000" b="0" i="1" dirty="0">
              <a:solidFill>
                <a:schemeClr val="bg1"/>
              </a:solidFill>
              <a:effectLst/>
              <a:latin typeface="+mj-lt"/>
            </a:endParaRPr>
          </a:p>
        </p:txBody>
      </p:sp>
      <p:pic>
        <p:nvPicPr>
          <p:cNvPr id="6" name="Picture 5"/>
          <p:cNvPicPr>
            <a:picLocks noChangeAspect="1"/>
          </p:cNvPicPr>
          <p:nvPr/>
        </p:nvPicPr>
        <p:blipFill>
          <a:blip r:embed="rId2"/>
          <a:stretch>
            <a:fillRect/>
          </a:stretch>
        </p:blipFill>
        <p:spPr>
          <a:xfrm>
            <a:off x="1828800" y="3586684"/>
            <a:ext cx="5428611" cy="1129873"/>
          </a:xfrm>
          <a:prstGeom prst="rect">
            <a:avLst/>
          </a:prstGeom>
        </p:spPr>
      </p:pic>
      <p:sp>
        <p:nvSpPr>
          <p:cNvPr id="7" name="Rectangle 6"/>
          <p:cNvSpPr/>
          <p:nvPr/>
        </p:nvSpPr>
        <p:spPr>
          <a:xfrm>
            <a:off x="2453865" y="3834424"/>
            <a:ext cx="3810260" cy="646331"/>
          </a:xfrm>
          <a:prstGeom prst="rect">
            <a:avLst/>
          </a:prstGeom>
          <a:noFill/>
        </p:spPr>
        <p:txBody>
          <a:bodyPr wrap="square" lIns="91440" tIns="45720" rIns="91440" bIns="45720">
            <a:spAutoFit/>
          </a:bodyPr>
          <a:lstStyle/>
          <a:p>
            <a:pPr algn="ctr"/>
            <a:r>
              <a:rPr lang="en-US"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CA ĐOÀN THÁNH GIOAN TẨY GIẢ</a:t>
            </a:r>
          </a:p>
          <a:p>
            <a:pPr algn="ctr"/>
            <a:r>
              <a:rPr lang="en-US"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smtClean="0">
                <a:solidFill>
                  <a:srgbClr val="FFFF00"/>
                </a:solidFill>
                <a:effectLst/>
              </a:rPr>
              <a:t>:</a:t>
            </a:r>
            <a:r>
              <a:rPr lang="en-US" sz="4000" b="0" dirty="0" smtClean="0">
                <a:solidFill>
                  <a:srgbClr val="FFFF00"/>
                </a:solidFill>
                <a:effectLst/>
              </a:rPr>
              <a:t> </a:t>
            </a:r>
            <a:r>
              <a:rPr lang="en-US" sz="4000" b="0" dirty="0" err="1" smtClean="0">
                <a:solidFill>
                  <a:schemeClr val="bg1"/>
                </a:solidFill>
                <a:effectLst/>
              </a:rPr>
              <a:t>Chẳng</a:t>
            </a:r>
            <a:r>
              <a:rPr lang="en-US" sz="4000" b="0" dirty="0" smtClean="0">
                <a:solidFill>
                  <a:schemeClr val="bg1"/>
                </a:solidFill>
                <a:effectLst/>
              </a:rPr>
              <a:t> </a:t>
            </a:r>
            <a:r>
              <a:rPr lang="en-US" sz="4000" b="0" dirty="0" err="1" smtClean="0">
                <a:solidFill>
                  <a:schemeClr val="bg1"/>
                </a:solidFill>
                <a:effectLst/>
              </a:rPr>
              <a:t>biết</a:t>
            </a:r>
            <a:r>
              <a:rPr lang="en-US" sz="4000" b="0" dirty="0" smtClean="0">
                <a:solidFill>
                  <a:schemeClr val="bg1"/>
                </a:solidFill>
                <a:effectLst/>
              </a:rPr>
              <a:t> </a:t>
            </a:r>
            <a:r>
              <a:rPr lang="en-US" sz="4000" b="0" dirty="0" err="1" smtClean="0">
                <a:solidFill>
                  <a:schemeClr val="bg1"/>
                </a:solidFill>
                <a:effectLst/>
              </a:rPr>
              <a:t>lấy</a:t>
            </a:r>
            <a:r>
              <a:rPr lang="en-US" sz="4000" b="0" dirty="0" smtClean="0">
                <a:solidFill>
                  <a:schemeClr val="bg1"/>
                </a:solidFill>
                <a:effectLst/>
              </a:rPr>
              <a:t> </a:t>
            </a:r>
            <a:r>
              <a:rPr lang="en-US" sz="4000" b="0" dirty="0" err="1" smtClean="0">
                <a:solidFill>
                  <a:schemeClr val="bg1"/>
                </a:solidFill>
                <a:effectLst/>
              </a:rPr>
              <a:t>gì</a:t>
            </a:r>
            <a:r>
              <a:rPr lang="en-US" sz="4000" b="0" dirty="0" smtClean="0">
                <a:solidFill>
                  <a:schemeClr val="bg1"/>
                </a:solidFill>
                <a:effectLst/>
              </a:rPr>
              <a:t> </a:t>
            </a:r>
            <a:r>
              <a:rPr lang="en-US" sz="4000" b="0" dirty="0" err="1" smtClean="0">
                <a:solidFill>
                  <a:schemeClr val="bg1"/>
                </a:solidFill>
                <a:effectLst/>
              </a:rPr>
              <a:t>đáp</a:t>
            </a:r>
            <a:r>
              <a:rPr lang="en-US" sz="4000" b="0" dirty="0" smtClean="0">
                <a:solidFill>
                  <a:schemeClr val="bg1"/>
                </a:solidFill>
                <a:effectLst/>
              </a:rPr>
              <a:t> </a:t>
            </a:r>
            <a:r>
              <a:rPr lang="en-US" sz="4000" b="0" dirty="0" err="1" smtClean="0">
                <a:solidFill>
                  <a:schemeClr val="bg1"/>
                </a:solidFill>
                <a:effectLst/>
              </a:rPr>
              <a:t>ơn</a:t>
            </a:r>
            <a:r>
              <a:rPr lang="en-US" sz="4000" b="0" dirty="0" smtClean="0">
                <a:solidFill>
                  <a:schemeClr val="bg1"/>
                </a:solidFill>
                <a:effectLst/>
              </a:rPr>
              <a:t> </a:t>
            </a:r>
            <a:r>
              <a:rPr lang="en-US" sz="4000" b="0" dirty="0" err="1" smtClean="0">
                <a:solidFill>
                  <a:schemeClr val="bg1"/>
                </a:solidFill>
              </a:rPr>
              <a:t>N</a:t>
            </a:r>
            <a:r>
              <a:rPr lang="en-US" sz="4000" b="0" dirty="0" err="1" smtClean="0">
                <a:solidFill>
                  <a:schemeClr val="bg1"/>
                </a:solidFill>
                <a:effectLst/>
              </a:rPr>
              <a:t>gài</a:t>
            </a:r>
            <a:r>
              <a:rPr lang="en-US" sz="4000" b="0" dirty="0" smtClean="0">
                <a:solidFill>
                  <a:schemeClr val="bg1"/>
                </a:solidFill>
                <a:effectLst/>
              </a:rPr>
              <a:t> </a:t>
            </a:r>
            <a:r>
              <a:rPr lang="en-US" sz="4000" b="0" dirty="0" err="1" smtClean="0">
                <a:solidFill>
                  <a:schemeClr val="bg1"/>
                </a:solidFill>
                <a:effectLst/>
              </a:rPr>
              <a:t>vì</a:t>
            </a:r>
            <a:r>
              <a:rPr lang="en-US" sz="4000" b="0" dirty="0" smtClean="0">
                <a:solidFill>
                  <a:schemeClr val="bg1"/>
                </a:solidFill>
                <a:effectLst/>
              </a:rPr>
              <a:t> </a:t>
            </a:r>
            <a:r>
              <a:rPr lang="en-US" sz="4000" b="0" dirty="0" err="1" smtClean="0">
                <a:solidFill>
                  <a:schemeClr val="bg1"/>
                </a:solidFill>
                <a:effectLst/>
              </a:rPr>
              <a:t>này</a:t>
            </a:r>
            <a:r>
              <a:rPr lang="en-US" sz="4000" b="0" dirty="0" smtClean="0">
                <a:solidFill>
                  <a:schemeClr val="bg1"/>
                </a:solidFill>
                <a:effectLst/>
              </a:rPr>
              <a:t> </a:t>
            </a:r>
            <a:r>
              <a:rPr lang="en-US" sz="4000" b="0" dirty="0" err="1" smtClean="0">
                <a:solidFill>
                  <a:schemeClr val="bg1"/>
                </a:solidFill>
                <a:effectLst/>
              </a:rPr>
              <a:t>bao</a:t>
            </a:r>
            <a:r>
              <a:rPr lang="en-US" sz="4000" b="0" dirty="0" smtClean="0">
                <a:solidFill>
                  <a:schemeClr val="bg1"/>
                </a:solidFill>
                <a:effectLst/>
              </a:rPr>
              <a:t> </a:t>
            </a:r>
            <a:r>
              <a:rPr lang="en-US" sz="4000" b="0" dirty="0" err="1" smtClean="0">
                <a:solidFill>
                  <a:schemeClr val="bg1"/>
                </a:solidFill>
                <a:effectLst/>
              </a:rPr>
              <a:t>ơn</a:t>
            </a:r>
            <a:r>
              <a:rPr lang="en-US" sz="4000" b="0" dirty="0" smtClean="0">
                <a:solidFill>
                  <a:schemeClr val="bg1"/>
                </a:solidFill>
                <a:effectLst/>
              </a:rPr>
              <a:t> </a:t>
            </a:r>
            <a:r>
              <a:rPr lang="en-US" sz="4000" b="0" dirty="0" err="1" smtClean="0">
                <a:solidFill>
                  <a:schemeClr val="bg1"/>
                </a:solidFill>
                <a:effectLst/>
              </a:rPr>
              <a:t>phúc</a:t>
            </a:r>
            <a:r>
              <a:rPr lang="en-US" sz="4000" b="0" dirty="0" smtClean="0">
                <a:solidFill>
                  <a:schemeClr val="bg1"/>
                </a:solidFill>
                <a:effectLst/>
              </a:rPr>
              <a:t> </a:t>
            </a:r>
            <a:r>
              <a:rPr lang="en-US" sz="4000" b="0" dirty="0" err="1" smtClean="0">
                <a:solidFill>
                  <a:schemeClr val="bg1"/>
                </a:solidFill>
                <a:effectLst/>
              </a:rPr>
              <a:t>Ngài</a:t>
            </a:r>
            <a:r>
              <a:rPr lang="en-US" sz="4000" b="0" dirty="0" smtClean="0">
                <a:solidFill>
                  <a:schemeClr val="bg1"/>
                </a:solidFill>
                <a:effectLst/>
              </a:rPr>
              <a:t> ban </a:t>
            </a:r>
            <a:r>
              <a:rPr lang="en-US" sz="4000" b="0" dirty="0" err="1" smtClean="0">
                <a:solidFill>
                  <a:schemeClr val="bg1"/>
                </a:solidFill>
                <a:effectLst/>
              </a:rPr>
              <a:t>cho</a:t>
            </a:r>
            <a:r>
              <a:rPr lang="en-US" sz="4000" b="0" dirty="0" smtClean="0">
                <a:solidFill>
                  <a:schemeClr val="bg1"/>
                </a:solidFill>
                <a:effectLst/>
              </a:rPr>
              <a:t>. Xin </a:t>
            </a:r>
            <a:r>
              <a:rPr lang="en-US" sz="4000" b="0" dirty="0" err="1" smtClean="0">
                <a:solidFill>
                  <a:schemeClr val="bg1"/>
                </a:solidFill>
                <a:effectLst/>
              </a:rPr>
              <a:t>nâng</a:t>
            </a:r>
            <a:r>
              <a:rPr lang="en-US" sz="4000" b="0" dirty="0" smtClean="0">
                <a:solidFill>
                  <a:schemeClr val="bg1"/>
                </a:solidFill>
                <a:effectLst/>
              </a:rPr>
              <a:t> </a:t>
            </a:r>
            <a:r>
              <a:rPr lang="en-US" sz="4000" b="0" dirty="0" err="1" smtClean="0">
                <a:solidFill>
                  <a:schemeClr val="bg1"/>
                </a:solidFill>
                <a:effectLst/>
              </a:rPr>
              <a:t>chén</a:t>
            </a:r>
            <a:r>
              <a:rPr lang="en-US" sz="4000" b="0" dirty="0" smtClean="0">
                <a:solidFill>
                  <a:schemeClr val="bg1"/>
                </a:solidFill>
                <a:effectLst/>
              </a:rPr>
              <a:t> </a:t>
            </a:r>
            <a:r>
              <a:rPr lang="en-US" sz="4000" b="0" dirty="0" err="1" smtClean="0">
                <a:solidFill>
                  <a:schemeClr val="bg1"/>
                </a:solidFill>
                <a:effectLst/>
              </a:rPr>
              <a:t>cứu</a:t>
            </a:r>
            <a:r>
              <a:rPr lang="en-US" sz="4000" b="0" dirty="0" smtClean="0">
                <a:solidFill>
                  <a:schemeClr val="bg1"/>
                </a:solidFill>
                <a:effectLst/>
              </a:rPr>
              <a:t> </a:t>
            </a:r>
            <a:r>
              <a:rPr lang="en-US" sz="4000" b="0" dirty="0" err="1" smtClean="0">
                <a:solidFill>
                  <a:schemeClr val="bg1"/>
                </a:solidFill>
                <a:effectLst/>
              </a:rPr>
              <a:t>độ</a:t>
            </a:r>
            <a:r>
              <a:rPr lang="en-US" sz="4000" b="0" dirty="0" smtClean="0">
                <a:solidFill>
                  <a:schemeClr val="bg1"/>
                </a:solidFill>
                <a:effectLst/>
              </a:rPr>
              <a:t> </a:t>
            </a:r>
            <a:r>
              <a:rPr lang="en-US" sz="4000" b="0" dirty="0" err="1" smtClean="0">
                <a:solidFill>
                  <a:schemeClr val="bg1"/>
                </a:solidFill>
                <a:effectLst/>
              </a:rPr>
              <a:t>tán</a:t>
            </a:r>
            <a:r>
              <a:rPr lang="en-US" sz="4000" b="0" dirty="0" smtClean="0">
                <a:solidFill>
                  <a:schemeClr val="bg1"/>
                </a:solidFill>
                <a:effectLst/>
              </a:rPr>
              <a:t> </a:t>
            </a:r>
            <a:r>
              <a:rPr lang="en-US" sz="4000" b="0" dirty="0" err="1" smtClean="0">
                <a:solidFill>
                  <a:schemeClr val="bg1"/>
                </a:solidFill>
                <a:effectLst/>
              </a:rPr>
              <a:t>dương</a:t>
            </a:r>
            <a:r>
              <a:rPr lang="en-US" sz="4000" b="0" dirty="0" smtClean="0">
                <a:solidFill>
                  <a:schemeClr val="bg1"/>
                </a:solidFill>
                <a:effectLst/>
              </a:rPr>
              <a:t> </a:t>
            </a:r>
            <a:r>
              <a:rPr lang="en-US" sz="4000" b="0" dirty="0" err="1" smtClean="0">
                <a:solidFill>
                  <a:schemeClr val="bg1"/>
                </a:solidFill>
                <a:effectLst/>
              </a:rPr>
              <a:t>Ngài</a:t>
            </a:r>
            <a:r>
              <a:rPr lang="en-US" sz="4000" b="0" dirty="0" smtClean="0">
                <a:solidFill>
                  <a:schemeClr val="bg1"/>
                </a:solidFill>
                <a:effectLst/>
              </a:rPr>
              <a:t>. </a:t>
            </a:r>
            <a:r>
              <a:rPr lang="en-US" sz="4000" b="0" dirty="0" err="1" smtClean="0">
                <a:solidFill>
                  <a:schemeClr val="bg1"/>
                </a:solidFill>
                <a:effectLst/>
              </a:rPr>
              <a:t>Danh</a:t>
            </a:r>
            <a:r>
              <a:rPr lang="vi-VN" sz="4000" dirty="0">
                <a:solidFill>
                  <a:schemeClr val="bg1"/>
                </a:solidFill>
              </a:rPr>
              <a:t>Mãi mãi muôn đời đến muôn đời. Tình Ngài thương lai láng tựa biển khơi. Như hương kinh ban chiều ngát bay cao. Chân tình con đây kính dâng Ngài. </a:t>
            </a:r>
            <a:r>
              <a:rPr lang="en-US" sz="4000" b="0" dirty="0" smtClean="0">
                <a:solidFill>
                  <a:schemeClr val="bg1"/>
                </a:solidFill>
                <a:effectLst/>
              </a:rPr>
              <a:t> </a:t>
            </a:r>
            <a:r>
              <a:rPr lang="en-US" sz="4000" b="0" dirty="0" err="1">
                <a:solidFill>
                  <a:schemeClr val="bg1"/>
                </a:solidFill>
              </a:rPr>
              <a:t>N</a:t>
            </a:r>
            <a:r>
              <a:rPr lang="en-US" sz="4000" b="0" dirty="0" err="1" smtClean="0">
                <a:solidFill>
                  <a:schemeClr val="bg1"/>
                </a:solidFill>
                <a:effectLst/>
              </a:rPr>
              <a:t>gài</a:t>
            </a:r>
            <a:r>
              <a:rPr lang="en-US" sz="4000" b="0" dirty="0" smtClean="0">
                <a:solidFill>
                  <a:schemeClr val="bg1"/>
                </a:solidFill>
                <a:effectLst/>
              </a:rPr>
              <a:t> </a:t>
            </a:r>
            <a:r>
              <a:rPr lang="en-US" sz="4000" b="0" dirty="0" err="1" smtClean="0">
                <a:solidFill>
                  <a:schemeClr val="bg1"/>
                </a:solidFill>
                <a:effectLst/>
              </a:rPr>
              <a:t>cao</a:t>
            </a:r>
            <a:r>
              <a:rPr lang="en-US" sz="4000" b="0" dirty="0" smtClean="0">
                <a:solidFill>
                  <a:schemeClr val="bg1"/>
                </a:solidFill>
                <a:effectLst/>
              </a:rPr>
              <a:t> sang </a:t>
            </a:r>
            <a:r>
              <a:rPr lang="en-US" sz="4000" b="0" dirty="0" err="1" smtClean="0">
                <a:solidFill>
                  <a:schemeClr val="bg1"/>
                </a:solidFill>
                <a:effectLst/>
              </a:rPr>
              <a:t>trên</a:t>
            </a:r>
            <a:r>
              <a:rPr lang="en-US" sz="4000" b="0" dirty="0" smtClean="0">
                <a:solidFill>
                  <a:schemeClr val="bg1"/>
                </a:solidFill>
                <a:effectLst/>
              </a:rPr>
              <a:t> </a:t>
            </a:r>
            <a:r>
              <a:rPr lang="en-US" sz="4000" b="0" dirty="0" err="1" smtClean="0">
                <a:solidFill>
                  <a:schemeClr val="bg1"/>
                </a:solidFill>
                <a:effectLst/>
              </a:rPr>
              <a:t>trần</a:t>
            </a:r>
            <a:r>
              <a:rPr lang="en-US" sz="4000" b="0" dirty="0" smtClean="0">
                <a:solidFill>
                  <a:schemeClr val="bg1"/>
                </a:solidFill>
                <a:effectLst/>
              </a:rPr>
              <a:t> </a:t>
            </a:r>
            <a:r>
              <a:rPr lang="en-US" sz="4000" b="0" dirty="0" err="1" smtClean="0">
                <a:solidFill>
                  <a:schemeClr val="bg1"/>
                </a:solidFill>
                <a:effectLst/>
              </a:rPr>
              <a:t>thế</a:t>
            </a:r>
            <a:r>
              <a:rPr lang="en-US" sz="4000" b="0" dirty="0" smtClean="0">
                <a:solidFill>
                  <a:schemeClr val="bg1"/>
                </a:solidFill>
              </a:rPr>
              <a:t>. </a:t>
            </a:r>
            <a:r>
              <a:rPr lang="en-US" sz="4000" b="0" dirty="0" smtClean="0">
                <a:solidFill>
                  <a:schemeClr val="bg1"/>
                </a:solidFill>
                <a:effectLst/>
              </a:rPr>
              <a:t> </a:t>
            </a:r>
            <a:endParaRPr lang="en-US" sz="4000" b="0" dirty="0">
              <a:solidFill>
                <a:schemeClr val="bg1"/>
              </a:solidFill>
              <a:effectLst/>
            </a:endParaRPr>
          </a:p>
        </p:txBody>
      </p:sp>
    </p:spTree>
    <p:extLst>
      <p:ext uri="{BB962C8B-B14F-4D97-AF65-F5344CB8AC3E}">
        <p14:creationId xmlns:p14="http://schemas.microsoft.com/office/powerpoint/2010/main" val="2727020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499"/>
          </a:xfrm>
        </p:spPr>
        <p:txBody>
          <a:bodyPr>
            <a:normAutofit/>
          </a:bodyPr>
          <a:lstStyle/>
          <a:p>
            <a:pPr algn="just"/>
            <a:r>
              <a:rPr lang="en-US" sz="6000" b="0" u="sng" dirty="0" smtClean="0">
                <a:solidFill>
                  <a:srgbClr val="FFFF00"/>
                </a:solidFill>
              </a:rPr>
              <a:t>TK3: </a:t>
            </a:r>
            <a:r>
              <a:rPr lang="en-US" sz="6000" b="0" dirty="0" err="1" smtClean="0">
                <a:solidFill>
                  <a:schemeClr val="bg1"/>
                </a:solidFill>
              </a:rPr>
              <a:t>Đây</a:t>
            </a:r>
            <a:r>
              <a:rPr lang="en-US" sz="6000" b="0" dirty="0" smtClean="0">
                <a:solidFill>
                  <a:schemeClr val="bg1"/>
                </a:solidFill>
              </a:rPr>
              <a:t> </a:t>
            </a:r>
            <a:r>
              <a:rPr lang="en-US" sz="6000" b="0" dirty="0" err="1" smtClean="0">
                <a:solidFill>
                  <a:schemeClr val="bg1"/>
                </a:solidFill>
              </a:rPr>
              <a:t>mùa</a:t>
            </a:r>
            <a:r>
              <a:rPr lang="en-US" sz="6000" b="0" dirty="0" smtClean="0">
                <a:solidFill>
                  <a:schemeClr val="bg1"/>
                </a:solidFill>
              </a:rPr>
              <a:t> </a:t>
            </a:r>
            <a:r>
              <a:rPr lang="en-US" sz="6000" b="0" dirty="0" err="1" smtClean="0">
                <a:solidFill>
                  <a:schemeClr val="bg1"/>
                </a:solidFill>
              </a:rPr>
              <a:t>xuân</a:t>
            </a:r>
            <a:r>
              <a:rPr lang="en-US" sz="6000" b="0" dirty="0" smtClean="0">
                <a:solidFill>
                  <a:schemeClr val="bg1"/>
                </a:solidFill>
              </a:rPr>
              <a:t> </a:t>
            </a:r>
            <a:r>
              <a:rPr lang="en-US" sz="6000" b="0" dirty="0" err="1" smtClean="0">
                <a:solidFill>
                  <a:schemeClr val="bg1"/>
                </a:solidFill>
              </a:rPr>
              <a:t>đời</a:t>
            </a:r>
            <a:r>
              <a:rPr lang="en-US" sz="6000" b="0" dirty="0" smtClean="0">
                <a:solidFill>
                  <a:schemeClr val="bg1"/>
                </a:solidFill>
              </a:rPr>
              <a:t> con </a:t>
            </a:r>
            <a:r>
              <a:rPr lang="en-US" sz="6000" b="0" dirty="0" err="1" smtClean="0">
                <a:solidFill>
                  <a:schemeClr val="bg1"/>
                </a:solidFill>
              </a:rPr>
              <a:t>dâng</a:t>
            </a:r>
            <a:r>
              <a:rPr lang="en-US" sz="6000" b="0" dirty="0" smtClean="0">
                <a:solidFill>
                  <a:schemeClr val="bg1"/>
                </a:solidFill>
              </a:rPr>
              <a:t> </a:t>
            </a:r>
            <a:r>
              <a:rPr lang="en-US" sz="6000" b="0" dirty="0" err="1" smtClean="0">
                <a:solidFill>
                  <a:schemeClr val="bg1"/>
                </a:solidFill>
              </a:rPr>
              <a:t>nở</a:t>
            </a:r>
            <a:r>
              <a:rPr lang="en-US" sz="6000" b="0" dirty="0" smtClean="0">
                <a:solidFill>
                  <a:schemeClr val="bg1"/>
                </a:solidFill>
              </a:rPr>
              <a:t> </a:t>
            </a:r>
            <a:r>
              <a:rPr lang="en-US" sz="6000" b="0" dirty="0" err="1" smtClean="0">
                <a:solidFill>
                  <a:schemeClr val="bg1"/>
                </a:solidFill>
              </a:rPr>
              <a:t>hoa</a:t>
            </a:r>
            <a:r>
              <a:rPr lang="en-US" sz="6000" b="0" dirty="0" smtClean="0">
                <a:solidFill>
                  <a:schemeClr val="bg1"/>
                </a:solidFill>
              </a:rPr>
              <a:t>. </a:t>
            </a:r>
            <a:r>
              <a:rPr lang="en-US" sz="6000" b="0" dirty="0" err="1" smtClean="0">
                <a:solidFill>
                  <a:schemeClr val="bg1"/>
                </a:solidFill>
              </a:rPr>
              <a:t>Và</a:t>
            </a:r>
            <a:r>
              <a:rPr lang="en-US" sz="6000" b="0" dirty="0" smtClean="0">
                <a:solidFill>
                  <a:schemeClr val="bg1"/>
                </a:solidFill>
              </a:rPr>
              <a:t> </a:t>
            </a:r>
            <a:r>
              <a:rPr lang="en-US" sz="6000" b="0" dirty="0" err="1" smtClean="0">
                <a:solidFill>
                  <a:schemeClr val="bg1"/>
                </a:solidFill>
              </a:rPr>
              <a:t>đây</a:t>
            </a:r>
            <a:r>
              <a:rPr lang="en-US" sz="6000" b="0" dirty="0" smtClean="0">
                <a:solidFill>
                  <a:schemeClr val="bg1"/>
                </a:solidFill>
              </a:rPr>
              <a:t> </a:t>
            </a:r>
            <a:r>
              <a:rPr lang="en-US" sz="6000" b="0" dirty="0" err="1" smtClean="0">
                <a:solidFill>
                  <a:schemeClr val="bg1"/>
                </a:solidFill>
              </a:rPr>
              <a:t>mùa</a:t>
            </a:r>
            <a:r>
              <a:rPr lang="en-US" sz="6000" b="0" dirty="0" smtClean="0">
                <a:solidFill>
                  <a:schemeClr val="bg1"/>
                </a:solidFill>
              </a:rPr>
              <a:t> </a:t>
            </a:r>
            <a:r>
              <a:rPr lang="en-US" sz="6000" b="0" dirty="0" err="1" smtClean="0">
                <a:solidFill>
                  <a:schemeClr val="bg1"/>
                </a:solidFill>
              </a:rPr>
              <a:t>thu</a:t>
            </a:r>
            <a:r>
              <a:rPr lang="en-US" sz="6000" b="0" dirty="0" smtClean="0">
                <a:solidFill>
                  <a:schemeClr val="bg1"/>
                </a:solidFill>
              </a:rPr>
              <a:t> </a:t>
            </a:r>
            <a:r>
              <a:rPr lang="en-US" sz="6000" b="0" dirty="0" err="1" smtClean="0">
                <a:solidFill>
                  <a:schemeClr val="bg1"/>
                </a:solidFill>
              </a:rPr>
              <a:t>ngày</a:t>
            </a:r>
            <a:r>
              <a:rPr lang="en-US" sz="6000" b="0" dirty="0" smtClean="0">
                <a:solidFill>
                  <a:schemeClr val="bg1"/>
                </a:solidFill>
              </a:rPr>
              <a:t> </a:t>
            </a:r>
            <a:r>
              <a:rPr lang="en-US" sz="6000" b="0" dirty="0" err="1" smtClean="0">
                <a:solidFill>
                  <a:schemeClr val="bg1"/>
                </a:solidFill>
              </a:rPr>
              <a:t>mai</a:t>
            </a:r>
            <a:r>
              <a:rPr lang="en-US" sz="6000" b="0" dirty="0" smtClean="0">
                <a:solidFill>
                  <a:schemeClr val="bg1"/>
                </a:solidFill>
              </a:rPr>
              <a:t> </a:t>
            </a:r>
            <a:r>
              <a:rPr lang="en-US" sz="6000" b="0" dirty="0" err="1" smtClean="0">
                <a:solidFill>
                  <a:schemeClr val="bg1"/>
                </a:solidFill>
              </a:rPr>
              <a:t>sẽ</a:t>
            </a:r>
            <a:r>
              <a:rPr lang="en-US" sz="6000" b="0" dirty="0" smtClean="0">
                <a:solidFill>
                  <a:schemeClr val="bg1"/>
                </a:solidFill>
              </a:rPr>
              <a:t> </a:t>
            </a:r>
            <a:r>
              <a:rPr lang="en-US" sz="6000" b="0" dirty="0" err="1" smtClean="0">
                <a:solidFill>
                  <a:schemeClr val="bg1"/>
                </a:solidFill>
              </a:rPr>
              <a:t>chóng</a:t>
            </a:r>
            <a:r>
              <a:rPr lang="en-US" sz="6000" b="0" dirty="0" smtClean="0">
                <a:solidFill>
                  <a:schemeClr val="bg1"/>
                </a:solidFill>
              </a:rPr>
              <a:t> qua, </a:t>
            </a:r>
            <a:r>
              <a:rPr lang="en-US" sz="6000" b="0" dirty="0" err="1" smtClean="0">
                <a:solidFill>
                  <a:schemeClr val="bg1"/>
                </a:solidFill>
              </a:rPr>
              <a:t>giờ</a:t>
            </a:r>
            <a:r>
              <a:rPr lang="en-US" sz="6000" b="0" dirty="0" smtClean="0">
                <a:solidFill>
                  <a:schemeClr val="bg1"/>
                </a:solidFill>
              </a:rPr>
              <a:t> </a:t>
            </a:r>
            <a:r>
              <a:rPr lang="en-US" sz="6000" b="0" dirty="0" err="1" smtClean="0">
                <a:solidFill>
                  <a:schemeClr val="bg1"/>
                </a:solidFill>
              </a:rPr>
              <a:t>đây</a:t>
            </a:r>
            <a:r>
              <a:rPr lang="en-US" sz="6000" b="0" dirty="0" smtClean="0">
                <a:solidFill>
                  <a:schemeClr val="bg1"/>
                </a:solidFill>
              </a:rPr>
              <a:t> </a:t>
            </a:r>
            <a:r>
              <a:rPr lang="en-US" sz="6000" b="0" dirty="0" err="1" smtClean="0">
                <a:solidFill>
                  <a:schemeClr val="bg1"/>
                </a:solidFill>
              </a:rPr>
              <a:t>lòng</a:t>
            </a:r>
            <a:r>
              <a:rPr lang="en-US" sz="6000" b="0" dirty="0" smtClean="0">
                <a:solidFill>
                  <a:schemeClr val="bg1"/>
                </a:solidFill>
              </a:rPr>
              <a:t> con </a:t>
            </a:r>
            <a:r>
              <a:rPr lang="en-US" sz="6000" b="0" dirty="0" err="1" smtClean="0">
                <a:solidFill>
                  <a:schemeClr val="bg1"/>
                </a:solidFill>
              </a:rPr>
              <a:t>kính</a:t>
            </a:r>
            <a:r>
              <a:rPr lang="en-US" sz="6000" b="0" dirty="0" smtClean="0">
                <a:solidFill>
                  <a:schemeClr val="bg1"/>
                </a:solidFill>
              </a:rPr>
              <a:t> </a:t>
            </a:r>
            <a:r>
              <a:rPr lang="en-US" sz="6000" b="0" dirty="0" err="1" smtClean="0">
                <a:solidFill>
                  <a:schemeClr val="bg1"/>
                </a:solidFill>
              </a:rPr>
              <a:t>dâng</a:t>
            </a:r>
            <a:r>
              <a:rPr lang="en-US" sz="6000" b="0" dirty="0" smtClean="0">
                <a:solidFill>
                  <a:schemeClr val="bg1"/>
                </a:solidFill>
              </a:rPr>
              <a:t> </a:t>
            </a:r>
            <a:r>
              <a:rPr lang="en-US" sz="6000" b="0" dirty="0" err="1" smtClean="0">
                <a:solidFill>
                  <a:schemeClr val="bg1"/>
                </a:solidFill>
              </a:rPr>
              <a:t>Ngài</a:t>
            </a:r>
            <a:r>
              <a:rPr lang="en-US" sz="6000" b="0" dirty="0" smtClean="0">
                <a:solidFill>
                  <a:schemeClr val="bg1"/>
                </a:solidFill>
              </a:rPr>
              <a:t>. </a:t>
            </a:r>
            <a:r>
              <a:rPr lang="en-US" sz="4800" b="0" dirty="0" smtClean="0">
                <a:solidFill>
                  <a:schemeClr val="bg1"/>
                </a:solidFill>
              </a:rPr>
              <a:t> </a:t>
            </a:r>
            <a:endParaRPr lang="en-US" sz="4800" b="0" u="sng" dirty="0">
              <a:solidFill>
                <a:srgbClr val="FFFF00"/>
              </a:solidFill>
            </a:endParaRPr>
          </a:p>
        </p:txBody>
      </p:sp>
    </p:spTree>
    <p:extLst>
      <p:ext uri="{BB962C8B-B14F-4D97-AF65-F5344CB8AC3E}">
        <p14:creationId xmlns:p14="http://schemas.microsoft.com/office/powerpoint/2010/main" val="10434297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smtClean="0">
                <a:solidFill>
                  <a:srgbClr val="FFFF00"/>
                </a:solidFill>
                <a:effectLst/>
              </a:rPr>
              <a:t>:</a:t>
            </a:r>
            <a:r>
              <a:rPr lang="en-US" sz="4000" b="0" dirty="0" smtClean="0">
                <a:solidFill>
                  <a:srgbClr val="FFFF00"/>
                </a:solidFill>
                <a:effectLst/>
              </a:rPr>
              <a:t> </a:t>
            </a:r>
            <a:r>
              <a:rPr lang="en-US" sz="4000" b="0" dirty="0" err="1" smtClean="0">
                <a:solidFill>
                  <a:schemeClr val="bg1"/>
                </a:solidFill>
                <a:effectLst/>
              </a:rPr>
              <a:t>Chẳng</a:t>
            </a:r>
            <a:r>
              <a:rPr lang="en-US" sz="4000" b="0" dirty="0" smtClean="0">
                <a:solidFill>
                  <a:schemeClr val="bg1"/>
                </a:solidFill>
                <a:effectLst/>
              </a:rPr>
              <a:t> </a:t>
            </a:r>
            <a:r>
              <a:rPr lang="en-US" sz="4000" b="0" dirty="0" err="1" smtClean="0">
                <a:solidFill>
                  <a:schemeClr val="bg1"/>
                </a:solidFill>
                <a:effectLst/>
              </a:rPr>
              <a:t>biết</a:t>
            </a:r>
            <a:r>
              <a:rPr lang="en-US" sz="4000" b="0" dirty="0" smtClean="0">
                <a:solidFill>
                  <a:schemeClr val="bg1"/>
                </a:solidFill>
                <a:effectLst/>
              </a:rPr>
              <a:t> </a:t>
            </a:r>
            <a:r>
              <a:rPr lang="en-US" sz="4000" b="0" dirty="0" err="1" smtClean="0">
                <a:solidFill>
                  <a:schemeClr val="bg1"/>
                </a:solidFill>
                <a:effectLst/>
              </a:rPr>
              <a:t>lấy</a:t>
            </a:r>
            <a:r>
              <a:rPr lang="en-US" sz="4000" b="0" dirty="0" smtClean="0">
                <a:solidFill>
                  <a:schemeClr val="bg1"/>
                </a:solidFill>
                <a:effectLst/>
              </a:rPr>
              <a:t> </a:t>
            </a:r>
            <a:r>
              <a:rPr lang="en-US" sz="4000" b="0" dirty="0" err="1" smtClean="0">
                <a:solidFill>
                  <a:schemeClr val="bg1"/>
                </a:solidFill>
                <a:effectLst/>
              </a:rPr>
              <a:t>gì</a:t>
            </a:r>
            <a:r>
              <a:rPr lang="en-US" sz="4000" b="0" dirty="0" smtClean="0">
                <a:solidFill>
                  <a:schemeClr val="bg1"/>
                </a:solidFill>
                <a:effectLst/>
              </a:rPr>
              <a:t> </a:t>
            </a:r>
            <a:r>
              <a:rPr lang="en-US" sz="4000" b="0" dirty="0" err="1" smtClean="0">
                <a:solidFill>
                  <a:schemeClr val="bg1"/>
                </a:solidFill>
                <a:effectLst/>
              </a:rPr>
              <a:t>đáp</a:t>
            </a:r>
            <a:r>
              <a:rPr lang="en-US" sz="4000" b="0" dirty="0" smtClean="0">
                <a:solidFill>
                  <a:schemeClr val="bg1"/>
                </a:solidFill>
                <a:effectLst/>
              </a:rPr>
              <a:t> </a:t>
            </a:r>
            <a:r>
              <a:rPr lang="en-US" sz="4000" b="0" dirty="0" err="1" smtClean="0">
                <a:solidFill>
                  <a:schemeClr val="bg1"/>
                </a:solidFill>
                <a:effectLst/>
              </a:rPr>
              <a:t>ơn</a:t>
            </a:r>
            <a:r>
              <a:rPr lang="en-US" sz="4000" b="0" dirty="0" smtClean="0">
                <a:solidFill>
                  <a:schemeClr val="bg1"/>
                </a:solidFill>
                <a:effectLst/>
              </a:rPr>
              <a:t> </a:t>
            </a:r>
            <a:r>
              <a:rPr lang="en-US" sz="4000" b="0" dirty="0" err="1" smtClean="0">
                <a:solidFill>
                  <a:schemeClr val="bg1"/>
                </a:solidFill>
              </a:rPr>
              <a:t>N</a:t>
            </a:r>
            <a:r>
              <a:rPr lang="en-US" sz="4000" b="0" dirty="0" err="1" smtClean="0">
                <a:solidFill>
                  <a:schemeClr val="bg1"/>
                </a:solidFill>
                <a:effectLst/>
              </a:rPr>
              <a:t>gài</a:t>
            </a:r>
            <a:r>
              <a:rPr lang="en-US" sz="4000" b="0" dirty="0" smtClean="0">
                <a:solidFill>
                  <a:schemeClr val="bg1"/>
                </a:solidFill>
                <a:effectLst/>
              </a:rPr>
              <a:t> </a:t>
            </a:r>
            <a:r>
              <a:rPr lang="en-US" sz="4000" b="0" dirty="0" err="1" smtClean="0">
                <a:solidFill>
                  <a:schemeClr val="bg1"/>
                </a:solidFill>
                <a:effectLst/>
              </a:rPr>
              <a:t>vì</a:t>
            </a:r>
            <a:r>
              <a:rPr lang="en-US" sz="4000" b="0" dirty="0" smtClean="0">
                <a:solidFill>
                  <a:schemeClr val="bg1"/>
                </a:solidFill>
                <a:effectLst/>
              </a:rPr>
              <a:t> </a:t>
            </a:r>
            <a:r>
              <a:rPr lang="en-US" sz="4000" b="0" dirty="0" err="1" smtClean="0">
                <a:solidFill>
                  <a:schemeClr val="bg1"/>
                </a:solidFill>
                <a:effectLst/>
              </a:rPr>
              <a:t>này</a:t>
            </a:r>
            <a:r>
              <a:rPr lang="en-US" sz="4000" b="0" dirty="0" smtClean="0">
                <a:solidFill>
                  <a:schemeClr val="bg1"/>
                </a:solidFill>
                <a:effectLst/>
              </a:rPr>
              <a:t> </a:t>
            </a:r>
            <a:r>
              <a:rPr lang="en-US" sz="4000" b="0" dirty="0" err="1" smtClean="0">
                <a:solidFill>
                  <a:schemeClr val="bg1"/>
                </a:solidFill>
                <a:effectLst/>
              </a:rPr>
              <a:t>bao</a:t>
            </a:r>
            <a:r>
              <a:rPr lang="en-US" sz="4000" b="0" dirty="0" smtClean="0">
                <a:solidFill>
                  <a:schemeClr val="bg1"/>
                </a:solidFill>
                <a:effectLst/>
              </a:rPr>
              <a:t> </a:t>
            </a:r>
            <a:r>
              <a:rPr lang="en-US" sz="4000" b="0" dirty="0" err="1" smtClean="0">
                <a:solidFill>
                  <a:schemeClr val="bg1"/>
                </a:solidFill>
                <a:effectLst/>
              </a:rPr>
              <a:t>ơn</a:t>
            </a:r>
            <a:r>
              <a:rPr lang="en-US" sz="4000" b="0" dirty="0" smtClean="0">
                <a:solidFill>
                  <a:schemeClr val="bg1"/>
                </a:solidFill>
                <a:effectLst/>
              </a:rPr>
              <a:t> </a:t>
            </a:r>
            <a:r>
              <a:rPr lang="en-US" sz="4000" b="0" dirty="0" err="1" smtClean="0">
                <a:solidFill>
                  <a:schemeClr val="bg1"/>
                </a:solidFill>
                <a:effectLst/>
              </a:rPr>
              <a:t>phúc</a:t>
            </a:r>
            <a:r>
              <a:rPr lang="en-US" sz="4000" b="0" dirty="0" smtClean="0">
                <a:solidFill>
                  <a:schemeClr val="bg1"/>
                </a:solidFill>
                <a:effectLst/>
              </a:rPr>
              <a:t> </a:t>
            </a:r>
            <a:r>
              <a:rPr lang="en-US" sz="4000" b="0" dirty="0" err="1" smtClean="0">
                <a:solidFill>
                  <a:schemeClr val="bg1"/>
                </a:solidFill>
                <a:effectLst/>
              </a:rPr>
              <a:t>Ngài</a:t>
            </a:r>
            <a:r>
              <a:rPr lang="en-US" sz="4000" b="0" dirty="0" smtClean="0">
                <a:solidFill>
                  <a:schemeClr val="bg1"/>
                </a:solidFill>
                <a:effectLst/>
              </a:rPr>
              <a:t> ban </a:t>
            </a:r>
            <a:r>
              <a:rPr lang="en-US" sz="4000" b="0" dirty="0" err="1" smtClean="0">
                <a:solidFill>
                  <a:schemeClr val="bg1"/>
                </a:solidFill>
                <a:effectLst/>
              </a:rPr>
              <a:t>cho</a:t>
            </a:r>
            <a:r>
              <a:rPr lang="en-US" sz="4000" b="0" dirty="0" smtClean="0">
                <a:solidFill>
                  <a:schemeClr val="bg1"/>
                </a:solidFill>
                <a:effectLst/>
              </a:rPr>
              <a:t>. Xin </a:t>
            </a:r>
            <a:r>
              <a:rPr lang="en-US" sz="4000" b="0" dirty="0" err="1" smtClean="0">
                <a:solidFill>
                  <a:schemeClr val="bg1"/>
                </a:solidFill>
                <a:effectLst/>
              </a:rPr>
              <a:t>nâng</a:t>
            </a:r>
            <a:r>
              <a:rPr lang="en-US" sz="4000" b="0" dirty="0" smtClean="0">
                <a:solidFill>
                  <a:schemeClr val="bg1"/>
                </a:solidFill>
                <a:effectLst/>
              </a:rPr>
              <a:t> </a:t>
            </a:r>
            <a:r>
              <a:rPr lang="en-US" sz="4000" b="0" dirty="0" err="1" smtClean="0">
                <a:solidFill>
                  <a:schemeClr val="bg1"/>
                </a:solidFill>
                <a:effectLst/>
              </a:rPr>
              <a:t>chén</a:t>
            </a:r>
            <a:r>
              <a:rPr lang="en-US" sz="4000" b="0" dirty="0" smtClean="0">
                <a:solidFill>
                  <a:schemeClr val="bg1"/>
                </a:solidFill>
                <a:effectLst/>
              </a:rPr>
              <a:t> </a:t>
            </a:r>
            <a:r>
              <a:rPr lang="en-US" sz="4000" b="0" dirty="0" err="1" smtClean="0">
                <a:solidFill>
                  <a:schemeClr val="bg1"/>
                </a:solidFill>
                <a:effectLst/>
              </a:rPr>
              <a:t>cứu</a:t>
            </a:r>
            <a:r>
              <a:rPr lang="en-US" sz="4000" b="0" dirty="0" smtClean="0">
                <a:solidFill>
                  <a:schemeClr val="bg1"/>
                </a:solidFill>
                <a:effectLst/>
              </a:rPr>
              <a:t> </a:t>
            </a:r>
            <a:r>
              <a:rPr lang="en-US" sz="4000" b="0" dirty="0" err="1" smtClean="0">
                <a:solidFill>
                  <a:schemeClr val="bg1"/>
                </a:solidFill>
                <a:effectLst/>
              </a:rPr>
              <a:t>độ</a:t>
            </a:r>
            <a:r>
              <a:rPr lang="en-US" sz="4000" b="0" dirty="0" smtClean="0">
                <a:solidFill>
                  <a:schemeClr val="bg1"/>
                </a:solidFill>
                <a:effectLst/>
              </a:rPr>
              <a:t> </a:t>
            </a:r>
            <a:r>
              <a:rPr lang="en-US" sz="4000" b="0" dirty="0" err="1" smtClean="0">
                <a:solidFill>
                  <a:schemeClr val="bg1"/>
                </a:solidFill>
                <a:effectLst/>
              </a:rPr>
              <a:t>tán</a:t>
            </a:r>
            <a:r>
              <a:rPr lang="en-US" sz="4000" b="0" dirty="0" smtClean="0">
                <a:solidFill>
                  <a:schemeClr val="bg1"/>
                </a:solidFill>
                <a:effectLst/>
              </a:rPr>
              <a:t> </a:t>
            </a:r>
            <a:r>
              <a:rPr lang="en-US" sz="4000" b="0" dirty="0" err="1" smtClean="0">
                <a:solidFill>
                  <a:schemeClr val="bg1"/>
                </a:solidFill>
                <a:effectLst/>
              </a:rPr>
              <a:t>dương</a:t>
            </a:r>
            <a:r>
              <a:rPr lang="en-US" sz="4000" b="0" dirty="0" smtClean="0">
                <a:solidFill>
                  <a:schemeClr val="bg1"/>
                </a:solidFill>
                <a:effectLst/>
              </a:rPr>
              <a:t> </a:t>
            </a:r>
            <a:r>
              <a:rPr lang="en-US" sz="4000" b="0" dirty="0" err="1" smtClean="0">
                <a:solidFill>
                  <a:schemeClr val="bg1"/>
                </a:solidFill>
                <a:effectLst/>
              </a:rPr>
              <a:t>Ngài</a:t>
            </a:r>
            <a:r>
              <a:rPr lang="en-US" sz="4000" b="0" dirty="0" smtClean="0">
                <a:solidFill>
                  <a:schemeClr val="bg1"/>
                </a:solidFill>
                <a:effectLst/>
              </a:rPr>
              <a:t>. </a:t>
            </a:r>
            <a:r>
              <a:rPr lang="en-US" sz="4000" b="0" dirty="0" err="1" smtClean="0">
                <a:solidFill>
                  <a:schemeClr val="bg1"/>
                </a:solidFill>
                <a:effectLst/>
              </a:rPr>
              <a:t>Danh</a:t>
            </a:r>
            <a:r>
              <a:rPr lang="vi-VN" sz="4000" dirty="0">
                <a:solidFill>
                  <a:schemeClr val="bg1"/>
                </a:solidFill>
              </a:rPr>
              <a:t>Mãi mãi muôn đời đến muôn đời. Tình Ngài thương lai láng tựa biển khơi. Như hương kinh ban chiều ngát bay cao. Chân tình con đây kính dâng Ngài. </a:t>
            </a:r>
            <a:r>
              <a:rPr lang="en-US" sz="4000" b="0" dirty="0" smtClean="0">
                <a:solidFill>
                  <a:schemeClr val="bg1"/>
                </a:solidFill>
                <a:effectLst/>
              </a:rPr>
              <a:t> </a:t>
            </a:r>
            <a:r>
              <a:rPr lang="en-US" sz="4000" b="0" dirty="0" err="1">
                <a:solidFill>
                  <a:schemeClr val="bg1"/>
                </a:solidFill>
              </a:rPr>
              <a:t>N</a:t>
            </a:r>
            <a:r>
              <a:rPr lang="en-US" sz="4000" b="0" dirty="0" err="1" smtClean="0">
                <a:solidFill>
                  <a:schemeClr val="bg1"/>
                </a:solidFill>
                <a:effectLst/>
              </a:rPr>
              <a:t>gài</a:t>
            </a:r>
            <a:r>
              <a:rPr lang="en-US" sz="4000" b="0" dirty="0" smtClean="0">
                <a:solidFill>
                  <a:schemeClr val="bg1"/>
                </a:solidFill>
                <a:effectLst/>
              </a:rPr>
              <a:t> </a:t>
            </a:r>
            <a:r>
              <a:rPr lang="en-US" sz="4000" b="0" dirty="0" err="1" smtClean="0">
                <a:solidFill>
                  <a:schemeClr val="bg1"/>
                </a:solidFill>
                <a:effectLst/>
              </a:rPr>
              <a:t>cao</a:t>
            </a:r>
            <a:r>
              <a:rPr lang="en-US" sz="4000" b="0" dirty="0" smtClean="0">
                <a:solidFill>
                  <a:schemeClr val="bg1"/>
                </a:solidFill>
                <a:effectLst/>
              </a:rPr>
              <a:t> sang </a:t>
            </a:r>
            <a:r>
              <a:rPr lang="en-US" sz="4000" b="0" dirty="0" err="1" smtClean="0">
                <a:solidFill>
                  <a:schemeClr val="bg1"/>
                </a:solidFill>
                <a:effectLst/>
              </a:rPr>
              <a:t>trên</a:t>
            </a:r>
            <a:r>
              <a:rPr lang="en-US" sz="4000" b="0" dirty="0" smtClean="0">
                <a:solidFill>
                  <a:schemeClr val="bg1"/>
                </a:solidFill>
                <a:effectLst/>
              </a:rPr>
              <a:t> </a:t>
            </a:r>
            <a:r>
              <a:rPr lang="en-US" sz="4000" b="0" dirty="0" err="1" smtClean="0">
                <a:solidFill>
                  <a:schemeClr val="bg1"/>
                </a:solidFill>
                <a:effectLst/>
              </a:rPr>
              <a:t>trần</a:t>
            </a:r>
            <a:r>
              <a:rPr lang="en-US" sz="4000" b="0" dirty="0" smtClean="0">
                <a:solidFill>
                  <a:schemeClr val="bg1"/>
                </a:solidFill>
                <a:effectLst/>
              </a:rPr>
              <a:t> </a:t>
            </a:r>
            <a:r>
              <a:rPr lang="en-US" sz="4000" b="0" dirty="0" err="1" smtClean="0">
                <a:solidFill>
                  <a:schemeClr val="bg1"/>
                </a:solidFill>
                <a:effectLst/>
              </a:rPr>
              <a:t>thế</a:t>
            </a:r>
            <a:r>
              <a:rPr lang="en-US" sz="4000" b="0" dirty="0" smtClean="0">
                <a:solidFill>
                  <a:schemeClr val="bg1"/>
                </a:solidFill>
              </a:rPr>
              <a:t>. </a:t>
            </a:r>
            <a:r>
              <a:rPr lang="en-US" sz="4000" b="0" dirty="0" smtClean="0">
                <a:solidFill>
                  <a:schemeClr val="bg1"/>
                </a:solidFill>
                <a:effectLst/>
              </a:rPr>
              <a:t> </a:t>
            </a:r>
            <a:endParaRPr lang="en-US" sz="4000" b="0" dirty="0">
              <a:solidFill>
                <a:schemeClr val="bg1"/>
              </a:solidFill>
              <a:effectLst/>
            </a:endParaRPr>
          </a:p>
        </p:txBody>
      </p:sp>
    </p:spTree>
    <p:extLst>
      <p:ext uri="{BB962C8B-B14F-4D97-AF65-F5344CB8AC3E}">
        <p14:creationId xmlns:p14="http://schemas.microsoft.com/office/powerpoint/2010/main" val="2727020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6889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Nguyện</a:t>
            </a:r>
            <a:r>
              <a:rPr lang="en-US" sz="6000" b="0" dirty="0">
                <a:solidFill>
                  <a:srgbClr val="FFFF00"/>
                </a:solidFill>
                <a:effectLst/>
              </a:rPr>
              <a:t> </a:t>
            </a:r>
            <a:r>
              <a:rPr lang="en-US" sz="6000" b="0" dirty="0" err="1">
                <a:solidFill>
                  <a:srgbClr val="FFFF00"/>
                </a:solidFill>
                <a:effectLst/>
              </a:rPr>
              <a:t>Hiệp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0" dirty="0" smtClean="0">
                <a:solidFill>
                  <a:srgbClr val="FFFF00"/>
                </a:solidFill>
              </a:rPr>
              <a:t>Ca </a:t>
            </a:r>
            <a:r>
              <a:rPr lang="en-US" sz="6000" b="0" dirty="0" err="1" smtClean="0">
                <a:solidFill>
                  <a:srgbClr val="FFFF00"/>
                </a:solidFill>
              </a:rPr>
              <a:t>vang</a:t>
            </a:r>
            <a:r>
              <a:rPr lang="en-US" sz="6000" b="0" dirty="0" smtClean="0">
                <a:solidFill>
                  <a:srgbClr val="FFFF00"/>
                </a:solidFill>
              </a:rPr>
              <a:t> </a:t>
            </a:r>
            <a:r>
              <a:rPr lang="en-US" sz="6000" b="0" dirty="0" err="1" smtClean="0">
                <a:solidFill>
                  <a:srgbClr val="FFFF00"/>
                </a:solidFill>
              </a:rPr>
              <a:t>Tình</a:t>
            </a:r>
            <a:r>
              <a:rPr lang="en-US" sz="6000" b="0" dirty="0" smtClean="0">
                <a:solidFill>
                  <a:srgbClr val="FFFF00"/>
                </a:solidFill>
              </a:rPr>
              <a:t> </a:t>
            </a:r>
            <a:r>
              <a:rPr lang="en-US" sz="6000" b="0" dirty="0" err="1" smtClean="0">
                <a:solidFill>
                  <a:srgbClr val="FFFF00"/>
                </a:solidFill>
              </a:rPr>
              <a:t>Yêu</a:t>
            </a:r>
            <a:r>
              <a:rPr lang="en-US" sz="6000" b="0" dirty="0" smtClean="0">
                <a:solidFill>
                  <a:srgbClr val="FFFF00"/>
                </a:solidFill>
              </a:rPr>
              <a:t> </a:t>
            </a:r>
            <a:r>
              <a:rPr lang="en-US" sz="6000" b="0" dirty="0" err="1" smtClean="0">
                <a:solidFill>
                  <a:srgbClr val="FFFF00"/>
                </a:solidFill>
              </a:rPr>
              <a:t>Chúa</a:t>
            </a:r>
            <a:r>
              <a:rPr lang="en-US" sz="6000" b="0" dirty="0" smtClean="0">
                <a:solidFill>
                  <a:srgbClr val="FFFF00"/>
                </a:solidFill>
              </a:rPr>
              <a:t> </a:t>
            </a:r>
            <a:br>
              <a:rPr lang="en-US" sz="6000" b="0" dirty="0" smtClean="0">
                <a:solidFill>
                  <a:srgbClr val="FFFF00"/>
                </a:solidFill>
              </a:rPr>
            </a:br>
            <a:r>
              <a:rPr lang="en-US" b="0" i="1" dirty="0" err="1" smtClean="0">
                <a:solidFill>
                  <a:schemeClr val="bg1"/>
                </a:solidFill>
              </a:rPr>
              <a:t>Đinh</a:t>
            </a:r>
            <a:r>
              <a:rPr lang="en-US" b="0" i="1" dirty="0" smtClean="0">
                <a:solidFill>
                  <a:schemeClr val="bg1"/>
                </a:solidFill>
              </a:rPr>
              <a:t> Minh </a:t>
            </a:r>
            <a:r>
              <a:rPr lang="en-US" b="0" i="1" dirty="0" err="1" smtClean="0">
                <a:solidFill>
                  <a:schemeClr val="bg1"/>
                </a:solidFill>
              </a:rPr>
              <a:t>Hoàng</a:t>
            </a:r>
            <a:r>
              <a:rPr lang="en-US" b="0" i="1" dirty="0" smtClean="0">
                <a:solidFill>
                  <a:schemeClr val="bg1"/>
                </a:solidFill>
              </a:rPr>
              <a:t/>
            </a:r>
            <a:br>
              <a:rPr lang="en-US" b="0" i="1" dirty="0" smtClean="0">
                <a:solidFill>
                  <a:schemeClr val="bg1"/>
                </a:solidFill>
              </a:rPr>
            </a:br>
            <a:endParaRPr lang="en-US" b="0" i="1" dirty="0">
              <a:solidFill>
                <a:schemeClr val="bg1"/>
              </a:solidFill>
              <a:effectLst/>
            </a:endParaRPr>
          </a:p>
        </p:txBody>
      </p:sp>
      <p:pic>
        <p:nvPicPr>
          <p:cNvPr id="6" name="Picture 5"/>
          <p:cNvPicPr>
            <a:picLocks noChangeAspect="1"/>
          </p:cNvPicPr>
          <p:nvPr/>
        </p:nvPicPr>
        <p:blipFill>
          <a:blip r:embed="rId2"/>
          <a:stretch>
            <a:fillRect/>
          </a:stretch>
        </p:blipFill>
        <p:spPr>
          <a:xfrm>
            <a:off x="2057400" y="3562350"/>
            <a:ext cx="5428611" cy="1129873"/>
          </a:xfrm>
          <a:prstGeom prst="rect">
            <a:avLst/>
          </a:prstGeom>
        </p:spPr>
      </p:pic>
      <p:sp>
        <p:nvSpPr>
          <p:cNvPr id="7" name="Rectangle 6"/>
          <p:cNvSpPr/>
          <p:nvPr/>
        </p:nvSpPr>
        <p:spPr>
          <a:xfrm>
            <a:off x="2682465" y="3810090"/>
            <a:ext cx="3810260" cy="646331"/>
          </a:xfrm>
          <a:prstGeom prst="rect">
            <a:avLst/>
          </a:prstGeom>
          <a:noFill/>
        </p:spPr>
        <p:txBody>
          <a:bodyPr wrap="square" lIns="91440" tIns="45720" rIns="91440" bIns="45720">
            <a:spAutoFit/>
          </a:bodyPr>
          <a:lstStyle/>
          <a:p>
            <a:pPr algn="ctr"/>
            <a:r>
              <a:rPr lang="en-US"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CA ĐOÀN THÁNH GIOAN TẨY GIẢ</a:t>
            </a:r>
          </a:p>
          <a:p>
            <a:pPr algn="ctr"/>
            <a:r>
              <a:rPr lang="en-US"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smtClean="0">
                <a:solidFill>
                  <a:srgbClr val="FFFF00"/>
                </a:solidFill>
                <a:effectLst/>
              </a:rPr>
              <a:t/>
            </a:r>
            <a:br>
              <a:rPr lang="en-US" b="0" u="sng" dirty="0" smtClean="0">
                <a:solidFill>
                  <a:srgbClr val="FFFF00"/>
                </a:solidFill>
                <a:effectLst/>
              </a:rPr>
            </a:br>
            <a:r>
              <a:rPr lang="en-US" b="0" u="sng" dirty="0" smtClean="0">
                <a:solidFill>
                  <a:srgbClr val="FFFF00"/>
                </a:solidFill>
                <a:effectLst/>
              </a:rPr>
              <a:t>Tk1:</a:t>
            </a:r>
            <a:r>
              <a:rPr lang="en-US" b="0" dirty="0" smtClean="0">
                <a:solidFill>
                  <a:srgbClr val="FFFF00"/>
                </a:solidFill>
                <a:effectLst/>
              </a:rPr>
              <a:t> </a:t>
            </a:r>
            <a:r>
              <a:rPr lang="en-US" b="0" dirty="0" err="1" smtClean="0">
                <a:solidFill>
                  <a:schemeClr val="bg1"/>
                </a:solidFill>
                <a:effectLst/>
              </a:rPr>
              <a:t>Tình</a:t>
            </a:r>
            <a:r>
              <a:rPr lang="en-US" b="0" dirty="0" smtClean="0">
                <a:solidFill>
                  <a:schemeClr val="bg1"/>
                </a:solidFill>
                <a:effectLst/>
              </a:rPr>
              <a:t> </a:t>
            </a:r>
            <a:r>
              <a:rPr lang="en-US" b="0" dirty="0" err="1" smtClean="0">
                <a:solidFill>
                  <a:schemeClr val="bg1"/>
                </a:solidFill>
                <a:effectLst/>
              </a:rPr>
              <a:t>yêu</a:t>
            </a:r>
            <a:r>
              <a:rPr lang="en-US" b="0" dirty="0" smtClean="0">
                <a:solidFill>
                  <a:schemeClr val="bg1"/>
                </a:solidFill>
                <a:effectLst/>
              </a:rPr>
              <a:t> </a:t>
            </a:r>
            <a:r>
              <a:rPr lang="en-US" b="0" dirty="0" err="1" smtClean="0">
                <a:solidFill>
                  <a:schemeClr val="bg1"/>
                </a:solidFill>
                <a:effectLst/>
              </a:rPr>
              <a:t>Thiên</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như</a:t>
            </a:r>
            <a:r>
              <a:rPr lang="en-US" b="0" dirty="0" smtClean="0">
                <a:solidFill>
                  <a:schemeClr val="bg1"/>
                </a:solidFill>
                <a:effectLst/>
              </a:rPr>
              <a:t> </a:t>
            </a:r>
            <a:r>
              <a:rPr lang="en-US" b="0" dirty="0" err="1" smtClean="0">
                <a:solidFill>
                  <a:schemeClr val="bg1"/>
                </a:solidFill>
              </a:rPr>
              <a:t>vầ</a:t>
            </a:r>
            <a:r>
              <a:rPr lang="en-US" b="0" dirty="0" err="1" smtClean="0">
                <a:solidFill>
                  <a:schemeClr val="bg1"/>
                </a:solidFill>
                <a:effectLst/>
              </a:rPr>
              <a:t>ng</a:t>
            </a:r>
            <a:r>
              <a:rPr lang="en-US" b="0" dirty="0" smtClean="0">
                <a:solidFill>
                  <a:schemeClr val="bg1"/>
                </a:solidFill>
                <a:effectLst/>
              </a:rPr>
              <a:t> </a:t>
            </a:r>
            <a:r>
              <a:rPr lang="en-US" b="0" dirty="0" err="1" smtClean="0">
                <a:solidFill>
                  <a:schemeClr val="bg1"/>
                </a:solidFill>
                <a:effectLst/>
              </a:rPr>
              <a:t>dương</a:t>
            </a:r>
            <a:r>
              <a:rPr lang="en-US" b="0" dirty="0" smtClean="0">
                <a:solidFill>
                  <a:schemeClr val="bg1"/>
                </a:solidFill>
                <a:effectLst/>
              </a:rPr>
              <a:t> </a:t>
            </a:r>
            <a:r>
              <a:rPr lang="en-US" b="0" dirty="0" err="1" smtClean="0">
                <a:solidFill>
                  <a:schemeClr val="bg1"/>
                </a:solidFill>
                <a:effectLst/>
              </a:rPr>
              <a:t>soi</a:t>
            </a:r>
            <a:r>
              <a:rPr lang="en-US" b="0" dirty="0" smtClean="0">
                <a:solidFill>
                  <a:schemeClr val="bg1"/>
                </a:solidFill>
                <a:effectLst/>
              </a:rPr>
              <a:t> </a:t>
            </a:r>
            <a:r>
              <a:rPr lang="en-US" b="0" dirty="0" err="1" smtClean="0">
                <a:solidFill>
                  <a:schemeClr val="bg1"/>
                </a:solidFill>
                <a:effectLst/>
              </a:rPr>
              <a:t>tỏa</a:t>
            </a:r>
            <a:r>
              <a:rPr lang="en-US" b="0" dirty="0" smtClean="0">
                <a:solidFill>
                  <a:schemeClr val="bg1"/>
                </a:solidFill>
                <a:effectLst/>
              </a:rPr>
              <a:t> </a:t>
            </a:r>
            <a:r>
              <a:rPr lang="en-US" b="0" dirty="0" err="1" smtClean="0">
                <a:solidFill>
                  <a:schemeClr val="bg1"/>
                </a:solidFill>
                <a:effectLst/>
              </a:rPr>
              <a:t>khắp</a:t>
            </a:r>
            <a:r>
              <a:rPr lang="en-US" b="0" dirty="0" smtClean="0">
                <a:solidFill>
                  <a:schemeClr val="bg1"/>
                </a:solidFill>
                <a:effectLst/>
              </a:rPr>
              <a:t> </a:t>
            </a:r>
            <a:r>
              <a:rPr lang="en-US" b="0" dirty="0" err="1" smtClean="0">
                <a:solidFill>
                  <a:schemeClr val="bg1"/>
                </a:solidFill>
                <a:effectLst/>
              </a:rPr>
              <a:t>nơi</a:t>
            </a:r>
            <a:r>
              <a:rPr lang="en-US" b="0" dirty="0" smtClean="0">
                <a:solidFill>
                  <a:schemeClr val="bg1"/>
                </a:solidFill>
                <a:effectLst/>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Thiên</a:t>
            </a:r>
            <a:r>
              <a:rPr lang="en-US" b="0" dirty="0" smtClean="0">
                <a:solidFill>
                  <a:schemeClr val="bg1"/>
                </a:solidFill>
              </a:rPr>
              <a:t> </a:t>
            </a:r>
            <a:r>
              <a:rPr lang="en-US" b="0" dirty="0" err="1" smtClean="0">
                <a:solidFill>
                  <a:schemeClr val="bg1"/>
                </a:solidFill>
              </a:rPr>
              <a:t>Chúa</a:t>
            </a:r>
            <a:r>
              <a:rPr lang="en-US" b="0" dirty="0" smtClean="0">
                <a:solidFill>
                  <a:schemeClr val="bg1"/>
                </a:solidFill>
              </a:rPr>
              <a:t> </a:t>
            </a:r>
            <a:r>
              <a:rPr lang="en-US" b="0" dirty="0" err="1" smtClean="0">
                <a:solidFill>
                  <a:schemeClr val="bg1"/>
                </a:solidFill>
              </a:rPr>
              <a:t>là</a:t>
            </a:r>
            <a:r>
              <a:rPr lang="en-US" b="0" dirty="0" smtClean="0">
                <a:solidFill>
                  <a:schemeClr val="bg1"/>
                </a:solidFill>
              </a:rPr>
              <a:t> </a:t>
            </a:r>
            <a:r>
              <a:rPr lang="en-US" b="0" dirty="0" err="1" smtClean="0">
                <a:solidFill>
                  <a:schemeClr val="bg1"/>
                </a:solidFill>
              </a:rPr>
              <a:t>vì</a:t>
            </a:r>
            <a:r>
              <a:rPr lang="en-US" b="0" dirty="0" smtClean="0">
                <a:solidFill>
                  <a:schemeClr val="bg1"/>
                </a:solidFill>
              </a:rPr>
              <a:t> </a:t>
            </a:r>
            <a:r>
              <a:rPr lang="en-US" b="0" dirty="0" err="1" smtClean="0">
                <a:solidFill>
                  <a:schemeClr val="bg1"/>
                </a:solidFill>
              </a:rPr>
              <a:t>sao</a:t>
            </a:r>
            <a:r>
              <a:rPr lang="en-US" b="0" dirty="0" smtClean="0">
                <a:solidFill>
                  <a:schemeClr val="bg1"/>
                </a:solidFill>
              </a:rPr>
              <a:t> </a:t>
            </a:r>
            <a:r>
              <a:rPr lang="en-US" b="0" dirty="0" err="1" smtClean="0">
                <a:solidFill>
                  <a:schemeClr val="bg1"/>
                </a:solidFill>
              </a:rPr>
              <a:t>giữa</a:t>
            </a:r>
            <a:r>
              <a:rPr lang="en-US" b="0" dirty="0" smtClean="0">
                <a:solidFill>
                  <a:schemeClr val="bg1"/>
                </a:solidFill>
              </a:rPr>
              <a:t> </a:t>
            </a:r>
            <a:r>
              <a:rPr lang="en-US" b="0" dirty="0" err="1" smtClean="0">
                <a:solidFill>
                  <a:schemeClr val="bg1"/>
                </a:solidFill>
              </a:rPr>
              <a:t>đêm</a:t>
            </a:r>
            <a:r>
              <a:rPr lang="en-US" b="0" dirty="0" smtClean="0">
                <a:solidFill>
                  <a:schemeClr val="bg1"/>
                </a:solidFill>
              </a:rPr>
              <a:t> </a:t>
            </a:r>
            <a:r>
              <a:rPr lang="en-US" b="0" dirty="0" err="1" smtClean="0">
                <a:solidFill>
                  <a:schemeClr val="bg1"/>
                </a:solidFill>
              </a:rPr>
              <a:t>mù</a:t>
            </a:r>
            <a:r>
              <a:rPr lang="en-US" b="0" dirty="0" smtClean="0">
                <a:solidFill>
                  <a:schemeClr val="bg1"/>
                </a:solidFill>
              </a:rPr>
              <a:t> </a:t>
            </a:r>
            <a:r>
              <a:rPr lang="en-US" b="0" dirty="0" err="1" smtClean="0">
                <a:solidFill>
                  <a:schemeClr val="bg1"/>
                </a:solidFill>
              </a:rPr>
              <a:t>tối</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Thiên</a:t>
            </a:r>
            <a:r>
              <a:rPr lang="en-US" b="0" dirty="0" smtClean="0">
                <a:solidFill>
                  <a:schemeClr val="bg1"/>
                </a:solidFill>
              </a:rPr>
              <a:t> </a:t>
            </a:r>
            <a:r>
              <a:rPr lang="en-US" b="0" dirty="0" err="1" smtClean="0">
                <a:solidFill>
                  <a:schemeClr val="bg1"/>
                </a:solidFill>
              </a:rPr>
              <a:t>Chúa</a:t>
            </a:r>
            <a:r>
              <a:rPr lang="en-US" b="0" dirty="0" smtClean="0">
                <a:solidFill>
                  <a:schemeClr val="bg1"/>
                </a:solidFill>
              </a:rPr>
              <a:t> </a:t>
            </a:r>
            <a:r>
              <a:rPr lang="en-US" b="0" dirty="0" err="1" smtClean="0">
                <a:solidFill>
                  <a:schemeClr val="bg1"/>
                </a:solidFill>
              </a:rPr>
              <a:t>dìu</a:t>
            </a:r>
            <a:r>
              <a:rPr lang="en-US" b="0" dirty="0" smtClean="0">
                <a:solidFill>
                  <a:schemeClr val="bg1"/>
                </a:solidFill>
              </a:rPr>
              <a:t> con </a:t>
            </a:r>
            <a:r>
              <a:rPr lang="en-US" b="0" dirty="0" err="1" smtClean="0">
                <a:solidFill>
                  <a:schemeClr val="bg1"/>
                </a:solidFill>
              </a:rPr>
              <a:t>vượt</a:t>
            </a:r>
            <a:r>
              <a:rPr lang="en-US" b="0" dirty="0" smtClean="0">
                <a:solidFill>
                  <a:schemeClr val="bg1"/>
                </a:solidFill>
              </a:rPr>
              <a:t> qua </a:t>
            </a:r>
            <a:r>
              <a:rPr lang="en-US" b="0" dirty="0" err="1" smtClean="0">
                <a:solidFill>
                  <a:schemeClr val="bg1"/>
                </a:solidFill>
              </a:rPr>
              <a:t>sóng</a:t>
            </a:r>
            <a:r>
              <a:rPr lang="en-US" b="0" dirty="0" smtClean="0">
                <a:solidFill>
                  <a:schemeClr val="bg1"/>
                </a:solidFill>
              </a:rPr>
              <a:t> </a:t>
            </a:r>
            <a:r>
              <a:rPr lang="en-US" b="0" dirty="0" err="1" smtClean="0">
                <a:solidFill>
                  <a:schemeClr val="bg1"/>
                </a:solidFill>
              </a:rPr>
              <a:t>đời</a:t>
            </a:r>
            <a:r>
              <a:rPr lang="en-US" b="0" dirty="0" smtClean="0">
                <a:solidFill>
                  <a:schemeClr val="bg1"/>
                </a:solidFill>
              </a:rPr>
              <a:t> </a:t>
            </a:r>
            <a:r>
              <a:rPr lang="en-US" b="0" dirty="0" err="1" smtClean="0">
                <a:solidFill>
                  <a:schemeClr val="bg1"/>
                </a:solidFill>
              </a:rPr>
              <a:t>nổi</a:t>
            </a:r>
            <a:r>
              <a:rPr lang="en-US" b="0" dirty="0" smtClean="0">
                <a:solidFill>
                  <a:schemeClr val="bg1"/>
                </a:solidFill>
              </a:rPr>
              <a:t> </a:t>
            </a:r>
            <a:r>
              <a:rPr lang="en-US" b="0" dirty="0" err="1" smtClean="0">
                <a:solidFill>
                  <a:schemeClr val="bg1"/>
                </a:solidFill>
              </a:rPr>
              <a:t>trôi</a:t>
            </a:r>
            <a:r>
              <a:rPr lang="en-US" b="0" dirty="0" smtClean="0">
                <a:solidFill>
                  <a:schemeClr val="bg1"/>
                </a:solidFill>
              </a:rPr>
              <a:t>. </a:t>
            </a:r>
            <a:r>
              <a:rPr lang="en-US" b="0" dirty="0" err="1" smtClean="0">
                <a:solidFill>
                  <a:schemeClr val="bg1"/>
                </a:solidFill>
              </a:rPr>
              <a:t>Thuyền</a:t>
            </a:r>
            <a:r>
              <a:rPr lang="en-US" b="0" dirty="0" smtClean="0">
                <a:solidFill>
                  <a:schemeClr val="bg1"/>
                </a:solidFill>
              </a:rPr>
              <a:t> con </a:t>
            </a:r>
            <a:r>
              <a:rPr lang="en-US" b="0" dirty="0" err="1" smtClean="0">
                <a:solidFill>
                  <a:schemeClr val="bg1"/>
                </a:solidFill>
              </a:rPr>
              <a:t>giữa</a:t>
            </a:r>
            <a:r>
              <a:rPr lang="en-US" b="0" dirty="0" smtClean="0">
                <a:solidFill>
                  <a:schemeClr val="bg1"/>
                </a:solidFill>
              </a:rPr>
              <a:t> </a:t>
            </a:r>
            <a:r>
              <a:rPr lang="en-US" b="0" dirty="0" err="1" smtClean="0">
                <a:solidFill>
                  <a:schemeClr val="bg1"/>
                </a:solidFill>
              </a:rPr>
              <a:t>dòng</a:t>
            </a:r>
            <a:r>
              <a:rPr lang="en-US" b="0" dirty="0" smtClean="0">
                <a:solidFill>
                  <a:schemeClr val="bg1"/>
                </a:solidFill>
              </a:rPr>
              <a:t> </a:t>
            </a:r>
            <a:r>
              <a:rPr lang="en-US" b="0" dirty="0" err="1" smtClean="0">
                <a:solidFill>
                  <a:schemeClr val="bg1"/>
                </a:solidFill>
              </a:rPr>
              <a:t>đại</a:t>
            </a:r>
            <a:r>
              <a:rPr lang="en-US" b="0" dirty="0" smtClean="0">
                <a:solidFill>
                  <a:schemeClr val="bg1"/>
                </a:solidFill>
              </a:rPr>
              <a:t> </a:t>
            </a:r>
            <a:r>
              <a:rPr lang="en-US" b="0" dirty="0" err="1" smtClean="0">
                <a:solidFill>
                  <a:schemeClr val="bg1"/>
                </a:solidFill>
              </a:rPr>
              <a:t>dương</a:t>
            </a:r>
            <a:r>
              <a:rPr lang="en-US" b="0" dirty="0" smtClean="0">
                <a:solidFill>
                  <a:schemeClr val="bg1"/>
                </a:solidFill>
              </a:rPr>
              <a:t> </a:t>
            </a:r>
            <a:r>
              <a:rPr lang="en-US" b="0" dirty="0" err="1" smtClean="0">
                <a:solidFill>
                  <a:schemeClr val="bg1"/>
                </a:solidFill>
              </a:rPr>
              <a:t>bấp</a:t>
            </a:r>
            <a:r>
              <a:rPr lang="en-US" b="0" dirty="0" smtClean="0">
                <a:solidFill>
                  <a:schemeClr val="bg1"/>
                </a:solidFill>
              </a:rPr>
              <a:t> </a:t>
            </a:r>
            <a:r>
              <a:rPr lang="en-US" b="0" dirty="0" err="1" smtClean="0">
                <a:solidFill>
                  <a:schemeClr val="bg1"/>
                </a:solidFill>
              </a:rPr>
              <a:t>bênh</a:t>
            </a:r>
            <a:r>
              <a:rPr lang="en-US" b="0" dirty="0" smtClean="0">
                <a:solidFill>
                  <a:schemeClr val="bg1"/>
                </a:solidFill>
              </a:rPr>
              <a:t> </a:t>
            </a:r>
            <a:r>
              <a:rPr lang="en-US" b="0" dirty="0" err="1" smtClean="0">
                <a:solidFill>
                  <a:schemeClr val="bg1"/>
                </a:solidFill>
              </a:rPr>
              <a:t>ngài</a:t>
            </a:r>
            <a:r>
              <a:rPr lang="en-US" b="0" dirty="0" smtClean="0">
                <a:solidFill>
                  <a:schemeClr val="bg1"/>
                </a:solidFill>
              </a:rPr>
              <a:t> </a:t>
            </a:r>
            <a:r>
              <a:rPr lang="en-US" b="0" dirty="0" err="1" smtClean="0">
                <a:solidFill>
                  <a:schemeClr val="bg1"/>
                </a:solidFill>
              </a:rPr>
              <a:t>ơi</a:t>
            </a:r>
            <a:r>
              <a:rPr lang="en-US" b="0" dirty="0" smtClean="0">
                <a:solidFill>
                  <a:schemeClr val="bg1"/>
                </a:solidFill>
              </a:rPr>
              <a:t> </a:t>
            </a:r>
            <a:r>
              <a:rPr lang="en-US" sz="4800" b="0" dirty="0" smtClean="0">
                <a:solidFill>
                  <a:schemeClr val="bg1"/>
                </a:solidFill>
              </a:rPr>
              <a:t>  </a:t>
            </a:r>
            <a:r>
              <a:rPr lang="en-US" sz="4800" b="0" dirty="0">
                <a:solidFill>
                  <a:schemeClr val="bg1"/>
                </a:solidFill>
              </a:rPr>
              <a:t/>
            </a:r>
            <a:br>
              <a:rPr lang="en-US" sz="4800" b="0" dirty="0">
                <a:solidFill>
                  <a:schemeClr val="bg1"/>
                </a:solidFill>
              </a:rPr>
            </a:br>
            <a:r>
              <a:rPr lang="en-US" sz="4800" b="0" dirty="0" smtClean="0">
                <a:solidFill>
                  <a:schemeClr val="bg1"/>
                </a:solidFill>
                <a:effectLst/>
              </a:rPr>
              <a:t>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lstStyle/>
          <a:p>
            <a:pPr algn="just"/>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Thiên</a:t>
            </a:r>
            <a:r>
              <a:rPr lang="en-US" b="0" dirty="0" smtClean="0">
                <a:solidFill>
                  <a:schemeClr val="bg1"/>
                </a:solidFill>
              </a:rPr>
              <a:t> </a:t>
            </a:r>
            <a:r>
              <a:rPr lang="en-US" b="0" dirty="0" err="1" smtClean="0">
                <a:solidFill>
                  <a:schemeClr val="bg1"/>
                </a:solidFill>
              </a:rPr>
              <a:t>Chúa</a:t>
            </a:r>
            <a:r>
              <a:rPr lang="en-US" b="0" dirty="0" smtClean="0">
                <a:solidFill>
                  <a:schemeClr val="bg1"/>
                </a:solidFill>
              </a:rPr>
              <a:t> </a:t>
            </a:r>
            <a:r>
              <a:rPr lang="en-US" b="0" dirty="0" err="1" smtClean="0">
                <a:solidFill>
                  <a:schemeClr val="bg1"/>
                </a:solidFill>
              </a:rPr>
              <a:t>như</a:t>
            </a:r>
            <a:r>
              <a:rPr lang="en-US" b="0" dirty="0" smtClean="0">
                <a:solidFill>
                  <a:schemeClr val="bg1"/>
                </a:solidFill>
              </a:rPr>
              <a:t> </a:t>
            </a:r>
            <a:r>
              <a:rPr lang="en-US" b="0" dirty="0" err="1" smtClean="0">
                <a:solidFill>
                  <a:schemeClr val="bg1"/>
                </a:solidFill>
              </a:rPr>
              <a:t>dòng</a:t>
            </a:r>
            <a:r>
              <a:rPr lang="en-US" b="0" dirty="0" smtClean="0">
                <a:solidFill>
                  <a:schemeClr val="bg1"/>
                </a:solidFill>
              </a:rPr>
              <a:t> </a:t>
            </a:r>
            <a:r>
              <a:rPr lang="en-US" b="0" dirty="0" err="1" smtClean="0">
                <a:solidFill>
                  <a:schemeClr val="bg1"/>
                </a:solidFill>
              </a:rPr>
              <a:t>sông</a:t>
            </a:r>
            <a:r>
              <a:rPr lang="en-US" b="0" dirty="0" smtClean="0">
                <a:solidFill>
                  <a:schemeClr val="bg1"/>
                </a:solidFill>
              </a:rPr>
              <a:t> </a:t>
            </a:r>
            <a:r>
              <a:rPr lang="en-US" b="0" dirty="0" err="1" smtClean="0">
                <a:solidFill>
                  <a:schemeClr val="bg1"/>
                </a:solidFill>
              </a:rPr>
              <a:t>êm</a:t>
            </a:r>
            <a:r>
              <a:rPr lang="en-US" b="0" dirty="0" smtClean="0">
                <a:solidFill>
                  <a:schemeClr val="bg1"/>
                </a:solidFill>
              </a:rPr>
              <a:t> </a:t>
            </a:r>
            <a:r>
              <a:rPr lang="en-US" b="0" dirty="0" err="1" smtClean="0">
                <a:solidFill>
                  <a:schemeClr val="bg1"/>
                </a:solidFill>
              </a:rPr>
              <a:t>đềm</a:t>
            </a:r>
            <a:r>
              <a:rPr lang="en-US" b="0" dirty="0" smtClean="0">
                <a:solidFill>
                  <a:schemeClr val="bg1"/>
                </a:solidFill>
              </a:rPr>
              <a:t> </a:t>
            </a:r>
            <a:r>
              <a:rPr lang="en-US" b="0" dirty="0" err="1" smtClean="0">
                <a:solidFill>
                  <a:schemeClr val="bg1"/>
                </a:solidFill>
              </a:rPr>
              <a:t>lướt</a:t>
            </a:r>
            <a:r>
              <a:rPr lang="en-US" b="0" dirty="0" smtClean="0">
                <a:solidFill>
                  <a:schemeClr val="bg1"/>
                </a:solidFill>
              </a:rPr>
              <a:t> </a:t>
            </a:r>
            <a:r>
              <a:rPr lang="en-US" b="0" dirty="0" err="1" smtClean="0">
                <a:solidFill>
                  <a:schemeClr val="bg1"/>
                </a:solidFill>
              </a:rPr>
              <a:t>trôi</a:t>
            </a:r>
            <a:r>
              <a:rPr lang="en-US" b="0" dirty="0" smtClean="0">
                <a:solidFill>
                  <a:schemeClr val="bg1"/>
                </a:solidFill>
              </a:rPr>
              <a:t>. </a:t>
            </a:r>
            <a:r>
              <a:rPr lang="en-US" b="0" dirty="0" err="1" smtClean="0">
                <a:solidFill>
                  <a:schemeClr val="bg1"/>
                </a:solidFill>
              </a:rPr>
              <a:t>Chảy</a:t>
            </a:r>
            <a:r>
              <a:rPr lang="en-US" b="0" dirty="0" smtClean="0">
                <a:solidFill>
                  <a:schemeClr val="bg1"/>
                </a:solidFill>
              </a:rPr>
              <a:t> </a:t>
            </a:r>
            <a:r>
              <a:rPr lang="en-US" b="0" dirty="0" err="1" smtClean="0">
                <a:solidFill>
                  <a:schemeClr val="bg1"/>
                </a:solidFill>
              </a:rPr>
              <a:t>xuôi</a:t>
            </a:r>
            <a:r>
              <a:rPr lang="en-US" b="0" dirty="0" smtClean="0">
                <a:solidFill>
                  <a:schemeClr val="bg1"/>
                </a:solidFill>
              </a:rPr>
              <a:t> </a:t>
            </a:r>
            <a:r>
              <a:rPr lang="en-US" b="0" dirty="0" err="1" smtClean="0">
                <a:solidFill>
                  <a:schemeClr val="bg1"/>
                </a:solidFill>
              </a:rPr>
              <a:t>năm</a:t>
            </a:r>
            <a:r>
              <a:rPr lang="en-US" b="0" dirty="0" smtClean="0">
                <a:solidFill>
                  <a:schemeClr val="bg1"/>
                </a:solidFill>
              </a:rPr>
              <a:t> </a:t>
            </a:r>
            <a:r>
              <a:rPr lang="en-US" b="0" dirty="0" err="1" smtClean="0">
                <a:solidFill>
                  <a:schemeClr val="bg1"/>
                </a:solidFill>
              </a:rPr>
              <a:t>tháng</a:t>
            </a:r>
            <a:r>
              <a:rPr lang="en-US" b="0" dirty="0" smtClean="0">
                <a:solidFill>
                  <a:schemeClr val="bg1"/>
                </a:solidFill>
              </a:rPr>
              <a:t> </a:t>
            </a:r>
            <a:r>
              <a:rPr lang="en-US" b="0" dirty="0" err="1" smtClean="0">
                <a:solidFill>
                  <a:schemeClr val="bg1"/>
                </a:solidFill>
              </a:rPr>
              <a:t>để</a:t>
            </a:r>
            <a:r>
              <a:rPr lang="en-US" b="0" dirty="0" smtClean="0">
                <a:solidFill>
                  <a:schemeClr val="bg1"/>
                </a:solidFill>
              </a:rPr>
              <a:t> </a:t>
            </a:r>
            <a:r>
              <a:rPr lang="en-US" b="0" dirty="0" err="1" smtClean="0">
                <a:solidFill>
                  <a:schemeClr val="bg1"/>
                </a:solidFill>
              </a:rPr>
              <a:t>hồn</a:t>
            </a:r>
            <a:r>
              <a:rPr lang="en-US" b="0" dirty="0" smtClean="0">
                <a:solidFill>
                  <a:schemeClr val="bg1"/>
                </a:solidFill>
              </a:rPr>
              <a:t> </a:t>
            </a:r>
            <a:r>
              <a:rPr lang="en-US" b="0" dirty="0" err="1" smtClean="0">
                <a:solidFill>
                  <a:schemeClr val="bg1"/>
                </a:solidFill>
              </a:rPr>
              <a:t>thơ</a:t>
            </a:r>
            <a:r>
              <a:rPr lang="en-US" b="0" dirty="0" smtClean="0">
                <a:solidFill>
                  <a:schemeClr val="bg1"/>
                </a:solidFill>
              </a:rPr>
              <a:t> </a:t>
            </a:r>
            <a:r>
              <a:rPr lang="en-US" b="0" dirty="0" err="1" smtClean="0">
                <a:solidFill>
                  <a:schemeClr val="bg1"/>
                </a:solidFill>
              </a:rPr>
              <a:t>tắm</a:t>
            </a:r>
            <a:r>
              <a:rPr lang="en-US" b="0" dirty="0" smtClean="0">
                <a:solidFill>
                  <a:schemeClr val="bg1"/>
                </a:solidFill>
              </a:rPr>
              <a:t> </a:t>
            </a:r>
            <a:r>
              <a:rPr lang="en-US" b="0" dirty="0" err="1" smtClean="0">
                <a:solidFill>
                  <a:schemeClr val="bg1"/>
                </a:solidFill>
              </a:rPr>
              <a:t>trong</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mến</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Thiên</a:t>
            </a:r>
            <a:r>
              <a:rPr lang="en-US" b="0" dirty="0" smtClean="0">
                <a:solidFill>
                  <a:schemeClr val="bg1"/>
                </a:solidFill>
              </a:rPr>
              <a:t> </a:t>
            </a:r>
            <a:r>
              <a:rPr lang="en-US" b="0" dirty="0" err="1" smtClean="0">
                <a:solidFill>
                  <a:schemeClr val="bg1"/>
                </a:solidFill>
              </a:rPr>
              <a:t>Chúa</a:t>
            </a:r>
            <a:r>
              <a:rPr lang="en-US" b="0" dirty="0" smtClean="0">
                <a:solidFill>
                  <a:schemeClr val="bg1"/>
                </a:solidFill>
              </a:rPr>
              <a:t> </a:t>
            </a:r>
            <a:r>
              <a:rPr lang="en-US" b="0" dirty="0" err="1" smtClean="0">
                <a:solidFill>
                  <a:schemeClr val="bg1"/>
                </a:solidFill>
              </a:rPr>
              <a:t>nồng</a:t>
            </a:r>
            <a:r>
              <a:rPr lang="en-US" b="0" dirty="0" smtClean="0">
                <a:solidFill>
                  <a:schemeClr val="bg1"/>
                </a:solidFill>
              </a:rPr>
              <a:t> say </a:t>
            </a:r>
            <a:r>
              <a:rPr lang="en-US" b="0" dirty="0" err="1" smtClean="0">
                <a:solidFill>
                  <a:schemeClr val="bg1"/>
                </a:solidFill>
              </a:rPr>
              <a:t>là</a:t>
            </a:r>
            <a:r>
              <a:rPr lang="en-US" b="0" dirty="0" smtClean="0">
                <a:solidFill>
                  <a:schemeClr val="bg1"/>
                </a:solidFill>
              </a:rPr>
              <a:t> </a:t>
            </a:r>
            <a:r>
              <a:rPr lang="en-US" b="0" dirty="0" err="1" smtClean="0">
                <a:solidFill>
                  <a:schemeClr val="bg1"/>
                </a:solidFill>
              </a:rPr>
              <a:t>hương</a:t>
            </a:r>
            <a:r>
              <a:rPr lang="en-US" b="0" dirty="0" smtClean="0">
                <a:solidFill>
                  <a:schemeClr val="bg1"/>
                </a:solidFill>
              </a:rPr>
              <a:t> </a:t>
            </a:r>
            <a:r>
              <a:rPr lang="en-US" b="0" dirty="0" err="1" smtClean="0">
                <a:solidFill>
                  <a:schemeClr val="bg1"/>
                </a:solidFill>
              </a:rPr>
              <a:t>gió</a:t>
            </a:r>
            <a:r>
              <a:rPr lang="en-US" b="0" dirty="0" smtClean="0">
                <a:solidFill>
                  <a:schemeClr val="bg1"/>
                </a:solidFill>
              </a:rPr>
              <a:t> </a:t>
            </a:r>
            <a:r>
              <a:rPr lang="en-US" b="0" dirty="0" err="1" smtClean="0">
                <a:solidFill>
                  <a:schemeClr val="bg1"/>
                </a:solidFill>
              </a:rPr>
              <a:t>trời</a:t>
            </a:r>
            <a:r>
              <a:rPr lang="en-US" b="0" dirty="0" smtClean="0">
                <a:solidFill>
                  <a:schemeClr val="bg1"/>
                </a:solidFill>
              </a:rPr>
              <a:t> </a:t>
            </a:r>
            <a:r>
              <a:rPr lang="en-US" b="0" dirty="0" err="1" smtClean="0">
                <a:solidFill>
                  <a:schemeClr val="bg1"/>
                </a:solidFill>
              </a:rPr>
              <a:t>dịu</a:t>
            </a:r>
            <a:r>
              <a:rPr lang="en-US" b="0" dirty="0" smtClean="0">
                <a:solidFill>
                  <a:schemeClr val="bg1"/>
                </a:solidFill>
              </a:rPr>
              <a:t> </a:t>
            </a:r>
            <a:r>
              <a:rPr lang="en-US" b="0" dirty="0" err="1" smtClean="0">
                <a:solidFill>
                  <a:schemeClr val="bg1"/>
                </a:solidFill>
              </a:rPr>
              <a:t>êm</a:t>
            </a:r>
            <a:r>
              <a:rPr lang="en-US" b="0" dirty="0" smtClean="0">
                <a:solidFill>
                  <a:schemeClr val="bg1"/>
                </a:solidFill>
              </a:rPr>
              <a:t>. </a:t>
            </a:r>
            <a:r>
              <a:rPr lang="en-US" b="0" dirty="0" err="1" smtClean="0">
                <a:solidFill>
                  <a:schemeClr val="bg1"/>
                </a:solidFill>
              </a:rPr>
              <a:t>Dìu</a:t>
            </a:r>
            <a:r>
              <a:rPr lang="en-US" b="0" dirty="0" smtClean="0">
                <a:solidFill>
                  <a:schemeClr val="bg1"/>
                </a:solidFill>
              </a:rPr>
              <a:t> </a:t>
            </a:r>
            <a:r>
              <a:rPr lang="en-US" b="0" dirty="0" err="1" smtClean="0">
                <a:solidFill>
                  <a:schemeClr val="bg1"/>
                </a:solidFill>
              </a:rPr>
              <a:t>đưa</a:t>
            </a:r>
            <a:r>
              <a:rPr lang="en-US" b="0" dirty="0" smtClean="0">
                <a:solidFill>
                  <a:schemeClr val="bg1"/>
                </a:solidFill>
              </a:rPr>
              <a:t> </a:t>
            </a:r>
            <a:r>
              <a:rPr lang="en-US" b="0" dirty="0" err="1" smtClean="0">
                <a:solidFill>
                  <a:schemeClr val="bg1"/>
                </a:solidFill>
              </a:rPr>
              <a:t>tháng</a:t>
            </a:r>
            <a:r>
              <a:rPr lang="en-US" b="0" dirty="0" smtClean="0">
                <a:solidFill>
                  <a:schemeClr val="bg1"/>
                </a:solidFill>
              </a:rPr>
              <a:t> </a:t>
            </a:r>
            <a:r>
              <a:rPr lang="en-US" b="0" dirty="0" err="1" smtClean="0">
                <a:solidFill>
                  <a:schemeClr val="bg1"/>
                </a:solidFill>
              </a:rPr>
              <a:t>ngày</a:t>
            </a:r>
            <a:r>
              <a:rPr lang="en-US" b="0" dirty="0" smtClean="0">
                <a:solidFill>
                  <a:schemeClr val="bg1"/>
                </a:solidFill>
              </a:rPr>
              <a:t> </a:t>
            </a:r>
            <a:r>
              <a:rPr lang="en-US" b="0" dirty="0" err="1" smtClean="0">
                <a:solidFill>
                  <a:schemeClr val="bg1"/>
                </a:solidFill>
              </a:rPr>
              <a:t>bình</a:t>
            </a:r>
            <a:r>
              <a:rPr lang="en-US" b="0" dirty="0" smtClean="0">
                <a:solidFill>
                  <a:schemeClr val="bg1"/>
                </a:solidFill>
              </a:rPr>
              <a:t> </a:t>
            </a:r>
            <a:r>
              <a:rPr lang="en-US" b="0" dirty="0" err="1" smtClean="0">
                <a:solidFill>
                  <a:schemeClr val="bg1"/>
                </a:solidFill>
              </a:rPr>
              <a:t>yên</a:t>
            </a:r>
            <a:r>
              <a:rPr lang="en-US" b="0" dirty="0" smtClean="0">
                <a:solidFill>
                  <a:schemeClr val="bg1"/>
                </a:solidFill>
              </a:rPr>
              <a:t> </a:t>
            </a:r>
            <a:r>
              <a:rPr lang="en-US" b="0" dirty="0" err="1" smtClean="0">
                <a:solidFill>
                  <a:schemeClr val="bg1"/>
                </a:solidFill>
              </a:rPr>
              <a:t>với</a:t>
            </a:r>
            <a:r>
              <a:rPr lang="en-US" b="0" dirty="0" smtClean="0">
                <a:solidFill>
                  <a:schemeClr val="bg1"/>
                </a:solidFill>
              </a:rPr>
              <a:t> </a:t>
            </a:r>
            <a:r>
              <a:rPr lang="en-US" b="0" dirty="0" err="1" smtClean="0">
                <a:solidFill>
                  <a:schemeClr val="bg1"/>
                </a:solidFill>
              </a:rPr>
              <a:t>bao</a:t>
            </a:r>
            <a:r>
              <a:rPr lang="en-US" b="0" dirty="0" smtClean="0">
                <a:solidFill>
                  <a:schemeClr val="bg1"/>
                </a:solidFill>
              </a:rPr>
              <a:t> </a:t>
            </a:r>
            <a:r>
              <a:rPr lang="en-US" b="0" dirty="0" err="1" smtClean="0">
                <a:solidFill>
                  <a:schemeClr val="bg1"/>
                </a:solidFill>
              </a:rPr>
              <a:t>êm</a:t>
            </a:r>
            <a:r>
              <a:rPr lang="en-US" b="0" dirty="0" smtClean="0">
                <a:solidFill>
                  <a:schemeClr val="bg1"/>
                </a:solidFill>
              </a:rPr>
              <a:t> </a:t>
            </a:r>
            <a:r>
              <a:rPr lang="en-US" b="0" dirty="0" err="1" smtClean="0">
                <a:solidFill>
                  <a:schemeClr val="bg1"/>
                </a:solidFill>
              </a:rPr>
              <a:t>đềm</a:t>
            </a:r>
            <a:r>
              <a:rPr lang="en-US" b="0" dirty="0" smtClean="0">
                <a:solidFill>
                  <a:schemeClr val="bg1"/>
                </a:solidFill>
              </a:rPr>
              <a:t>.  </a:t>
            </a:r>
            <a:endParaRPr lang="en-US" b="0" dirty="0">
              <a:solidFill>
                <a:schemeClr val="bg1"/>
              </a:solidFill>
            </a:endParaRPr>
          </a:p>
        </p:txBody>
      </p:sp>
    </p:spTree>
    <p:extLst>
      <p:ext uri="{BB962C8B-B14F-4D97-AF65-F5344CB8AC3E}">
        <p14:creationId xmlns:p14="http://schemas.microsoft.com/office/powerpoint/2010/main" val="31336929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smtClean="0">
                <a:solidFill>
                  <a:srgbClr val="FFFF00"/>
                </a:solidFill>
                <a:effectLst/>
              </a:rPr>
              <a:t>:</a:t>
            </a:r>
            <a:r>
              <a:rPr lang="en-US" b="0" dirty="0" smtClean="0">
                <a:solidFill>
                  <a:srgbClr val="FFFF00"/>
                </a:solidFill>
                <a:effectLst/>
              </a:rPr>
              <a:t> </a:t>
            </a:r>
            <a:r>
              <a:rPr lang="en-US" b="0" dirty="0" smtClean="0">
                <a:solidFill>
                  <a:schemeClr val="bg1"/>
                </a:solidFill>
                <a:effectLst/>
              </a:rPr>
              <a:t>Con ca </a:t>
            </a:r>
            <a:r>
              <a:rPr lang="en-US" b="0" dirty="0" err="1" smtClean="0">
                <a:solidFill>
                  <a:schemeClr val="bg1"/>
                </a:solidFill>
                <a:effectLst/>
              </a:rPr>
              <a:t>ngợi</a:t>
            </a:r>
            <a:r>
              <a:rPr lang="en-US" b="0" dirty="0" smtClean="0">
                <a:solidFill>
                  <a:schemeClr val="bg1"/>
                </a:solidFill>
                <a:effectLst/>
              </a:rPr>
              <a:t> </a:t>
            </a:r>
            <a:r>
              <a:rPr lang="en-US" b="0" dirty="0" err="1" smtClean="0">
                <a:solidFill>
                  <a:schemeClr val="bg1"/>
                </a:solidFill>
                <a:effectLst/>
              </a:rPr>
              <a:t>ngàn</a:t>
            </a:r>
            <a:r>
              <a:rPr lang="en-US" b="0" dirty="0" smtClean="0">
                <a:solidFill>
                  <a:schemeClr val="bg1"/>
                </a:solidFill>
                <a:effectLst/>
              </a:rPr>
              <a:t> </a:t>
            </a:r>
            <a:r>
              <a:rPr lang="en-US" b="0" dirty="0" err="1" smtClean="0">
                <a:solidFill>
                  <a:schemeClr val="bg1"/>
                </a:solidFill>
                <a:effectLst/>
              </a:rPr>
              <a:t>đời</a:t>
            </a:r>
            <a:r>
              <a:rPr lang="en-US" b="0" dirty="0" smtClean="0">
                <a:solidFill>
                  <a:schemeClr val="bg1"/>
                </a:solidFill>
                <a:effectLst/>
              </a:rPr>
              <a:t> </a:t>
            </a:r>
            <a:r>
              <a:rPr lang="en-US" b="0" dirty="0" err="1" smtClean="0">
                <a:solidFill>
                  <a:schemeClr val="bg1"/>
                </a:solidFill>
                <a:effectLst/>
              </a:rPr>
              <a:t>tình</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kiên</a:t>
            </a:r>
            <a:r>
              <a:rPr lang="en-US" b="0" dirty="0" smtClean="0">
                <a:solidFill>
                  <a:schemeClr val="bg1"/>
                </a:solidFill>
                <a:effectLst/>
              </a:rPr>
              <a:t> </a:t>
            </a:r>
            <a:r>
              <a:rPr lang="en-US" b="0" dirty="0" err="1" smtClean="0">
                <a:solidFill>
                  <a:schemeClr val="bg1"/>
                </a:solidFill>
                <a:effectLst/>
              </a:rPr>
              <a:t>vững</a:t>
            </a:r>
            <a:r>
              <a:rPr lang="en-US" b="0" dirty="0" smtClean="0">
                <a:solidFill>
                  <a:schemeClr val="bg1"/>
                </a:solidFill>
                <a:effectLst/>
              </a:rPr>
              <a:t>. </a:t>
            </a:r>
            <a:r>
              <a:rPr lang="en-US" b="0" dirty="0" err="1" smtClean="0">
                <a:solidFill>
                  <a:schemeClr val="bg1"/>
                </a:solidFill>
              </a:rPr>
              <a:t>Suối</a:t>
            </a:r>
            <a:r>
              <a:rPr lang="en-US" b="0" dirty="0" smtClean="0">
                <a:solidFill>
                  <a:schemeClr val="bg1"/>
                </a:solidFill>
              </a:rPr>
              <a:t> </a:t>
            </a:r>
            <a:r>
              <a:rPr lang="en-US" b="0" dirty="0" err="1" smtClean="0">
                <a:solidFill>
                  <a:schemeClr val="bg1"/>
                </a:solidFill>
              </a:rPr>
              <a:t>thiêng</a:t>
            </a:r>
            <a:r>
              <a:rPr lang="en-US" b="0" dirty="0" smtClean="0">
                <a:solidFill>
                  <a:schemeClr val="bg1"/>
                </a:solidFill>
              </a:rPr>
              <a:t> </a:t>
            </a:r>
            <a:r>
              <a:rPr lang="en-US" b="0" dirty="0" err="1" smtClean="0">
                <a:solidFill>
                  <a:schemeClr val="bg1"/>
                </a:solidFill>
              </a:rPr>
              <a:t>dạt</a:t>
            </a:r>
            <a:r>
              <a:rPr lang="en-US" b="0" dirty="0" smtClean="0">
                <a:solidFill>
                  <a:schemeClr val="bg1"/>
                </a:solidFill>
              </a:rPr>
              <a:t> </a:t>
            </a:r>
            <a:r>
              <a:rPr lang="en-US" b="0" dirty="0" err="1" smtClean="0">
                <a:solidFill>
                  <a:schemeClr val="bg1"/>
                </a:solidFill>
              </a:rPr>
              <a:t>dào</a:t>
            </a:r>
            <a:r>
              <a:rPr lang="en-US" b="0" dirty="0" smtClean="0">
                <a:solidFill>
                  <a:schemeClr val="bg1"/>
                </a:solidFill>
              </a:rPr>
              <a:t> </a:t>
            </a:r>
            <a:r>
              <a:rPr lang="en-US" b="0" dirty="0" err="1" smtClean="0">
                <a:solidFill>
                  <a:schemeClr val="bg1"/>
                </a:solidFill>
              </a:rPr>
              <a:t>ngọt</a:t>
            </a:r>
            <a:r>
              <a:rPr lang="en-US" b="0" dirty="0" smtClean="0">
                <a:solidFill>
                  <a:schemeClr val="bg1"/>
                </a:solidFill>
              </a:rPr>
              <a:t> </a:t>
            </a:r>
            <a:r>
              <a:rPr lang="en-US" b="0" dirty="0" err="1" smtClean="0">
                <a:solidFill>
                  <a:schemeClr val="bg1"/>
                </a:solidFill>
              </a:rPr>
              <a:t>ngào</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mến</a:t>
            </a:r>
            <a:r>
              <a:rPr lang="en-US" b="0" dirty="0" smtClean="0">
                <a:solidFill>
                  <a:schemeClr val="bg1"/>
                </a:solidFill>
              </a:rPr>
              <a:t> </a:t>
            </a:r>
            <a:r>
              <a:rPr lang="en-US" b="0" dirty="0" err="1" smtClean="0">
                <a:solidFill>
                  <a:schemeClr val="bg1"/>
                </a:solidFill>
              </a:rPr>
              <a:t>thương</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a:solidFill>
                  <a:schemeClr val="bg1"/>
                </a:solidFill>
              </a:rPr>
              <a:t>N</a:t>
            </a:r>
            <a:r>
              <a:rPr lang="en-US" b="0" dirty="0" err="1" smtClean="0">
                <a:solidFill>
                  <a:schemeClr val="bg1"/>
                </a:solidFill>
              </a:rPr>
              <a:t>gài</a:t>
            </a:r>
            <a:r>
              <a:rPr lang="en-US" b="0" dirty="0" smtClean="0">
                <a:solidFill>
                  <a:schemeClr val="bg1"/>
                </a:solidFill>
              </a:rPr>
              <a:t> </a:t>
            </a:r>
            <a:r>
              <a:rPr lang="en-US" b="0" dirty="0" err="1" smtClean="0">
                <a:solidFill>
                  <a:schemeClr val="bg1"/>
                </a:solidFill>
              </a:rPr>
              <a:t>ngàn</a:t>
            </a:r>
            <a:r>
              <a:rPr lang="en-US" b="0" dirty="0" smtClean="0">
                <a:solidFill>
                  <a:schemeClr val="bg1"/>
                </a:solidFill>
              </a:rPr>
              <a:t> </a:t>
            </a:r>
            <a:r>
              <a:rPr lang="en-US" b="0" dirty="0" err="1" smtClean="0">
                <a:solidFill>
                  <a:schemeClr val="bg1"/>
                </a:solidFill>
              </a:rPr>
              <a:t>năm</a:t>
            </a:r>
            <a:r>
              <a:rPr lang="en-US" b="0" dirty="0" smtClean="0">
                <a:solidFill>
                  <a:schemeClr val="bg1"/>
                </a:solidFill>
              </a:rPr>
              <a:t> </a:t>
            </a:r>
            <a:r>
              <a:rPr lang="en-US" b="0" dirty="0" err="1" smtClean="0">
                <a:solidFill>
                  <a:schemeClr val="bg1"/>
                </a:solidFill>
              </a:rPr>
              <a:t>như</a:t>
            </a:r>
            <a:r>
              <a:rPr lang="en-US" b="0" dirty="0" smtClean="0">
                <a:solidFill>
                  <a:schemeClr val="bg1"/>
                </a:solidFill>
              </a:rPr>
              <a:t> </a:t>
            </a:r>
            <a:r>
              <a:rPr lang="en-US" b="0" dirty="0" err="1" smtClean="0">
                <a:solidFill>
                  <a:schemeClr val="bg1"/>
                </a:solidFill>
              </a:rPr>
              <a:t>núi</a:t>
            </a:r>
            <a:r>
              <a:rPr lang="en-US" b="0" dirty="0" smtClean="0">
                <a:solidFill>
                  <a:schemeClr val="bg1"/>
                </a:solidFill>
              </a:rPr>
              <a:t> </a:t>
            </a:r>
            <a:r>
              <a:rPr lang="en-US" b="0" dirty="0" err="1" smtClean="0">
                <a:solidFill>
                  <a:schemeClr val="bg1"/>
                </a:solidFill>
              </a:rPr>
              <a:t>cao</a:t>
            </a:r>
            <a:r>
              <a:rPr lang="en-US" b="0" dirty="0" smtClean="0">
                <a:solidFill>
                  <a:schemeClr val="bg1"/>
                </a:solidFill>
              </a:rPr>
              <a:t>, </a:t>
            </a:r>
            <a:r>
              <a:rPr lang="en-US" b="0" dirty="0" err="1" smtClean="0">
                <a:solidFill>
                  <a:schemeClr val="bg1"/>
                </a:solidFill>
              </a:rPr>
              <a:t>sông</a:t>
            </a:r>
            <a:r>
              <a:rPr lang="en-US" b="0" dirty="0" smtClean="0">
                <a:solidFill>
                  <a:schemeClr val="bg1"/>
                </a:solidFill>
              </a:rPr>
              <a:t> </a:t>
            </a:r>
            <a:r>
              <a:rPr lang="en-US" b="0" dirty="0" err="1" smtClean="0">
                <a:solidFill>
                  <a:schemeClr val="bg1"/>
                </a:solidFill>
              </a:rPr>
              <a:t>dài</a:t>
            </a:r>
            <a:r>
              <a:rPr lang="en-US" b="0" dirty="0" smtClean="0">
                <a:solidFill>
                  <a:schemeClr val="bg1"/>
                </a:solidFill>
              </a:rPr>
              <a:t>, </a:t>
            </a:r>
            <a:r>
              <a:rPr lang="en-US" b="0" dirty="0" err="1" smtClean="0">
                <a:solidFill>
                  <a:schemeClr val="bg1"/>
                </a:solidFill>
              </a:rPr>
              <a:t>biển</a:t>
            </a:r>
            <a:r>
              <a:rPr lang="en-US" b="0" dirty="0" smtClean="0">
                <a:solidFill>
                  <a:schemeClr val="bg1"/>
                </a:solidFill>
              </a:rPr>
              <a:t> </a:t>
            </a:r>
            <a:r>
              <a:rPr lang="en-US" b="0" dirty="0" err="1" smtClean="0">
                <a:solidFill>
                  <a:schemeClr val="bg1"/>
                </a:solidFill>
              </a:rPr>
              <a:t>khơi</a:t>
            </a:r>
            <a:r>
              <a:rPr lang="en-US" b="0" dirty="0" smtClean="0">
                <a:solidFill>
                  <a:schemeClr val="bg1"/>
                </a:solidFill>
              </a:rPr>
              <a:t>. Cao </a:t>
            </a:r>
            <a:r>
              <a:rPr lang="en-US" b="0" dirty="0" err="1" smtClean="0">
                <a:solidFill>
                  <a:schemeClr val="bg1"/>
                </a:solidFill>
              </a:rPr>
              <a:t>vời</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Cha con </a:t>
            </a:r>
            <a:r>
              <a:rPr lang="en-US" b="0" dirty="0" err="1" smtClean="0">
                <a:solidFill>
                  <a:schemeClr val="bg1"/>
                </a:solidFill>
              </a:rPr>
              <a:t>hát</a:t>
            </a:r>
            <a:r>
              <a:rPr lang="en-US" b="0" dirty="0" smtClean="0">
                <a:solidFill>
                  <a:schemeClr val="bg1"/>
                </a:solidFill>
              </a:rPr>
              <a:t> ca </a:t>
            </a:r>
            <a:r>
              <a:rPr lang="en-US" b="0" dirty="0" err="1" smtClean="0">
                <a:solidFill>
                  <a:schemeClr val="bg1"/>
                </a:solidFill>
              </a:rPr>
              <a:t>muôn</a:t>
            </a:r>
            <a:r>
              <a:rPr lang="en-US" b="0" dirty="0" smtClean="0">
                <a:solidFill>
                  <a:schemeClr val="bg1"/>
                </a:solidFill>
              </a:rPr>
              <a:t> </a:t>
            </a:r>
            <a:r>
              <a:rPr lang="en-US" b="0" dirty="0" err="1" smtClean="0">
                <a:solidFill>
                  <a:schemeClr val="bg1"/>
                </a:solidFill>
              </a:rPr>
              <a:t>đời</a:t>
            </a:r>
            <a:r>
              <a:rPr lang="en-US" b="0" dirty="0" smtClean="0">
                <a:solidFill>
                  <a:schemeClr val="bg1"/>
                </a:solidFill>
              </a:rPr>
              <a:t> </a:t>
            </a:r>
            <a:r>
              <a:rPr lang="en-US" b="0" dirty="0" err="1" smtClean="0">
                <a:solidFill>
                  <a:schemeClr val="bg1"/>
                </a:solidFill>
              </a:rPr>
              <a:t>chẳng</a:t>
            </a:r>
            <a:r>
              <a:rPr lang="en-US" b="0" dirty="0" smtClean="0">
                <a:solidFill>
                  <a:schemeClr val="bg1"/>
                </a:solidFill>
              </a:rPr>
              <a:t> </a:t>
            </a:r>
            <a:r>
              <a:rPr lang="en-US" b="0" dirty="0" err="1" smtClean="0">
                <a:solidFill>
                  <a:schemeClr val="bg1"/>
                </a:solidFill>
              </a:rPr>
              <a:t>ngơi</a:t>
            </a:r>
            <a:r>
              <a:rPr lang="en-US" b="0"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smtClean="0">
                <a:solidFill>
                  <a:srgbClr val="FFFF00"/>
                </a:solidFill>
                <a:effectLst/>
              </a:rPr>
              <a:t>Tk2:</a:t>
            </a:r>
            <a:r>
              <a:rPr lang="en-US" sz="4700" b="0" dirty="0" smtClean="0">
                <a:solidFill>
                  <a:srgbClr val="FFFF00"/>
                </a:solidFill>
                <a:effectLst/>
              </a:rPr>
              <a:t> </a:t>
            </a:r>
            <a:r>
              <a:rPr lang="en-US" sz="4700" b="0" dirty="0" err="1" smtClean="0">
                <a:solidFill>
                  <a:schemeClr val="bg1"/>
                </a:solidFill>
                <a:effectLst/>
              </a:rPr>
              <a:t>Tình</a:t>
            </a:r>
            <a:r>
              <a:rPr lang="en-US" sz="4700" b="0" dirty="0" smtClean="0">
                <a:solidFill>
                  <a:schemeClr val="bg1"/>
                </a:solidFill>
                <a:effectLst/>
              </a:rPr>
              <a:t> </a:t>
            </a:r>
            <a:r>
              <a:rPr lang="en-US" sz="4700" b="0" dirty="0" err="1" smtClean="0">
                <a:solidFill>
                  <a:schemeClr val="bg1"/>
                </a:solidFill>
                <a:effectLst/>
              </a:rPr>
              <a:t>yêu</a:t>
            </a:r>
            <a:r>
              <a:rPr lang="en-US" sz="4700" b="0" dirty="0" smtClean="0">
                <a:solidFill>
                  <a:schemeClr val="bg1"/>
                </a:solidFill>
                <a:effectLst/>
              </a:rPr>
              <a:t> </a:t>
            </a:r>
            <a:r>
              <a:rPr lang="en-US" sz="4700" b="0" dirty="0" err="1" smtClean="0">
                <a:solidFill>
                  <a:schemeClr val="bg1"/>
                </a:solidFill>
                <a:effectLst/>
              </a:rPr>
              <a:t>Thiên</a:t>
            </a:r>
            <a:r>
              <a:rPr lang="en-US" sz="4700" b="0" dirty="0" smtClean="0">
                <a:solidFill>
                  <a:schemeClr val="bg1"/>
                </a:solidFill>
                <a:effectLst/>
              </a:rPr>
              <a:t> </a:t>
            </a:r>
            <a:r>
              <a:rPr lang="en-US" sz="4700" b="0" dirty="0" err="1" smtClean="0">
                <a:solidFill>
                  <a:schemeClr val="bg1"/>
                </a:solidFill>
                <a:effectLst/>
              </a:rPr>
              <a:t>Chúa</a:t>
            </a:r>
            <a:r>
              <a:rPr lang="en-US" sz="4700" b="0" dirty="0" smtClean="0">
                <a:solidFill>
                  <a:schemeClr val="bg1"/>
                </a:solidFill>
                <a:effectLst/>
              </a:rPr>
              <a:t> </a:t>
            </a:r>
            <a:r>
              <a:rPr lang="en-US" sz="4700" b="0" dirty="0" err="1" smtClean="0">
                <a:solidFill>
                  <a:schemeClr val="bg1"/>
                </a:solidFill>
                <a:effectLst/>
              </a:rPr>
              <a:t>như</a:t>
            </a:r>
            <a:r>
              <a:rPr lang="en-US" sz="4700" b="0" dirty="0" smtClean="0">
                <a:solidFill>
                  <a:schemeClr val="bg1"/>
                </a:solidFill>
                <a:effectLst/>
              </a:rPr>
              <a:t> </a:t>
            </a:r>
            <a:r>
              <a:rPr lang="en-US" sz="4700" b="0" dirty="0" err="1" smtClean="0">
                <a:solidFill>
                  <a:schemeClr val="bg1"/>
                </a:solidFill>
                <a:effectLst/>
              </a:rPr>
              <a:t>mùa</a:t>
            </a:r>
            <a:r>
              <a:rPr lang="en-US" sz="4700" b="0" dirty="0" smtClean="0">
                <a:solidFill>
                  <a:schemeClr val="bg1"/>
                </a:solidFill>
                <a:effectLst/>
              </a:rPr>
              <a:t> </a:t>
            </a:r>
            <a:r>
              <a:rPr lang="en-US" sz="4700" b="0" dirty="0" err="1" smtClean="0">
                <a:solidFill>
                  <a:schemeClr val="bg1"/>
                </a:solidFill>
                <a:effectLst/>
              </a:rPr>
              <a:t>xuân</a:t>
            </a:r>
            <a:r>
              <a:rPr lang="en-US" sz="4700" b="0" dirty="0" smtClean="0">
                <a:solidFill>
                  <a:schemeClr val="bg1"/>
                </a:solidFill>
                <a:effectLst/>
              </a:rPr>
              <a:t> </a:t>
            </a:r>
            <a:r>
              <a:rPr lang="en-US" sz="4700" b="0" dirty="0" err="1" smtClean="0">
                <a:solidFill>
                  <a:schemeClr val="bg1"/>
                </a:solidFill>
                <a:effectLst/>
              </a:rPr>
              <a:t>tô</a:t>
            </a:r>
            <a:r>
              <a:rPr lang="en-US" sz="4700" b="0" dirty="0" smtClean="0">
                <a:solidFill>
                  <a:schemeClr val="bg1"/>
                </a:solidFill>
                <a:effectLst/>
              </a:rPr>
              <a:t> </a:t>
            </a:r>
            <a:r>
              <a:rPr lang="en-US" sz="4700" b="0" dirty="0" err="1" smtClean="0">
                <a:solidFill>
                  <a:schemeClr val="bg1"/>
                </a:solidFill>
                <a:effectLst/>
              </a:rPr>
              <a:t>đẹp</a:t>
            </a:r>
            <a:r>
              <a:rPr lang="en-US" sz="4700" b="0" dirty="0" smtClean="0">
                <a:solidFill>
                  <a:schemeClr val="bg1"/>
                </a:solidFill>
                <a:effectLst/>
              </a:rPr>
              <a:t> </a:t>
            </a:r>
            <a:r>
              <a:rPr lang="en-US" sz="4700" b="0" dirty="0" err="1" smtClean="0">
                <a:solidFill>
                  <a:schemeClr val="bg1"/>
                </a:solidFill>
                <a:effectLst/>
              </a:rPr>
              <a:t>ước</a:t>
            </a:r>
            <a:r>
              <a:rPr lang="en-US" sz="4700" b="0" dirty="0" smtClean="0">
                <a:solidFill>
                  <a:schemeClr val="bg1"/>
                </a:solidFill>
                <a:effectLst/>
              </a:rPr>
              <a:t> </a:t>
            </a:r>
            <a:r>
              <a:rPr lang="en-US" sz="4700" b="0" dirty="0" err="1" smtClean="0">
                <a:solidFill>
                  <a:schemeClr val="bg1"/>
                </a:solidFill>
                <a:effectLst/>
              </a:rPr>
              <a:t>mơ</a:t>
            </a:r>
            <a:r>
              <a:rPr lang="en-US" sz="4700" b="0" dirty="0" smtClean="0">
                <a:solidFill>
                  <a:schemeClr val="bg1"/>
                </a:solidFill>
              </a:rPr>
              <a:t>. </a:t>
            </a:r>
            <a:r>
              <a:rPr lang="en-US" sz="4700" b="0" dirty="0" err="1" smtClean="0">
                <a:solidFill>
                  <a:schemeClr val="bg1"/>
                </a:solidFill>
              </a:rPr>
              <a:t>Tuổi</a:t>
            </a:r>
            <a:r>
              <a:rPr lang="en-US" sz="4700" b="0" dirty="0" smtClean="0">
                <a:solidFill>
                  <a:schemeClr val="bg1"/>
                </a:solidFill>
              </a:rPr>
              <a:t> </a:t>
            </a:r>
            <a:r>
              <a:rPr lang="en-US" sz="4700" b="0" dirty="0" err="1" smtClean="0">
                <a:solidFill>
                  <a:schemeClr val="bg1"/>
                </a:solidFill>
              </a:rPr>
              <a:t>thơ</a:t>
            </a:r>
            <a:r>
              <a:rPr lang="en-US" sz="4700" b="0" dirty="0" smtClean="0">
                <a:solidFill>
                  <a:schemeClr val="bg1"/>
                </a:solidFill>
              </a:rPr>
              <a:t> </a:t>
            </a:r>
            <a:r>
              <a:rPr lang="en-US" sz="4700" b="0" dirty="0" err="1" smtClean="0">
                <a:solidFill>
                  <a:schemeClr val="bg1"/>
                </a:solidFill>
              </a:rPr>
              <a:t>yêu</a:t>
            </a:r>
            <a:r>
              <a:rPr lang="en-US" sz="4700" b="0" dirty="0" smtClean="0">
                <a:solidFill>
                  <a:schemeClr val="bg1"/>
                </a:solidFill>
              </a:rPr>
              <a:t> </a:t>
            </a:r>
            <a:r>
              <a:rPr lang="en-US" sz="4700" b="0" dirty="0" err="1" smtClean="0">
                <a:solidFill>
                  <a:schemeClr val="bg1"/>
                </a:solidFill>
              </a:rPr>
              <a:t>dấu</a:t>
            </a:r>
            <a:r>
              <a:rPr lang="en-US" sz="4700" b="0" dirty="0" smtClean="0">
                <a:solidFill>
                  <a:schemeClr val="bg1"/>
                </a:solidFill>
              </a:rPr>
              <a:t> </a:t>
            </a:r>
            <a:r>
              <a:rPr lang="en-US" sz="4700" b="0" dirty="0" err="1" smtClean="0">
                <a:solidFill>
                  <a:schemeClr val="bg1"/>
                </a:solidFill>
              </a:rPr>
              <a:t>ngày</a:t>
            </a:r>
            <a:r>
              <a:rPr lang="en-US" sz="4700" b="0" dirty="0" smtClean="0">
                <a:solidFill>
                  <a:schemeClr val="bg1"/>
                </a:solidFill>
              </a:rPr>
              <a:t> </a:t>
            </a:r>
            <a:r>
              <a:rPr lang="en-US" sz="4700" b="0" dirty="0" err="1" smtClean="0">
                <a:solidFill>
                  <a:schemeClr val="bg1"/>
                </a:solidFill>
              </a:rPr>
              <a:t>và</a:t>
            </a:r>
            <a:r>
              <a:rPr lang="en-US" sz="4700" b="0" dirty="0" smtClean="0">
                <a:solidFill>
                  <a:schemeClr val="bg1"/>
                </a:solidFill>
              </a:rPr>
              <a:t> </a:t>
            </a:r>
            <a:r>
              <a:rPr lang="en-US" sz="4700" b="0" dirty="0" err="1" smtClean="0">
                <a:solidFill>
                  <a:schemeClr val="bg1"/>
                </a:solidFill>
              </a:rPr>
              <a:t>đêm</a:t>
            </a:r>
            <a:r>
              <a:rPr lang="en-US" sz="4700" b="0" dirty="0" smtClean="0">
                <a:solidFill>
                  <a:schemeClr val="bg1"/>
                </a:solidFill>
              </a:rPr>
              <a:t> </a:t>
            </a:r>
            <a:r>
              <a:rPr lang="en-US" sz="4700" b="0" dirty="0" err="1" smtClean="0">
                <a:solidFill>
                  <a:schemeClr val="bg1"/>
                </a:solidFill>
              </a:rPr>
              <a:t>khát</a:t>
            </a:r>
            <a:r>
              <a:rPr lang="en-US" sz="4700" b="0" dirty="0" smtClean="0">
                <a:solidFill>
                  <a:schemeClr val="bg1"/>
                </a:solidFill>
              </a:rPr>
              <a:t> </a:t>
            </a:r>
            <a:r>
              <a:rPr lang="en-US" sz="4700" b="0" dirty="0" err="1" smtClean="0">
                <a:solidFill>
                  <a:schemeClr val="bg1"/>
                </a:solidFill>
              </a:rPr>
              <a:t>khao</a:t>
            </a:r>
            <a:r>
              <a:rPr lang="en-US" sz="4700" b="0" dirty="0" smtClean="0">
                <a:solidFill>
                  <a:schemeClr val="bg1"/>
                </a:solidFill>
              </a:rPr>
              <a:t> </a:t>
            </a:r>
            <a:r>
              <a:rPr lang="en-US" sz="4700" b="0" dirty="0" err="1" smtClean="0">
                <a:solidFill>
                  <a:schemeClr val="bg1"/>
                </a:solidFill>
              </a:rPr>
              <a:t>tình</a:t>
            </a:r>
            <a:r>
              <a:rPr lang="en-US" sz="4700" b="0" dirty="0" smtClean="0">
                <a:solidFill>
                  <a:schemeClr val="bg1"/>
                </a:solidFill>
              </a:rPr>
              <a:t> </a:t>
            </a:r>
            <a:r>
              <a:rPr lang="en-US" sz="4700" b="0" dirty="0" err="1" smtClean="0">
                <a:solidFill>
                  <a:schemeClr val="bg1"/>
                </a:solidFill>
              </a:rPr>
              <a:t>Chúa</a:t>
            </a:r>
            <a:r>
              <a:rPr lang="en-US" sz="4700" b="0" dirty="0" smtClean="0">
                <a:solidFill>
                  <a:schemeClr val="bg1"/>
                </a:solidFill>
              </a:rPr>
              <a:t>. </a:t>
            </a:r>
            <a:r>
              <a:rPr lang="en-US" sz="4700" b="0" dirty="0" err="1" smtClean="0">
                <a:solidFill>
                  <a:schemeClr val="bg1"/>
                </a:solidFill>
              </a:rPr>
              <a:t>Ngài</a:t>
            </a:r>
            <a:r>
              <a:rPr lang="en-US" sz="4700" b="0" dirty="0" smtClean="0">
                <a:solidFill>
                  <a:schemeClr val="bg1"/>
                </a:solidFill>
              </a:rPr>
              <a:t> </a:t>
            </a:r>
            <a:r>
              <a:rPr lang="en-US" sz="4700" b="0" dirty="0" err="1" smtClean="0">
                <a:solidFill>
                  <a:schemeClr val="bg1"/>
                </a:solidFill>
              </a:rPr>
              <a:t>luôn</a:t>
            </a:r>
            <a:r>
              <a:rPr lang="en-US" sz="4700" b="0" dirty="0" smtClean="0">
                <a:solidFill>
                  <a:schemeClr val="bg1"/>
                </a:solidFill>
              </a:rPr>
              <a:t> </a:t>
            </a:r>
            <a:r>
              <a:rPr lang="en-US" sz="4700" b="0" dirty="0" err="1" smtClean="0">
                <a:solidFill>
                  <a:schemeClr val="bg1"/>
                </a:solidFill>
              </a:rPr>
              <a:t>dõi</a:t>
            </a:r>
            <a:r>
              <a:rPr lang="en-US" sz="4700" b="0" dirty="0" smtClean="0">
                <a:solidFill>
                  <a:schemeClr val="bg1"/>
                </a:solidFill>
              </a:rPr>
              <a:t> </a:t>
            </a:r>
            <a:r>
              <a:rPr lang="en-US" sz="4700" b="0" dirty="0" err="1" smtClean="0">
                <a:solidFill>
                  <a:schemeClr val="bg1"/>
                </a:solidFill>
              </a:rPr>
              <a:t>bước</a:t>
            </a:r>
            <a:r>
              <a:rPr lang="en-US" sz="4700" b="0" dirty="0" smtClean="0">
                <a:solidFill>
                  <a:schemeClr val="bg1"/>
                </a:solidFill>
              </a:rPr>
              <a:t> </a:t>
            </a:r>
            <a:r>
              <a:rPr lang="en-US" sz="4700" b="0" dirty="0" err="1" smtClean="0">
                <a:solidFill>
                  <a:schemeClr val="bg1"/>
                </a:solidFill>
              </a:rPr>
              <a:t>đời</a:t>
            </a:r>
            <a:r>
              <a:rPr lang="en-US" sz="4700" b="0" dirty="0" smtClean="0">
                <a:solidFill>
                  <a:schemeClr val="bg1"/>
                </a:solidFill>
              </a:rPr>
              <a:t> con </a:t>
            </a:r>
            <a:r>
              <a:rPr lang="en-US" sz="4700" b="0" dirty="0" err="1" smtClean="0">
                <a:solidFill>
                  <a:schemeClr val="bg1"/>
                </a:solidFill>
              </a:rPr>
              <a:t>đổ</a:t>
            </a:r>
            <a:r>
              <a:rPr lang="en-US" sz="4700" b="0" dirty="0" smtClean="0">
                <a:solidFill>
                  <a:schemeClr val="bg1"/>
                </a:solidFill>
              </a:rPr>
              <a:t> </a:t>
            </a:r>
            <a:r>
              <a:rPr lang="en-US" sz="4700" b="0" dirty="0" err="1" smtClean="0">
                <a:solidFill>
                  <a:schemeClr val="bg1"/>
                </a:solidFill>
              </a:rPr>
              <a:t>muôn</a:t>
            </a:r>
            <a:r>
              <a:rPr lang="en-US" sz="4700" b="0" dirty="0" smtClean="0">
                <a:solidFill>
                  <a:schemeClr val="bg1"/>
                </a:solidFill>
              </a:rPr>
              <a:t> </a:t>
            </a:r>
            <a:r>
              <a:rPr lang="en-US" sz="4700" b="0" dirty="0" err="1" smtClean="0">
                <a:solidFill>
                  <a:schemeClr val="bg1"/>
                </a:solidFill>
              </a:rPr>
              <a:t>phúc</a:t>
            </a:r>
            <a:r>
              <a:rPr lang="en-US" sz="4700" b="0" dirty="0" smtClean="0">
                <a:solidFill>
                  <a:schemeClr val="bg1"/>
                </a:solidFill>
              </a:rPr>
              <a:t> </a:t>
            </a:r>
            <a:r>
              <a:rPr lang="en-US" sz="4700" b="0" dirty="0" err="1" smtClean="0">
                <a:solidFill>
                  <a:schemeClr val="bg1"/>
                </a:solidFill>
              </a:rPr>
              <a:t>ân</a:t>
            </a:r>
            <a:r>
              <a:rPr lang="en-US" sz="4700" b="0" dirty="0" smtClean="0">
                <a:solidFill>
                  <a:schemeClr val="bg1"/>
                </a:solidFill>
              </a:rPr>
              <a:t> </a:t>
            </a:r>
            <a:r>
              <a:rPr lang="en-US" sz="4700" b="0" dirty="0" err="1" smtClean="0">
                <a:solidFill>
                  <a:schemeClr val="bg1"/>
                </a:solidFill>
              </a:rPr>
              <a:t>tràn</a:t>
            </a:r>
            <a:r>
              <a:rPr lang="en-US" sz="4700" b="0" dirty="0" smtClean="0">
                <a:solidFill>
                  <a:schemeClr val="bg1"/>
                </a:solidFill>
              </a:rPr>
              <a:t> </a:t>
            </a:r>
            <a:r>
              <a:rPr lang="en-US" sz="4700" b="0" dirty="0" err="1" smtClean="0">
                <a:solidFill>
                  <a:schemeClr val="bg1"/>
                </a:solidFill>
              </a:rPr>
              <a:t>lan</a:t>
            </a:r>
            <a:r>
              <a:rPr lang="en-US" sz="4700" b="0" dirty="0" smtClean="0">
                <a:solidFill>
                  <a:schemeClr val="bg1"/>
                </a:solidFill>
              </a:rPr>
              <a:t>. </a:t>
            </a:r>
            <a:r>
              <a:rPr lang="en-US" sz="4700" b="0" dirty="0" err="1" smtClean="0">
                <a:solidFill>
                  <a:schemeClr val="bg1"/>
                </a:solidFill>
              </a:rPr>
              <a:t>Và</a:t>
            </a:r>
            <a:r>
              <a:rPr lang="en-US" sz="4700" b="0" dirty="0" smtClean="0">
                <a:solidFill>
                  <a:schemeClr val="bg1"/>
                </a:solidFill>
              </a:rPr>
              <a:t> </a:t>
            </a:r>
            <a:r>
              <a:rPr lang="en-US" sz="4700" b="0" dirty="0" err="1" smtClean="0">
                <a:solidFill>
                  <a:schemeClr val="bg1"/>
                </a:solidFill>
              </a:rPr>
              <a:t>luôn</a:t>
            </a:r>
            <a:r>
              <a:rPr lang="en-US" sz="4700" b="0" dirty="0" smtClean="0">
                <a:solidFill>
                  <a:schemeClr val="bg1"/>
                </a:solidFill>
              </a:rPr>
              <a:t> </a:t>
            </a:r>
            <a:r>
              <a:rPr lang="en-US" sz="4700" b="0" dirty="0" err="1" smtClean="0">
                <a:solidFill>
                  <a:schemeClr val="bg1"/>
                </a:solidFill>
              </a:rPr>
              <a:t>đỡ</a:t>
            </a:r>
            <a:r>
              <a:rPr lang="en-US" sz="4700" b="0" dirty="0" smtClean="0">
                <a:solidFill>
                  <a:schemeClr val="bg1"/>
                </a:solidFill>
              </a:rPr>
              <a:t> </a:t>
            </a:r>
            <a:r>
              <a:rPr lang="en-US" sz="4700" b="0" dirty="0" err="1" smtClean="0">
                <a:solidFill>
                  <a:schemeClr val="bg1"/>
                </a:solidFill>
              </a:rPr>
              <a:t>nâng</a:t>
            </a:r>
            <a:r>
              <a:rPr lang="en-US" sz="4700" b="0" dirty="0" smtClean="0">
                <a:solidFill>
                  <a:schemeClr val="bg1"/>
                </a:solidFill>
              </a:rPr>
              <a:t> </a:t>
            </a:r>
            <a:r>
              <a:rPr lang="en-US" sz="4700" b="0" dirty="0" err="1" smtClean="0">
                <a:solidFill>
                  <a:schemeClr val="bg1"/>
                </a:solidFill>
              </a:rPr>
              <a:t>ủi</a:t>
            </a:r>
            <a:r>
              <a:rPr lang="en-US" sz="4700" b="0" dirty="0" smtClean="0">
                <a:solidFill>
                  <a:schemeClr val="bg1"/>
                </a:solidFill>
              </a:rPr>
              <a:t> an </a:t>
            </a:r>
            <a:r>
              <a:rPr lang="en-US" sz="4700" b="0" dirty="0" err="1" smtClean="0">
                <a:solidFill>
                  <a:schemeClr val="bg1"/>
                </a:solidFill>
              </a:rPr>
              <a:t>những</a:t>
            </a:r>
            <a:r>
              <a:rPr lang="en-US" sz="4700" b="0" dirty="0" smtClean="0">
                <a:solidFill>
                  <a:schemeClr val="bg1"/>
                </a:solidFill>
              </a:rPr>
              <a:t> </a:t>
            </a:r>
            <a:r>
              <a:rPr lang="en-US" sz="4700" b="0" dirty="0" err="1" smtClean="0">
                <a:solidFill>
                  <a:schemeClr val="bg1"/>
                </a:solidFill>
              </a:rPr>
              <a:t>khi</a:t>
            </a:r>
            <a:r>
              <a:rPr lang="en-US" sz="4700" b="0" dirty="0" smtClean="0">
                <a:solidFill>
                  <a:schemeClr val="bg1"/>
                </a:solidFill>
              </a:rPr>
              <a:t> </a:t>
            </a:r>
            <a:r>
              <a:rPr lang="en-US" sz="4700" b="0" dirty="0" err="1" smtClean="0">
                <a:solidFill>
                  <a:schemeClr val="bg1"/>
                </a:solidFill>
              </a:rPr>
              <a:t>sầu</a:t>
            </a:r>
            <a:r>
              <a:rPr lang="en-US" sz="4700" b="0" dirty="0" smtClean="0">
                <a:solidFill>
                  <a:schemeClr val="bg1"/>
                </a:solidFill>
              </a:rPr>
              <a:t> </a:t>
            </a:r>
            <a:r>
              <a:rPr lang="en-US" sz="4700" b="0" dirty="0" err="1" smtClean="0">
                <a:solidFill>
                  <a:schemeClr val="bg1"/>
                </a:solidFill>
              </a:rPr>
              <a:t>vương</a:t>
            </a:r>
            <a:r>
              <a:rPr lang="en-US" sz="4700" b="0" dirty="0" smtClean="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en-US" sz="4800" b="0" dirty="0" smtClean="0">
                <a:solidFill>
                  <a:schemeClr val="bg1"/>
                </a:solidFill>
                <a:effectLst/>
                <a:latin typeface="+mj-lt"/>
              </a:rPr>
              <a:t> </a:t>
            </a:r>
            <a:r>
              <a:rPr lang="en-US" sz="4800" b="0" dirty="0" err="1" smtClean="0">
                <a:solidFill>
                  <a:schemeClr val="bg1"/>
                </a:solidFill>
                <a:effectLst/>
                <a:latin typeface="+mj-lt"/>
              </a:rPr>
              <a:t>Tiến</a:t>
            </a:r>
            <a:r>
              <a:rPr lang="en-US" sz="4800" b="0" dirty="0" smtClean="0">
                <a:solidFill>
                  <a:schemeClr val="bg1"/>
                </a:solidFill>
                <a:effectLst/>
                <a:latin typeface="+mj-lt"/>
              </a:rPr>
              <a:t> </a:t>
            </a:r>
            <a:r>
              <a:rPr lang="en-US" sz="4800" b="0" dirty="0" err="1" smtClean="0">
                <a:solidFill>
                  <a:schemeClr val="bg1"/>
                </a:solidFill>
                <a:effectLst/>
                <a:latin typeface="+mj-lt"/>
              </a:rPr>
              <a:t>vào</a:t>
            </a:r>
            <a:r>
              <a:rPr lang="en-US" sz="4800" b="0" dirty="0" smtClean="0">
                <a:solidFill>
                  <a:schemeClr val="bg1"/>
                </a:solidFill>
                <a:effectLst/>
                <a:latin typeface="+mj-lt"/>
              </a:rPr>
              <a:t> </a:t>
            </a:r>
            <a:r>
              <a:rPr lang="en-US" sz="4800" b="0" dirty="0" err="1" smtClean="0">
                <a:solidFill>
                  <a:schemeClr val="bg1"/>
                </a:solidFill>
                <a:effectLst/>
                <a:latin typeface="+mj-lt"/>
              </a:rPr>
              <a:t>thánh</a:t>
            </a:r>
            <a:r>
              <a:rPr lang="en-US" sz="4800" b="0" dirty="0" smtClean="0">
                <a:solidFill>
                  <a:schemeClr val="bg1"/>
                </a:solidFill>
                <a:effectLst/>
                <a:latin typeface="+mj-lt"/>
              </a:rPr>
              <a:t> </a:t>
            </a:r>
            <a:r>
              <a:rPr lang="en-US" sz="4800" b="0" dirty="0" err="1" smtClean="0">
                <a:solidFill>
                  <a:schemeClr val="bg1"/>
                </a:solidFill>
                <a:effectLst/>
                <a:latin typeface="+mj-lt"/>
              </a:rPr>
              <a:t>cung</a:t>
            </a:r>
            <a:r>
              <a:rPr lang="en-US" sz="4800" b="0" dirty="0" smtClean="0">
                <a:solidFill>
                  <a:schemeClr val="bg1"/>
                </a:solidFill>
                <a:effectLst/>
                <a:latin typeface="+mj-lt"/>
              </a:rPr>
              <a:t> </a:t>
            </a:r>
            <a:r>
              <a:rPr lang="en-US" sz="4800" b="0" dirty="0" err="1" smtClean="0">
                <a:solidFill>
                  <a:schemeClr val="bg1"/>
                </a:solidFill>
                <a:effectLst/>
                <a:latin typeface="+mj-lt"/>
              </a:rPr>
              <a:t>tâm</a:t>
            </a:r>
            <a:r>
              <a:rPr lang="en-US" sz="4800" b="0" dirty="0" smtClean="0">
                <a:solidFill>
                  <a:schemeClr val="bg1"/>
                </a:solidFill>
                <a:effectLst/>
                <a:latin typeface="+mj-lt"/>
              </a:rPr>
              <a:t> </a:t>
            </a:r>
            <a:r>
              <a:rPr lang="en-US" sz="4800" b="0" dirty="0" err="1" smtClean="0">
                <a:solidFill>
                  <a:schemeClr val="bg1"/>
                </a:solidFill>
                <a:effectLst/>
                <a:latin typeface="+mj-lt"/>
              </a:rPr>
              <a:t>tư</a:t>
            </a:r>
            <a:r>
              <a:rPr lang="en-US" sz="4800" b="0" dirty="0" smtClean="0">
                <a:solidFill>
                  <a:schemeClr val="bg1"/>
                </a:solidFill>
                <a:effectLst/>
                <a:latin typeface="+mj-lt"/>
              </a:rPr>
              <a:t> con </a:t>
            </a:r>
            <a:r>
              <a:rPr lang="en-US" sz="4800" b="0" dirty="0" err="1" smtClean="0">
                <a:solidFill>
                  <a:schemeClr val="bg1"/>
                </a:solidFill>
                <a:effectLst/>
                <a:latin typeface="+mj-lt"/>
              </a:rPr>
              <a:t>nhảy</a:t>
            </a:r>
            <a:r>
              <a:rPr lang="en-US" sz="4800" b="0" dirty="0" smtClean="0">
                <a:solidFill>
                  <a:schemeClr val="bg1"/>
                </a:solidFill>
                <a:effectLst/>
                <a:latin typeface="+mj-lt"/>
              </a:rPr>
              <a:t> </a:t>
            </a:r>
            <a:r>
              <a:rPr lang="en-US" sz="4800" b="0" dirty="0" err="1" smtClean="0">
                <a:solidFill>
                  <a:schemeClr val="bg1"/>
                </a:solidFill>
                <a:effectLst/>
                <a:latin typeface="+mj-lt"/>
              </a:rPr>
              <a:t>mừng</a:t>
            </a:r>
            <a:r>
              <a:rPr lang="en-US" sz="4800" b="0" dirty="0" smtClean="0">
                <a:solidFill>
                  <a:schemeClr val="bg1"/>
                </a:solidFill>
                <a:effectLst/>
                <a:latin typeface="+mj-lt"/>
              </a:rPr>
              <a:t>. </a:t>
            </a:r>
            <a:r>
              <a:rPr lang="en-US" sz="4800" b="0" dirty="0" err="1" smtClean="0">
                <a:solidFill>
                  <a:schemeClr val="bg1"/>
                </a:solidFill>
                <a:effectLst/>
                <a:latin typeface="+mj-lt"/>
              </a:rPr>
              <a:t>Dâng</a:t>
            </a:r>
            <a:r>
              <a:rPr lang="en-US" sz="4800" b="0" dirty="0" smtClean="0">
                <a:solidFill>
                  <a:schemeClr val="bg1"/>
                </a:solidFill>
                <a:effectLst/>
                <a:latin typeface="+mj-lt"/>
              </a:rPr>
              <a:t> </a:t>
            </a:r>
            <a:r>
              <a:rPr lang="en-US" sz="4800" b="0" dirty="0" err="1" smtClean="0">
                <a:solidFill>
                  <a:schemeClr val="bg1"/>
                </a:solidFill>
                <a:effectLst/>
                <a:latin typeface="+mj-lt"/>
              </a:rPr>
              <a:t>Chúa</a:t>
            </a:r>
            <a:r>
              <a:rPr lang="en-US" sz="4800" b="0" dirty="0" smtClean="0">
                <a:solidFill>
                  <a:schemeClr val="bg1"/>
                </a:solidFill>
                <a:effectLst/>
                <a:latin typeface="+mj-lt"/>
              </a:rPr>
              <a:t> </a:t>
            </a:r>
            <a:r>
              <a:rPr lang="en-US" sz="4800" b="0" i="1" dirty="0" smtClean="0">
                <a:solidFill>
                  <a:schemeClr val="bg1"/>
                </a:solidFill>
                <a:effectLst/>
                <a:latin typeface="+mj-lt"/>
              </a:rPr>
              <a:t>(</a:t>
            </a:r>
            <a:r>
              <a:rPr lang="en-US" sz="4800" b="0" i="1" dirty="0" smtClean="0">
                <a:solidFill>
                  <a:schemeClr val="bg1"/>
                </a:solidFill>
                <a:latin typeface="+mj-lt"/>
              </a:rPr>
              <a:t>í a) </a:t>
            </a:r>
            <a:r>
              <a:rPr lang="en-US" sz="4800" b="0" dirty="0" err="1" smtClean="0">
                <a:solidFill>
                  <a:schemeClr val="bg1"/>
                </a:solidFill>
                <a:latin typeface="+mj-lt"/>
              </a:rPr>
              <a:t>nhân</a:t>
            </a:r>
            <a:r>
              <a:rPr lang="en-US" sz="4800" b="0" dirty="0" smtClean="0">
                <a:solidFill>
                  <a:schemeClr val="bg1"/>
                </a:solidFill>
                <a:latin typeface="+mj-lt"/>
              </a:rPr>
              <a:t> </a:t>
            </a:r>
            <a:r>
              <a:rPr lang="en-US" sz="4800" b="0" dirty="0" err="1" smtClean="0">
                <a:solidFill>
                  <a:schemeClr val="bg1"/>
                </a:solidFill>
                <a:latin typeface="+mj-lt"/>
              </a:rPr>
              <a:t>từ</a:t>
            </a:r>
            <a:r>
              <a:rPr lang="en-US" sz="4800" b="0" dirty="0" smtClean="0">
                <a:solidFill>
                  <a:schemeClr val="bg1"/>
                </a:solidFill>
                <a:latin typeface="+mj-lt"/>
              </a:rPr>
              <a:t> </a:t>
            </a:r>
            <a:r>
              <a:rPr lang="en-US" sz="4800" b="0" dirty="0" err="1" smtClean="0">
                <a:solidFill>
                  <a:schemeClr val="bg1"/>
                </a:solidFill>
                <a:latin typeface="+mj-lt"/>
              </a:rPr>
              <a:t>tiếng</a:t>
            </a:r>
            <a:r>
              <a:rPr lang="en-US" sz="4800" b="0" dirty="0" smtClean="0">
                <a:solidFill>
                  <a:schemeClr val="bg1"/>
                </a:solidFill>
                <a:latin typeface="+mj-lt"/>
              </a:rPr>
              <a:t> </a:t>
            </a:r>
            <a:r>
              <a:rPr lang="en-US" sz="4800" b="0" dirty="0" err="1" smtClean="0">
                <a:solidFill>
                  <a:schemeClr val="bg1"/>
                </a:solidFill>
                <a:latin typeface="+mj-lt"/>
              </a:rPr>
              <a:t>hát</a:t>
            </a:r>
            <a:r>
              <a:rPr lang="en-US" sz="4800" b="0" dirty="0" smtClean="0">
                <a:solidFill>
                  <a:schemeClr val="bg1"/>
                </a:solidFill>
                <a:latin typeface="+mj-lt"/>
              </a:rPr>
              <a:t> </a:t>
            </a:r>
            <a:r>
              <a:rPr lang="en-US" sz="4800" b="0" dirty="0" err="1" smtClean="0">
                <a:solidFill>
                  <a:schemeClr val="bg1"/>
                </a:solidFill>
                <a:latin typeface="+mj-lt"/>
              </a:rPr>
              <a:t>ngợi</a:t>
            </a:r>
            <a:r>
              <a:rPr lang="en-US" sz="4800" b="0" dirty="0" smtClean="0">
                <a:solidFill>
                  <a:schemeClr val="bg1"/>
                </a:solidFill>
                <a:latin typeface="+mj-lt"/>
              </a:rPr>
              <a:t> </a:t>
            </a:r>
            <a:r>
              <a:rPr lang="en-US" sz="4800" b="0" dirty="0" err="1" smtClean="0">
                <a:solidFill>
                  <a:schemeClr val="bg1"/>
                </a:solidFill>
                <a:latin typeface="+mj-lt"/>
              </a:rPr>
              <a:t>khen</a:t>
            </a:r>
            <a:r>
              <a:rPr lang="en-US" sz="4800" b="0" dirty="0" smtClean="0">
                <a:solidFill>
                  <a:schemeClr val="bg1"/>
                </a:solidFill>
                <a:latin typeface="+mj-lt"/>
              </a:rPr>
              <a:t>. </a:t>
            </a:r>
            <a:r>
              <a:rPr lang="en-US" sz="4800" b="0" dirty="0" err="1" smtClean="0">
                <a:solidFill>
                  <a:schemeClr val="bg1"/>
                </a:solidFill>
                <a:latin typeface="+mj-lt"/>
              </a:rPr>
              <a:t>Muôn</a:t>
            </a:r>
            <a:r>
              <a:rPr lang="en-US" sz="4800" b="0" dirty="0" smtClean="0">
                <a:solidFill>
                  <a:schemeClr val="bg1"/>
                </a:solidFill>
                <a:latin typeface="+mj-lt"/>
              </a:rPr>
              <a:t> </a:t>
            </a:r>
            <a:r>
              <a:rPr lang="en-US" sz="4800" b="0" dirty="0" err="1" smtClean="0">
                <a:solidFill>
                  <a:schemeClr val="bg1"/>
                </a:solidFill>
                <a:latin typeface="+mj-lt"/>
              </a:rPr>
              <a:t>lòng</a:t>
            </a:r>
            <a:r>
              <a:rPr lang="en-US" sz="4800" b="0" dirty="0" smtClean="0">
                <a:solidFill>
                  <a:schemeClr val="bg1"/>
                </a:solidFill>
                <a:latin typeface="+mj-lt"/>
              </a:rPr>
              <a:t> </a:t>
            </a:r>
            <a:r>
              <a:rPr lang="en-US" sz="4800" b="0" dirty="0" err="1" smtClean="0">
                <a:solidFill>
                  <a:schemeClr val="bg1"/>
                </a:solidFill>
                <a:latin typeface="+mj-lt"/>
              </a:rPr>
              <a:t>chung</a:t>
            </a:r>
            <a:r>
              <a:rPr lang="en-US" sz="4800" b="0" dirty="0" smtClean="0">
                <a:solidFill>
                  <a:schemeClr val="bg1"/>
                </a:solidFill>
                <a:latin typeface="+mj-lt"/>
              </a:rPr>
              <a:t> </a:t>
            </a:r>
            <a:r>
              <a:rPr lang="en-US" sz="4800" b="0" dirty="0" err="1" smtClean="0">
                <a:solidFill>
                  <a:schemeClr val="bg1"/>
                </a:solidFill>
                <a:latin typeface="+mj-lt"/>
              </a:rPr>
              <a:t>nhịp</a:t>
            </a:r>
            <a:r>
              <a:rPr lang="en-US" sz="4800" b="0" dirty="0" smtClean="0">
                <a:solidFill>
                  <a:schemeClr val="bg1"/>
                </a:solidFill>
                <a:latin typeface="+mj-lt"/>
              </a:rPr>
              <a:t> </a:t>
            </a:r>
            <a:r>
              <a:rPr lang="en-US" sz="4800" b="0" dirty="0" err="1" smtClean="0">
                <a:solidFill>
                  <a:schemeClr val="bg1"/>
                </a:solidFill>
                <a:latin typeface="+mj-lt"/>
              </a:rPr>
              <a:t>vang</a:t>
            </a:r>
            <a:r>
              <a:rPr lang="en-US" sz="4800" b="0" dirty="0" smtClean="0">
                <a:solidFill>
                  <a:schemeClr val="bg1"/>
                </a:solidFill>
                <a:latin typeface="+mj-lt"/>
              </a:rPr>
              <a:t> </a:t>
            </a:r>
            <a:r>
              <a:rPr lang="en-US" sz="4800" b="0" dirty="0" err="1" smtClean="0">
                <a:solidFill>
                  <a:schemeClr val="bg1"/>
                </a:solidFill>
                <a:latin typeface="+mj-lt"/>
              </a:rPr>
              <a:t>tiếng</a:t>
            </a:r>
            <a:r>
              <a:rPr lang="en-US" sz="4800" b="0" dirty="0" smtClean="0">
                <a:solidFill>
                  <a:schemeClr val="bg1"/>
                </a:solidFill>
                <a:latin typeface="+mj-lt"/>
              </a:rPr>
              <a:t> </a:t>
            </a:r>
            <a:r>
              <a:rPr lang="en-US" sz="4800" b="0" dirty="0" err="1" smtClean="0">
                <a:solidFill>
                  <a:schemeClr val="bg1"/>
                </a:solidFill>
                <a:latin typeface="+mj-lt"/>
              </a:rPr>
              <a:t>chúc</a:t>
            </a:r>
            <a:r>
              <a:rPr lang="en-US" sz="4800" b="0" dirty="0" smtClean="0">
                <a:solidFill>
                  <a:schemeClr val="bg1"/>
                </a:solidFill>
                <a:latin typeface="+mj-lt"/>
              </a:rPr>
              <a:t> </a:t>
            </a:r>
            <a:r>
              <a:rPr lang="en-US" sz="4800" b="0" dirty="0" err="1" smtClean="0">
                <a:solidFill>
                  <a:schemeClr val="bg1"/>
                </a:solidFill>
                <a:latin typeface="+mj-lt"/>
              </a:rPr>
              <a:t>vinh</a:t>
            </a:r>
            <a:r>
              <a:rPr lang="en-US" sz="4800" b="0" dirty="0" smtClean="0">
                <a:solidFill>
                  <a:schemeClr val="bg1"/>
                </a:solidFill>
                <a:latin typeface="+mj-lt"/>
              </a:rPr>
              <a:t> </a:t>
            </a:r>
            <a:r>
              <a:rPr lang="en-US" sz="4800" b="0" dirty="0" err="1" smtClean="0">
                <a:solidFill>
                  <a:schemeClr val="bg1"/>
                </a:solidFill>
                <a:latin typeface="+mj-lt"/>
              </a:rPr>
              <a:t>suy</a:t>
            </a:r>
            <a:r>
              <a:rPr lang="en-US" sz="4800" b="0" dirty="0" smtClean="0">
                <a:solidFill>
                  <a:schemeClr val="bg1"/>
                </a:solidFill>
                <a:latin typeface="+mj-lt"/>
              </a:rPr>
              <a:t> </a:t>
            </a:r>
            <a:r>
              <a:rPr lang="en-US" sz="4800" b="0" dirty="0" err="1" smtClean="0">
                <a:solidFill>
                  <a:schemeClr val="bg1"/>
                </a:solidFill>
                <a:latin typeface="+mj-lt"/>
              </a:rPr>
              <a:t>tôn</a:t>
            </a:r>
            <a:r>
              <a:rPr lang="en-US" sz="4800" b="0" dirty="0" smtClean="0">
                <a:solidFill>
                  <a:schemeClr val="bg1"/>
                </a:solidFill>
                <a:latin typeface="+mj-lt"/>
              </a:rPr>
              <a:t> </a:t>
            </a:r>
            <a:r>
              <a:rPr lang="en-US" sz="4800" b="0" dirty="0" err="1" smtClean="0">
                <a:solidFill>
                  <a:schemeClr val="bg1"/>
                </a:solidFill>
                <a:latin typeface="+mj-lt"/>
              </a:rPr>
              <a:t>ngài</a:t>
            </a:r>
            <a:r>
              <a:rPr lang="en-US" sz="4800" b="0" dirty="0" smtClean="0">
                <a:solidFill>
                  <a:schemeClr val="bg1"/>
                </a:solidFill>
                <a:latin typeface="+mj-lt"/>
              </a:rPr>
              <a:t> </a:t>
            </a:r>
            <a:r>
              <a:rPr lang="en-US" sz="4800" b="0" dirty="0" err="1" smtClean="0">
                <a:solidFill>
                  <a:schemeClr val="bg1"/>
                </a:solidFill>
                <a:latin typeface="+mj-lt"/>
              </a:rPr>
              <a:t>muôn</a:t>
            </a:r>
            <a:r>
              <a:rPr lang="en-US" sz="4800" b="0" dirty="0" smtClean="0">
                <a:solidFill>
                  <a:schemeClr val="bg1"/>
                </a:solidFill>
                <a:latin typeface="+mj-lt"/>
              </a:rPr>
              <a:t> </a:t>
            </a:r>
            <a:r>
              <a:rPr lang="en-US" sz="4800" b="0" dirty="0" err="1" smtClean="0">
                <a:solidFill>
                  <a:schemeClr val="bg1"/>
                </a:solidFill>
                <a:latin typeface="+mj-lt"/>
              </a:rPr>
              <a:t>đời</a:t>
            </a:r>
            <a:r>
              <a:rPr lang="en-US" sz="4800" b="0" dirty="0" smtClean="0">
                <a:solidFill>
                  <a:schemeClr val="bg1"/>
                </a:solidFill>
                <a:latin typeface="+mj-lt"/>
              </a:rPr>
              <a:t>. </a:t>
            </a:r>
            <a:r>
              <a:rPr lang="vi-VN" sz="4800" dirty="0">
                <a:solidFill>
                  <a:schemeClr val="bg1"/>
                </a:solidFill>
                <a:latin typeface="+mj-lt"/>
              </a:rPr>
              <a:t>Đi lên! Đi lên! Nào muôn ngàn dân nước, chung cảm tạ ơn </a:t>
            </a:r>
            <a:r>
              <a:rPr lang="vi-VN" sz="4800" dirty="0" smtClean="0">
                <a:solidFill>
                  <a:schemeClr val="bg1"/>
                </a:solidFill>
                <a:latin typeface="+mj-lt"/>
              </a:rPr>
              <a:t>Chúa</a:t>
            </a:r>
            <a:r>
              <a:rPr lang="en-US" sz="4800" dirty="0" smtClean="0">
                <a:solidFill>
                  <a:schemeClr val="bg1"/>
                </a:solidFill>
                <a:latin typeface="+mj-lt"/>
              </a:rPr>
              <a:t>.</a:t>
            </a:r>
            <a:r>
              <a:rPr lang="vi-VN" sz="4800" dirty="0" smtClean="0">
                <a:solidFill>
                  <a:schemeClr val="bg1"/>
                </a:solidFill>
                <a:latin typeface="+mj-lt"/>
              </a:rPr>
              <a:t> </a:t>
            </a:r>
            <a:endParaRPr lang="vi-VN" sz="54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lstStyle/>
          <a:p>
            <a:pPr algn="just"/>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Thiên</a:t>
            </a:r>
            <a:r>
              <a:rPr lang="en-US" b="0" dirty="0" smtClean="0">
                <a:solidFill>
                  <a:schemeClr val="bg1"/>
                </a:solidFill>
              </a:rPr>
              <a:t> </a:t>
            </a:r>
            <a:r>
              <a:rPr lang="en-US" b="0" dirty="0" err="1" smtClean="0">
                <a:solidFill>
                  <a:schemeClr val="bg1"/>
                </a:solidFill>
              </a:rPr>
              <a:t>Chúa</a:t>
            </a:r>
            <a:r>
              <a:rPr lang="en-US" b="0" dirty="0" smtClean="0">
                <a:solidFill>
                  <a:schemeClr val="bg1"/>
                </a:solidFill>
              </a:rPr>
              <a:t> </a:t>
            </a:r>
            <a:r>
              <a:rPr lang="en-US" b="0" dirty="0" err="1" smtClean="0">
                <a:solidFill>
                  <a:schemeClr val="bg1"/>
                </a:solidFill>
              </a:rPr>
              <a:t>không</a:t>
            </a:r>
            <a:r>
              <a:rPr lang="en-US" b="0" dirty="0" smtClean="0">
                <a:solidFill>
                  <a:schemeClr val="bg1"/>
                </a:solidFill>
              </a:rPr>
              <a:t> </a:t>
            </a:r>
            <a:r>
              <a:rPr lang="en-US" b="0" dirty="0" err="1" smtClean="0">
                <a:solidFill>
                  <a:schemeClr val="bg1"/>
                </a:solidFill>
              </a:rPr>
              <a:t>nhạt</a:t>
            </a:r>
            <a:r>
              <a:rPr lang="en-US" b="0" dirty="0" smtClean="0">
                <a:solidFill>
                  <a:schemeClr val="bg1"/>
                </a:solidFill>
              </a:rPr>
              <a:t> </a:t>
            </a:r>
            <a:r>
              <a:rPr lang="en-US" b="0" dirty="0" err="1" smtClean="0">
                <a:solidFill>
                  <a:schemeClr val="bg1"/>
                </a:solidFill>
              </a:rPr>
              <a:t>phai</a:t>
            </a:r>
            <a:r>
              <a:rPr lang="en-US" b="0" dirty="0" smtClean="0">
                <a:solidFill>
                  <a:schemeClr val="bg1"/>
                </a:solidFill>
              </a:rPr>
              <a:t> </a:t>
            </a:r>
            <a:r>
              <a:rPr lang="en-US" b="0" dirty="0" err="1" smtClean="0">
                <a:solidFill>
                  <a:schemeClr val="bg1"/>
                </a:solidFill>
              </a:rPr>
              <a:t>dẫu</a:t>
            </a:r>
            <a:r>
              <a:rPr lang="en-US" b="0" dirty="0" smtClean="0">
                <a:solidFill>
                  <a:schemeClr val="bg1"/>
                </a:solidFill>
              </a:rPr>
              <a:t> </a:t>
            </a:r>
            <a:r>
              <a:rPr lang="en-US" b="0" dirty="0" err="1" smtClean="0">
                <a:solidFill>
                  <a:schemeClr val="bg1"/>
                </a:solidFill>
              </a:rPr>
              <a:t>đời</a:t>
            </a:r>
            <a:r>
              <a:rPr lang="en-US" b="0" dirty="0" smtClean="0">
                <a:solidFill>
                  <a:schemeClr val="bg1"/>
                </a:solidFill>
              </a:rPr>
              <a:t> </a:t>
            </a:r>
            <a:r>
              <a:rPr lang="en-US" b="0" dirty="0" err="1" smtClean="0">
                <a:solidFill>
                  <a:schemeClr val="bg1"/>
                </a:solidFill>
              </a:rPr>
              <a:t>đổi</a:t>
            </a:r>
            <a:r>
              <a:rPr lang="en-US" b="0" dirty="0" smtClean="0">
                <a:solidFill>
                  <a:schemeClr val="bg1"/>
                </a:solidFill>
              </a:rPr>
              <a:t> </a:t>
            </a:r>
            <a:r>
              <a:rPr lang="en-US" b="0" dirty="0" err="1" smtClean="0">
                <a:solidFill>
                  <a:schemeClr val="bg1"/>
                </a:solidFill>
              </a:rPr>
              <a:t>thay</a:t>
            </a:r>
            <a:r>
              <a:rPr lang="en-US" b="0" dirty="0" smtClean="0">
                <a:solidFill>
                  <a:schemeClr val="bg1"/>
                </a:solidFill>
              </a:rPr>
              <a:t>. </a:t>
            </a:r>
            <a:r>
              <a:rPr lang="en-US" b="0" dirty="0" err="1" smtClean="0">
                <a:solidFill>
                  <a:schemeClr val="bg1"/>
                </a:solidFill>
              </a:rPr>
              <a:t>Nào</a:t>
            </a:r>
            <a:r>
              <a:rPr lang="en-US" b="0" dirty="0" smtClean="0">
                <a:solidFill>
                  <a:schemeClr val="bg1"/>
                </a:solidFill>
              </a:rPr>
              <a:t> </a:t>
            </a:r>
            <a:r>
              <a:rPr lang="en-US" b="0" dirty="0" err="1" smtClean="0">
                <a:solidFill>
                  <a:schemeClr val="bg1"/>
                </a:solidFill>
              </a:rPr>
              <a:t>ai</a:t>
            </a:r>
            <a:r>
              <a:rPr lang="en-US" b="0" dirty="0" smtClean="0">
                <a:solidFill>
                  <a:schemeClr val="bg1"/>
                </a:solidFill>
              </a:rPr>
              <a:t> </a:t>
            </a:r>
            <a:r>
              <a:rPr lang="en-US" b="0" dirty="0" err="1" smtClean="0">
                <a:solidFill>
                  <a:schemeClr val="bg1"/>
                </a:solidFill>
              </a:rPr>
              <a:t>có</a:t>
            </a:r>
            <a:r>
              <a:rPr lang="en-US" b="0" dirty="0" smtClean="0">
                <a:solidFill>
                  <a:schemeClr val="bg1"/>
                </a:solidFill>
              </a:rPr>
              <a:t> </a:t>
            </a:r>
            <a:r>
              <a:rPr lang="en-US" b="0" dirty="0" err="1" smtClean="0">
                <a:solidFill>
                  <a:schemeClr val="bg1"/>
                </a:solidFill>
              </a:rPr>
              <a:t>biết</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Ngài</a:t>
            </a:r>
            <a:r>
              <a:rPr lang="en-US" b="0" dirty="0" smtClean="0">
                <a:solidFill>
                  <a:schemeClr val="bg1"/>
                </a:solidFill>
              </a:rPr>
              <a:t> </a:t>
            </a:r>
            <a:r>
              <a:rPr lang="en-US" b="0" dirty="0" err="1" smtClean="0">
                <a:solidFill>
                  <a:schemeClr val="bg1"/>
                </a:solidFill>
              </a:rPr>
              <a:t>luôn</a:t>
            </a:r>
            <a:r>
              <a:rPr lang="en-US" b="0" dirty="0" smtClean="0">
                <a:solidFill>
                  <a:schemeClr val="bg1"/>
                </a:solidFill>
              </a:rPr>
              <a:t> </a:t>
            </a:r>
            <a:r>
              <a:rPr lang="en-US" b="0" dirty="0" err="1" smtClean="0">
                <a:solidFill>
                  <a:schemeClr val="bg1"/>
                </a:solidFill>
              </a:rPr>
              <a:t>sắt</a:t>
            </a:r>
            <a:r>
              <a:rPr lang="en-US" b="0" dirty="0" smtClean="0">
                <a:solidFill>
                  <a:schemeClr val="bg1"/>
                </a:solidFill>
              </a:rPr>
              <a:t> son </a:t>
            </a:r>
            <a:r>
              <a:rPr lang="en-US" b="0" dirty="0" err="1" smtClean="0">
                <a:solidFill>
                  <a:schemeClr val="bg1"/>
                </a:solidFill>
              </a:rPr>
              <a:t>bền</a:t>
            </a:r>
            <a:r>
              <a:rPr lang="en-US" b="0" dirty="0" smtClean="0">
                <a:solidFill>
                  <a:schemeClr val="bg1"/>
                </a:solidFill>
              </a:rPr>
              <a:t> </a:t>
            </a:r>
            <a:r>
              <a:rPr lang="en-US" b="0" dirty="0" err="1" smtClean="0">
                <a:solidFill>
                  <a:schemeClr val="bg1"/>
                </a:solidFill>
              </a:rPr>
              <a:t>vững</a:t>
            </a:r>
            <a:r>
              <a:rPr lang="en-US" b="0" dirty="0" smtClean="0">
                <a:solidFill>
                  <a:schemeClr val="bg1"/>
                </a:solidFill>
              </a:rPr>
              <a:t>. </a:t>
            </a:r>
            <a:r>
              <a:rPr lang="en-US" b="0" dirty="0" err="1" smtClean="0">
                <a:solidFill>
                  <a:schemeClr val="bg1"/>
                </a:solidFill>
              </a:rPr>
              <a:t>Là</a:t>
            </a:r>
            <a:r>
              <a:rPr lang="en-US" b="0" dirty="0" smtClean="0">
                <a:solidFill>
                  <a:schemeClr val="bg1"/>
                </a:solidFill>
              </a:rPr>
              <a:t> </a:t>
            </a:r>
            <a:r>
              <a:rPr lang="en-US" b="0" dirty="0" err="1" smtClean="0">
                <a:solidFill>
                  <a:schemeClr val="bg1"/>
                </a:solidFill>
              </a:rPr>
              <a:t>chân</a:t>
            </a:r>
            <a:r>
              <a:rPr lang="en-US" b="0" dirty="0" smtClean="0">
                <a:solidFill>
                  <a:schemeClr val="bg1"/>
                </a:solidFill>
              </a:rPr>
              <a:t>, </a:t>
            </a:r>
            <a:r>
              <a:rPr lang="en-US" b="0" dirty="0" err="1" smtClean="0">
                <a:solidFill>
                  <a:schemeClr val="bg1"/>
                </a:solidFill>
              </a:rPr>
              <a:t>thiện</a:t>
            </a:r>
            <a:r>
              <a:rPr lang="en-US" b="0" dirty="0" smtClean="0">
                <a:solidFill>
                  <a:schemeClr val="bg1"/>
                </a:solidFill>
              </a:rPr>
              <a:t>, </a:t>
            </a:r>
            <a:r>
              <a:rPr lang="en-US" b="0" dirty="0" err="1" smtClean="0">
                <a:solidFill>
                  <a:schemeClr val="bg1"/>
                </a:solidFill>
              </a:rPr>
              <a:t>mỹ</a:t>
            </a:r>
            <a:r>
              <a:rPr lang="en-US" b="0" dirty="0">
                <a:solidFill>
                  <a:schemeClr val="bg1"/>
                </a:solidFill>
              </a:rPr>
              <a:t> </a:t>
            </a:r>
            <a:r>
              <a:rPr lang="en-US" b="0" dirty="0" err="1" smtClean="0">
                <a:solidFill>
                  <a:schemeClr val="bg1"/>
                </a:solidFill>
              </a:rPr>
              <a:t>thẳm</a:t>
            </a:r>
            <a:r>
              <a:rPr lang="en-US" b="0" dirty="0" smtClean="0">
                <a:solidFill>
                  <a:schemeClr val="bg1"/>
                </a:solidFill>
              </a:rPr>
              <a:t> </a:t>
            </a:r>
            <a:r>
              <a:rPr lang="en-US" b="0" dirty="0" err="1" smtClean="0">
                <a:solidFill>
                  <a:schemeClr val="bg1"/>
                </a:solidFill>
              </a:rPr>
              <a:t>sâu</a:t>
            </a:r>
            <a:r>
              <a:rPr lang="en-US" b="0" dirty="0" smtClean="0">
                <a:solidFill>
                  <a:schemeClr val="bg1"/>
                </a:solidFill>
              </a:rPr>
              <a:t> </a:t>
            </a:r>
            <a:r>
              <a:rPr lang="en-US" b="0" dirty="0" err="1" smtClean="0">
                <a:solidFill>
                  <a:schemeClr val="bg1"/>
                </a:solidFill>
              </a:rPr>
              <a:t>để</a:t>
            </a:r>
            <a:r>
              <a:rPr lang="en-US" b="0" dirty="0" smtClean="0">
                <a:solidFill>
                  <a:schemeClr val="bg1"/>
                </a:solidFill>
              </a:rPr>
              <a:t> con </a:t>
            </a:r>
            <a:r>
              <a:rPr lang="en-US" b="0" dirty="0" err="1" smtClean="0">
                <a:solidFill>
                  <a:schemeClr val="bg1"/>
                </a:solidFill>
              </a:rPr>
              <a:t>kiếm</a:t>
            </a:r>
            <a:r>
              <a:rPr lang="en-US" b="0" dirty="0" smtClean="0">
                <a:solidFill>
                  <a:schemeClr val="bg1"/>
                </a:solidFill>
              </a:rPr>
              <a:t> </a:t>
            </a:r>
            <a:r>
              <a:rPr lang="en-US" b="0" dirty="0" err="1" smtClean="0">
                <a:solidFill>
                  <a:schemeClr val="bg1"/>
                </a:solidFill>
              </a:rPr>
              <a:t>tìm</a:t>
            </a:r>
            <a:r>
              <a:rPr lang="en-US" b="0" dirty="0" smtClean="0">
                <a:solidFill>
                  <a:schemeClr val="bg1"/>
                </a:solidFill>
              </a:rPr>
              <a:t> </a:t>
            </a:r>
            <a:r>
              <a:rPr lang="en-US" b="0" dirty="0" err="1" smtClean="0">
                <a:solidFill>
                  <a:schemeClr val="bg1"/>
                </a:solidFill>
              </a:rPr>
              <a:t>ngày</a:t>
            </a:r>
            <a:r>
              <a:rPr lang="en-US" b="0" dirty="0" smtClean="0">
                <a:solidFill>
                  <a:schemeClr val="bg1"/>
                </a:solidFill>
              </a:rPr>
              <a:t> </a:t>
            </a:r>
            <a:r>
              <a:rPr lang="en-US" b="0" dirty="0" err="1" smtClean="0">
                <a:solidFill>
                  <a:schemeClr val="bg1"/>
                </a:solidFill>
              </a:rPr>
              <a:t>đêm</a:t>
            </a:r>
            <a:r>
              <a:rPr lang="en-US" b="0" dirty="0" smtClean="0">
                <a:solidFill>
                  <a:schemeClr val="bg1"/>
                </a:solidFill>
              </a:rPr>
              <a:t>. </a:t>
            </a:r>
            <a:r>
              <a:rPr lang="en-US" b="0" dirty="0" err="1" smtClean="0">
                <a:solidFill>
                  <a:schemeClr val="bg1"/>
                </a:solidFill>
              </a:rPr>
              <a:t>Hồn</a:t>
            </a:r>
            <a:r>
              <a:rPr lang="en-US" b="0" dirty="0" smtClean="0">
                <a:solidFill>
                  <a:schemeClr val="bg1"/>
                </a:solidFill>
              </a:rPr>
              <a:t> con </a:t>
            </a:r>
            <a:r>
              <a:rPr lang="en-US" b="0" dirty="0" err="1" smtClean="0">
                <a:solidFill>
                  <a:schemeClr val="bg1"/>
                </a:solidFill>
              </a:rPr>
              <a:t>khát</a:t>
            </a:r>
            <a:r>
              <a:rPr lang="en-US" b="0" dirty="0" smtClean="0">
                <a:solidFill>
                  <a:schemeClr val="bg1"/>
                </a:solidFill>
              </a:rPr>
              <a:t> </a:t>
            </a:r>
            <a:r>
              <a:rPr lang="en-US" b="0" dirty="0" err="1" smtClean="0">
                <a:solidFill>
                  <a:schemeClr val="bg1"/>
                </a:solidFill>
              </a:rPr>
              <a:t>vọng</a:t>
            </a:r>
            <a:r>
              <a:rPr lang="en-US" b="0" dirty="0" smtClean="0">
                <a:solidFill>
                  <a:schemeClr val="bg1"/>
                </a:solidFill>
              </a:rPr>
              <a:t>, </a:t>
            </a:r>
            <a:r>
              <a:rPr lang="en-US" b="0" dirty="0" err="1" smtClean="0">
                <a:solidFill>
                  <a:schemeClr val="bg1"/>
                </a:solidFill>
              </a:rPr>
              <a:t>cậy</a:t>
            </a:r>
            <a:r>
              <a:rPr lang="en-US" b="0" dirty="0" smtClean="0">
                <a:solidFill>
                  <a:schemeClr val="bg1"/>
                </a:solidFill>
              </a:rPr>
              <a:t> </a:t>
            </a:r>
            <a:r>
              <a:rPr lang="en-US" b="0" dirty="0" err="1" smtClean="0">
                <a:solidFill>
                  <a:schemeClr val="bg1"/>
                </a:solidFill>
              </a:rPr>
              <a:t>trông</a:t>
            </a:r>
            <a:r>
              <a:rPr lang="en-US" b="0" dirty="0" smtClean="0">
                <a:solidFill>
                  <a:schemeClr val="bg1"/>
                </a:solidFill>
              </a:rPr>
              <a:t> </a:t>
            </a:r>
            <a:r>
              <a:rPr lang="en-US" b="0" dirty="0" err="1" smtClean="0">
                <a:solidFill>
                  <a:schemeClr val="bg1"/>
                </a:solidFill>
              </a:rPr>
              <a:t>vững</a:t>
            </a:r>
            <a:r>
              <a:rPr lang="en-US" b="0" dirty="0" smtClean="0">
                <a:solidFill>
                  <a:schemeClr val="bg1"/>
                </a:solidFill>
              </a:rPr>
              <a:t> tin </a:t>
            </a:r>
            <a:r>
              <a:rPr lang="en-US" b="0" dirty="0" err="1" smtClean="0">
                <a:solidFill>
                  <a:schemeClr val="bg1"/>
                </a:solidFill>
              </a:rPr>
              <a:t>nơi</a:t>
            </a:r>
            <a:r>
              <a:rPr lang="en-US" b="0" dirty="0" smtClean="0">
                <a:solidFill>
                  <a:schemeClr val="bg1"/>
                </a:solidFill>
              </a:rPr>
              <a:t> </a:t>
            </a:r>
            <a:r>
              <a:rPr lang="en-US" b="0" dirty="0" err="1" smtClean="0">
                <a:solidFill>
                  <a:schemeClr val="bg1"/>
                </a:solidFill>
              </a:rPr>
              <a:t>Ngài</a:t>
            </a:r>
            <a:r>
              <a:rPr lang="en-US" b="0" dirty="0" smtClean="0">
                <a:solidFill>
                  <a:schemeClr val="bg1"/>
                </a:solidFill>
              </a:rPr>
              <a:t>.   </a:t>
            </a:r>
            <a:endParaRPr lang="en-US" b="0" dirty="0">
              <a:solidFill>
                <a:schemeClr val="bg1"/>
              </a:solidFill>
            </a:endParaRPr>
          </a:p>
        </p:txBody>
      </p:sp>
    </p:spTree>
    <p:extLst>
      <p:ext uri="{BB962C8B-B14F-4D97-AF65-F5344CB8AC3E}">
        <p14:creationId xmlns:p14="http://schemas.microsoft.com/office/powerpoint/2010/main" val="5038767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smtClean="0">
                <a:solidFill>
                  <a:srgbClr val="FFFF00"/>
                </a:solidFill>
                <a:effectLst/>
              </a:rPr>
              <a:t>:</a:t>
            </a:r>
            <a:r>
              <a:rPr lang="en-US" b="0" dirty="0" smtClean="0">
                <a:solidFill>
                  <a:srgbClr val="FFFF00"/>
                </a:solidFill>
                <a:effectLst/>
              </a:rPr>
              <a:t> </a:t>
            </a:r>
            <a:r>
              <a:rPr lang="en-US" b="0" dirty="0" smtClean="0">
                <a:solidFill>
                  <a:schemeClr val="bg1"/>
                </a:solidFill>
                <a:effectLst/>
              </a:rPr>
              <a:t>Con ca </a:t>
            </a:r>
            <a:r>
              <a:rPr lang="en-US" b="0" dirty="0" err="1" smtClean="0">
                <a:solidFill>
                  <a:schemeClr val="bg1"/>
                </a:solidFill>
                <a:effectLst/>
              </a:rPr>
              <a:t>ngợi</a:t>
            </a:r>
            <a:r>
              <a:rPr lang="en-US" b="0" dirty="0" smtClean="0">
                <a:solidFill>
                  <a:schemeClr val="bg1"/>
                </a:solidFill>
                <a:effectLst/>
              </a:rPr>
              <a:t> </a:t>
            </a:r>
            <a:r>
              <a:rPr lang="en-US" b="0" dirty="0" err="1" smtClean="0">
                <a:solidFill>
                  <a:schemeClr val="bg1"/>
                </a:solidFill>
                <a:effectLst/>
              </a:rPr>
              <a:t>ngàn</a:t>
            </a:r>
            <a:r>
              <a:rPr lang="en-US" b="0" dirty="0" smtClean="0">
                <a:solidFill>
                  <a:schemeClr val="bg1"/>
                </a:solidFill>
                <a:effectLst/>
              </a:rPr>
              <a:t> </a:t>
            </a:r>
            <a:r>
              <a:rPr lang="en-US" b="0" dirty="0" err="1" smtClean="0">
                <a:solidFill>
                  <a:schemeClr val="bg1"/>
                </a:solidFill>
                <a:effectLst/>
              </a:rPr>
              <a:t>đời</a:t>
            </a:r>
            <a:r>
              <a:rPr lang="en-US" b="0" dirty="0" smtClean="0">
                <a:solidFill>
                  <a:schemeClr val="bg1"/>
                </a:solidFill>
                <a:effectLst/>
              </a:rPr>
              <a:t> </a:t>
            </a:r>
            <a:r>
              <a:rPr lang="en-US" b="0" dirty="0" err="1" smtClean="0">
                <a:solidFill>
                  <a:schemeClr val="bg1"/>
                </a:solidFill>
                <a:effectLst/>
              </a:rPr>
              <a:t>tình</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kiên</a:t>
            </a:r>
            <a:r>
              <a:rPr lang="en-US" b="0" dirty="0" smtClean="0">
                <a:solidFill>
                  <a:schemeClr val="bg1"/>
                </a:solidFill>
                <a:effectLst/>
              </a:rPr>
              <a:t> </a:t>
            </a:r>
            <a:r>
              <a:rPr lang="en-US" b="0" dirty="0" err="1" smtClean="0">
                <a:solidFill>
                  <a:schemeClr val="bg1"/>
                </a:solidFill>
                <a:effectLst/>
              </a:rPr>
              <a:t>vững</a:t>
            </a:r>
            <a:r>
              <a:rPr lang="en-US" b="0" dirty="0" smtClean="0">
                <a:solidFill>
                  <a:schemeClr val="bg1"/>
                </a:solidFill>
                <a:effectLst/>
              </a:rPr>
              <a:t>. </a:t>
            </a:r>
            <a:r>
              <a:rPr lang="en-US" b="0" dirty="0" err="1" smtClean="0">
                <a:solidFill>
                  <a:schemeClr val="bg1"/>
                </a:solidFill>
              </a:rPr>
              <a:t>Suối</a:t>
            </a:r>
            <a:r>
              <a:rPr lang="en-US" b="0" dirty="0" smtClean="0">
                <a:solidFill>
                  <a:schemeClr val="bg1"/>
                </a:solidFill>
              </a:rPr>
              <a:t> </a:t>
            </a:r>
            <a:r>
              <a:rPr lang="en-US" b="0" dirty="0" err="1" smtClean="0">
                <a:solidFill>
                  <a:schemeClr val="bg1"/>
                </a:solidFill>
              </a:rPr>
              <a:t>thiêng</a:t>
            </a:r>
            <a:r>
              <a:rPr lang="en-US" b="0" dirty="0" smtClean="0">
                <a:solidFill>
                  <a:schemeClr val="bg1"/>
                </a:solidFill>
              </a:rPr>
              <a:t> </a:t>
            </a:r>
            <a:r>
              <a:rPr lang="en-US" b="0" dirty="0" err="1" smtClean="0">
                <a:solidFill>
                  <a:schemeClr val="bg1"/>
                </a:solidFill>
              </a:rPr>
              <a:t>dạt</a:t>
            </a:r>
            <a:r>
              <a:rPr lang="en-US" b="0" dirty="0" smtClean="0">
                <a:solidFill>
                  <a:schemeClr val="bg1"/>
                </a:solidFill>
              </a:rPr>
              <a:t> </a:t>
            </a:r>
            <a:r>
              <a:rPr lang="en-US" b="0" dirty="0" err="1" smtClean="0">
                <a:solidFill>
                  <a:schemeClr val="bg1"/>
                </a:solidFill>
              </a:rPr>
              <a:t>dào</a:t>
            </a:r>
            <a:r>
              <a:rPr lang="en-US" b="0" dirty="0" smtClean="0">
                <a:solidFill>
                  <a:schemeClr val="bg1"/>
                </a:solidFill>
              </a:rPr>
              <a:t> </a:t>
            </a:r>
            <a:r>
              <a:rPr lang="en-US" b="0" dirty="0" err="1" smtClean="0">
                <a:solidFill>
                  <a:schemeClr val="bg1"/>
                </a:solidFill>
              </a:rPr>
              <a:t>ngọt</a:t>
            </a:r>
            <a:r>
              <a:rPr lang="en-US" b="0" dirty="0" smtClean="0">
                <a:solidFill>
                  <a:schemeClr val="bg1"/>
                </a:solidFill>
              </a:rPr>
              <a:t> </a:t>
            </a:r>
            <a:r>
              <a:rPr lang="en-US" b="0" dirty="0" err="1" smtClean="0">
                <a:solidFill>
                  <a:schemeClr val="bg1"/>
                </a:solidFill>
              </a:rPr>
              <a:t>ngào</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mến</a:t>
            </a:r>
            <a:r>
              <a:rPr lang="en-US" b="0" dirty="0" smtClean="0">
                <a:solidFill>
                  <a:schemeClr val="bg1"/>
                </a:solidFill>
              </a:rPr>
              <a:t> </a:t>
            </a:r>
            <a:r>
              <a:rPr lang="en-US" b="0" dirty="0" err="1" smtClean="0">
                <a:solidFill>
                  <a:schemeClr val="bg1"/>
                </a:solidFill>
              </a:rPr>
              <a:t>thương</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a:solidFill>
                  <a:schemeClr val="bg1"/>
                </a:solidFill>
              </a:rPr>
              <a:t>N</a:t>
            </a:r>
            <a:r>
              <a:rPr lang="en-US" b="0" dirty="0" err="1" smtClean="0">
                <a:solidFill>
                  <a:schemeClr val="bg1"/>
                </a:solidFill>
              </a:rPr>
              <a:t>gài</a:t>
            </a:r>
            <a:r>
              <a:rPr lang="en-US" b="0" dirty="0" smtClean="0">
                <a:solidFill>
                  <a:schemeClr val="bg1"/>
                </a:solidFill>
              </a:rPr>
              <a:t> </a:t>
            </a:r>
            <a:r>
              <a:rPr lang="en-US" b="0" dirty="0" err="1" smtClean="0">
                <a:solidFill>
                  <a:schemeClr val="bg1"/>
                </a:solidFill>
              </a:rPr>
              <a:t>ngàn</a:t>
            </a:r>
            <a:r>
              <a:rPr lang="en-US" b="0" dirty="0" smtClean="0">
                <a:solidFill>
                  <a:schemeClr val="bg1"/>
                </a:solidFill>
              </a:rPr>
              <a:t> </a:t>
            </a:r>
            <a:r>
              <a:rPr lang="en-US" b="0" dirty="0" err="1" smtClean="0">
                <a:solidFill>
                  <a:schemeClr val="bg1"/>
                </a:solidFill>
              </a:rPr>
              <a:t>năm</a:t>
            </a:r>
            <a:r>
              <a:rPr lang="en-US" b="0" dirty="0" smtClean="0">
                <a:solidFill>
                  <a:schemeClr val="bg1"/>
                </a:solidFill>
              </a:rPr>
              <a:t> </a:t>
            </a:r>
            <a:r>
              <a:rPr lang="en-US" b="0" dirty="0" err="1" smtClean="0">
                <a:solidFill>
                  <a:schemeClr val="bg1"/>
                </a:solidFill>
              </a:rPr>
              <a:t>như</a:t>
            </a:r>
            <a:r>
              <a:rPr lang="en-US" b="0" dirty="0" smtClean="0">
                <a:solidFill>
                  <a:schemeClr val="bg1"/>
                </a:solidFill>
              </a:rPr>
              <a:t> </a:t>
            </a:r>
            <a:r>
              <a:rPr lang="en-US" b="0" dirty="0" err="1" smtClean="0">
                <a:solidFill>
                  <a:schemeClr val="bg1"/>
                </a:solidFill>
              </a:rPr>
              <a:t>núi</a:t>
            </a:r>
            <a:r>
              <a:rPr lang="en-US" b="0" dirty="0" smtClean="0">
                <a:solidFill>
                  <a:schemeClr val="bg1"/>
                </a:solidFill>
              </a:rPr>
              <a:t> </a:t>
            </a:r>
            <a:r>
              <a:rPr lang="en-US" b="0" dirty="0" err="1" smtClean="0">
                <a:solidFill>
                  <a:schemeClr val="bg1"/>
                </a:solidFill>
              </a:rPr>
              <a:t>cao</a:t>
            </a:r>
            <a:r>
              <a:rPr lang="en-US" b="0" dirty="0" smtClean="0">
                <a:solidFill>
                  <a:schemeClr val="bg1"/>
                </a:solidFill>
              </a:rPr>
              <a:t>, </a:t>
            </a:r>
            <a:r>
              <a:rPr lang="en-US" b="0" dirty="0" err="1" smtClean="0">
                <a:solidFill>
                  <a:schemeClr val="bg1"/>
                </a:solidFill>
              </a:rPr>
              <a:t>sông</a:t>
            </a:r>
            <a:r>
              <a:rPr lang="en-US" b="0" dirty="0" smtClean="0">
                <a:solidFill>
                  <a:schemeClr val="bg1"/>
                </a:solidFill>
              </a:rPr>
              <a:t> </a:t>
            </a:r>
            <a:r>
              <a:rPr lang="en-US" b="0" dirty="0" err="1" smtClean="0">
                <a:solidFill>
                  <a:schemeClr val="bg1"/>
                </a:solidFill>
              </a:rPr>
              <a:t>dài</a:t>
            </a:r>
            <a:r>
              <a:rPr lang="en-US" b="0" dirty="0" smtClean="0">
                <a:solidFill>
                  <a:schemeClr val="bg1"/>
                </a:solidFill>
              </a:rPr>
              <a:t>, </a:t>
            </a:r>
            <a:r>
              <a:rPr lang="en-US" b="0" dirty="0" err="1" smtClean="0">
                <a:solidFill>
                  <a:schemeClr val="bg1"/>
                </a:solidFill>
              </a:rPr>
              <a:t>biển</a:t>
            </a:r>
            <a:r>
              <a:rPr lang="en-US" b="0" dirty="0" smtClean="0">
                <a:solidFill>
                  <a:schemeClr val="bg1"/>
                </a:solidFill>
              </a:rPr>
              <a:t> </a:t>
            </a:r>
            <a:r>
              <a:rPr lang="en-US" b="0" dirty="0" err="1" smtClean="0">
                <a:solidFill>
                  <a:schemeClr val="bg1"/>
                </a:solidFill>
              </a:rPr>
              <a:t>khơi</a:t>
            </a:r>
            <a:r>
              <a:rPr lang="en-US" b="0" dirty="0" smtClean="0">
                <a:solidFill>
                  <a:schemeClr val="bg1"/>
                </a:solidFill>
              </a:rPr>
              <a:t>. Cao </a:t>
            </a:r>
            <a:r>
              <a:rPr lang="en-US" b="0" dirty="0" err="1" smtClean="0">
                <a:solidFill>
                  <a:schemeClr val="bg1"/>
                </a:solidFill>
              </a:rPr>
              <a:t>vời</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Cha con </a:t>
            </a:r>
            <a:r>
              <a:rPr lang="en-US" b="0" dirty="0" err="1" smtClean="0">
                <a:solidFill>
                  <a:schemeClr val="bg1"/>
                </a:solidFill>
              </a:rPr>
              <a:t>hát</a:t>
            </a:r>
            <a:r>
              <a:rPr lang="en-US" b="0" dirty="0" smtClean="0">
                <a:solidFill>
                  <a:schemeClr val="bg1"/>
                </a:solidFill>
              </a:rPr>
              <a:t> ca </a:t>
            </a:r>
            <a:r>
              <a:rPr lang="en-US" b="0" dirty="0" err="1" smtClean="0">
                <a:solidFill>
                  <a:schemeClr val="bg1"/>
                </a:solidFill>
              </a:rPr>
              <a:t>muôn</a:t>
            </a:r>
            <a:r>
              <a:rPr lang="en-US" b="0" dirty="0" smtClean="0">
                <a:solidFill>
                  <a:schemeClr val="bg1"/>
                </a:solidFill>
              </a:rPr>
              <a:t> </a:t>
            </a:r>
            <a:r>
              <a:rPr lang="en-US" b="0" dirty="0" err="1" smtClean="0">
                <a:solidFill>
                  <a:schemeClr val="bg1"/>
                </a:solidFill>
              </a:rPr>
              <a:t>đời</a:t>
            </a:r>
            <a:r>
              <a:rPr lang="en-US" b="0" dirty="0" smtClean="0">
                <a:solidFill>
                  <a:schemeClr val="bg1"/>
                </a:solidFill>
              </a:rPr>
              <a:t> </a:t>
            </a:r>
            <a:r>
              <a:rPr lang="en-US" b="0" dirty="0" err="1" smtClean="0">
                <a:solidFill>
                  <a:schemeClr val="bg1"/>
                </a:solidFill>
              </a:rPr>
              <a:t>chẳng</a:t>
            </a:r>
            <a:r>
              <a:rPr lang="en-US" b="0" dirty="0" smtClean="0">
                <a:solidFill>
                  <a:schemeClr val="bg1"/>
                </a:solidFill>
              </a:rPr>
              <a:t> </a:t>
            </a:r>
            <a:r>
              <a:rPr lang="en-US" b="0" dirty="0" err="1" smtClean="0">
                <a:solidFill>
                  <a:schemeClr val="bg1"/>
                </a:solidFill>
              </a:rPr>
              <a:t>ngơi</a:t>
            </a:r>
            <a:r>
              <a:rPr lang="en-US" b="0"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31958979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dirty="0" smtClean="0">
                <a:solidFill>
                  <a:srgbClr val="FFFF00"/>
                </a:solidFill>
                <a:effectLst/>
              </a:rPr>
              <a:t>:</a:t>
            </a:r>
            <a:r>
              <a:rPr lang="en-US" b="0" dirty="0" smtClean="0">
                <a:solidFill>
                  <a:srgbClr val="FFFF00"/>
                </a:solidFill>
                <a:effectLst/>
              </a:rPr>
              <a:t> </a:t>
            </a:r>
            <a:r>
              <a:rPr lang="en-US" b="0" dirty="0" err="1" smtClean="0">
                <a:solidFill>
                  <a:schemeClr val="bg1"/>
                </a:solidFill>
                <a:effectLst/>
              </a:rPr>
              <a:t>Bàn</a:t>
            </a:r>
            <a:r>
              <a:rPr lang="en-US" b="0" dirty="0" smtClean="0">
                <a:solidFill>
                  <a:schemeClr val="bg1"/>
                </a:solidFill>
                <a:effectLst/>
              </a:rPr>
              <a:t> </a:t>
            </a:r>
            <a:r>
              <a:rPr lang="en-US" b="0" dirty="0" err="1" smtClean="0">
                <a:solidFill>
                  <a:schemeClr val="bg1"/>
                </a:solidFill>
                <a:effectLst/>
              </a:rPr>
              <a:t>tay</a:t>
            </a:r>
            <a:r>
              <a:rPr lang="en-US" b="0" dirty="0" smtClean="0">
                <a:solidFill>
                  <a:schemeClr val="bg1"/>
                </a:solidFill>
                <a:effectLst/>
              </a:rPr>
              <a:t> </a:t>
            </a:r>
            <a:r>
              <a:rPr lang="en-US" b="0" dirty="0" err="1" smtClean="0">
                <a:solidFill>
                  <a:schemeClr val="bg1"/>
                </a:solidFill>
                <a:effectLst/>
              </a:rPr>
              <a:t>Thiên</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dắt</a:t>
            </a:r>
            <a:r>
              <a:rPr lang="en-US" b="0" dirty="0" smtClean="0">
                <a:solidFill>
                  <a:schemeClr val="bg1"/>
                </a:solidFill>
                <a:effectLst/>
              </a:rPr>
              <a:t> </a:t>
            </a:r>
            <a:r>
              <a:rPr lang="en-US" b="0" dirty="0" err="1" smtClean="0">
                <a:solidFill>
                  <a:schemeClr val="bg1"/>
                </a:solidFill>
                <a:effectLst/>
              </a:rPr>
              <a:t>dìu</a:t>
            </a:r>
            <a:r>
              <a:rPr lang="en-US" b="0" dirty="0" smtClean="0">
                <a:solidFill>
                  <a:schemeClr val="bg1"/>
                </a:solidFill>
                <a:effectLst/>
              </a:rPr>
              <a:t> con qua </a:t>
            </a:r>
            <a:r>
              <a:rPr lang="en-US" b="0" dirty="0" err="1" smtClean="0">
                <a:solidFill>
                  <a:schemeClr val="bg1"/>
                </a:solidFill>
                <a:effectLst/>
              </a:rPr>
              <a:t>ngàn</a:t>
            </a:r>
            <a:r>
              <a:rPr lang="en-US" b="0" dirty="0" smtClean="0">
                <a:solidFill>
                  <a:schemeClr val="bg1"/>
                </a:solidFill>
                <a:effectLst/>
              </a:rPr>
              <a:t> </a:t>
            </a:r>
            <a:r>
              <a:rPr lang="en-US" b="0" dirty="0" err="1" smtClean="0">
                <a:solidFill>
                  <a:schemeClr val="bg1"/>
                </a:solidFill>
                <a:effectLst/>
              </a:rPr>
              <a:t>nắng</a:t>
            </a:r>
            <a:r>
              <a:rPr lang="en-US" b="0" dirty="0" smtClean="0">
                <a:solidFill>
                  <a:schemeClr val="bg1"/>
                </a:solidFill>
                <a:effectLst/>
              </a:rPr>
              <a:t> </a:t>
            </a:r>
            <a:r>
              <a:rPr lang="en-US" b="0" dirty="0" err="1" smtClean="0">
                <a:solidFill>
                  <a:schemeClr val="bg1"/>
                </a:solidFill>
                <a:effectLst/>
              </a:rPr>
              <a:t>mưa</a:t>
            </a:r>
            <a:r>
              <a:rPr lang="en-US" b="0" dirty="0" smtClean="0">
                <a:solidFill>
                  <a:schemeClr val="bg1"/>
                </a:solidFill>
                <a:effectLst/>
              </a:rPr>
              <a:t>. </a:t>
            </a:r>
            <a:r>
              <a:rPr lang="en-US" b="0" dirty="0" err="1" smtClean="0">
                <a:solidFill>
                  <a:schemeClr val="bg1"/>
                </a:solidFill>
                <a:effectLst/>
              </a:rPr>
              <a:t>Hồn</a:t>
            </a:r>
            <a:r>
              <a:rPr lang="en-US" b="0" dirty="0" smtClean="0">
                <a:solidFill>
                  <a:schemeClr val="bg1"/>
                </a:solidFill>
                <a:effectLst/>
              </a:rPr>
              <a:t> con </a:t>
            </a:r>
            <a:r>
              <a:rPr lang="en-US" b="0" dirty="0" err="1" smtClean="0">
                <a:solidFill>
                  <a:schemeClr val="bg1"/>
                </a:solidFill>
                <a:effectLst/>
              </a:rPr>
              <a:t>vui</a:t>
            </a:r>
            <a:r>
              <a:rPr lang="en-US" b="0" dirty="0" smtClean="0">
                <a:solidFill>
                  <a:schemeClr val="bg1"/>
                </a:solidFill>
                <a:effectLst/>
              </a:rPr>
              <a:t> </a:t>
            </a:r>
            <a:r>
              <a:rPr lang="en-US" b="0" dirty="0" err="1" smtClean="0">
                <a:solidFill>
                  <a:schemeClr val="bg1"/>
                </a:solidFill>
                <a:effectLst/>
              </a:rPr>
              <a:t>sướng</a:t>
            </a:r>
            <a:r>
              <a:rPr lang="en-US" b="0" dirty="0" smtClean="0">
                <a:solidFill>
                  <a:schemeClr val="bg1"/>
                </a:solidFill>
                <a:effectLst/>
              </a:rPr>
              <a:t> </a:t>
            </a:r>
            <a:r>
              <a:rPr lang="en-US" b="0" dirty="0" err="1" smtClean="0">
                <a:solidFill>
                  <a:schemeClr val="bg1"/>
                </a:solidFill>
                <a:effectLst/>
              </a:rPr>
              <a:t>chìm</a:t>
            </a:r>
            <a:r>
              <a:rPr lang="en-US" b="0" dirty="0" smtClean="0">
                <a:solidFill>
                  <a:schemeClr val="bg1"/>
                </a:solidFill>
                <a:effectLst/>
              </a:rPr>
              <a:t> </a:t>
            </a:r>
            <a:r>
              <a:rPr lang="en-US" b="0" dirty="0" err="1" smtClean="0">
                <a:solidFill>
                  <a:schemeClr val="bg1"/>
                </a:solidFill>
                <a:effectLst/>
              </a:rPr>
              <a:t>ngập</a:t>
            </a:r>
            <a:r>
              <a:rPr lang="en-US" b="0" dirty="0" smtClean="0">
                <a:solidFill>
                  <a:schemeClr val="bg1"/>
                </a:solidFill>
                <a:effectLst/>
              </a:rPr>
              <a:t> </a:t>
            </a:r>
            <a:r>
              <a:rPr lang="en-US" b="0" dirty="0" err="1" smtClean="0">
                <a:solidFill>
                  <a:schemeClr val="bg1"/>
                </a:solidFill>
                <a:effectLst/>
              </a:rPr>
              <a:t>trong</a:t>
            </a:r>
            <a:r>
              <a:rPr lang="en-US" b="0" dirty="0" smtClean="0">
                <a:solidFill>
                  <a:schemeClr val="bg1"/>
                </a:solidFill>
                <a:effectLst/>
              </a:rPr>
              <a:t> </a:t>
            </a:r>
            <a:r>
              <a:rPr lang="en-US" b="0" dirty="0" err="1" smtClean="0">
                <a:solidFill>
                  <a:schemeClr val="bg1"/>
                </a:solidFill>
                <a:effectLst/>
              </a:rPr>
              <a:t>trái</a:t>
            </a:r>
            <a:r>
              <a:rPr lang="en-US" b="0" dirty="0" smtClean="0">
                <a:solidFill>
                  <a:schemeClr val="bg1"/>
                </a:solidFill>
                <a:effectLst/>
              </a:rPr>
              <a:t> </a:t>
            </a:r>
            <a:r>
              <a:rPr lang="en-US" b="0" dirty="0" err="1" smtClean="0">
                <a:solidFill>
                  <a:schemeClr val="bg1"/>
                </a:solidFill>
                <a:effectLst/>
              </a:rPr>
              <a:t>tim</a:t>
            </a:r>
            <a:r>
              <a:rPr lang="en-US" b="0" dirty="0" smtClean="0">
                <a:solidFill>
                  <a:schemeClr val="bg1"/>
                </a:solidFill>
                <a:effectLst/>
              </a:rPr>
              <a:t> </a:t>
            </a:r>
            <a:r>
              <a:rPr lang="en-US" b="0" dirty="0" err="1" smtClean="0">
                <a:solidFill>
                  <a:schemeClr val="bg1"/>
                </a:solidFill>
                <a:effectLst/>
              </a:rPr>
              <a:t>của</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Nhìn</a:t>
            </a:r>
            <a:r>
              <a:rPr lang="en-US" b="0" dirty="0" smtClean="0">
                <a:solidFill>
                  <a:schemeClr val="bg1"/>
                </a:solidFill>
                <a:effectLst/>
              </a:rPr>
              <a:t> </a:t>
            </a:r>
            <a:r>
              <a:rPr lang="en-US" b="0" dirty="0" err="1" smtClean="0">
                <a:solidFill>
                  <a:schemeClr val="bg1"/>
                </a:solidFill>
                <a:effectLst/>
              </a:rPr>
              <a:t>lên</a:t>
            </a:r>
            <a:r>
              <a:rPr lang="en-US" b="0" dirty="0" smtClean="0">
                <a:solidFill>
                  <a:schemeClr val="bg1"/>
                </a:solidFill>
                <a:effectLst/>
              </a:rPr>
              <a:t> </a:t>
            </a:r>
            <a:r>
              <a:rPr lang="en-US" b="0" dirty="0" err="1" smtClean="0">
                <a:solidFill>
                  <a:schemeClr val="bg1"/>
                </a:solidFill>
                <a:effectLst/>
              </a:rPr>
              <a:t>thánh</a:t>
            </a:r>
            <a:r>
              <a:rPr lang="en-US" b="0" dirty="0" smtClean="0">
                <a:solidFill>
                  <a:schemeClr val="bg1"/>
                </a:solidFill>
                <a:effectLst/>
              </a:rPr>
              <a:t> </a:t>
            </a:r>
            <a:r>
              <a:rPr lang="en-US" b="0" dirty="0" err="1" smtClean="0">
                <a:solidFill>
                  <a:schemeClr val="bg1"/>
                </a:solidFill>
                <a:effectLst/>
              </a:rPr>
              <a:t>giá</a:t>
            </a:r>
            <a:r>
              <a:rPr lang="en-US" b="0" dirty="0" smtClean="0">
                <a:solidFill>
                  <a:schemeClr val="bg1"/>
                </a:solidFill>
                <a:effectLst/>
              </a:rPr>
              <a:t> </a:t>
            </a:r>
            <a:r>
              <a:rPr lang="en-US" b="0" dirty="0" err="1" smtClean="0">
                <a:solidFill>
                  <a:schemeClr val="bg1"/>
                </a:solidFill>
                <a:effectLst/>
              </a:rPr>
              <a:t>đồi</a:t>
            </a:r>
            <a:r>
              <a:rPr lang="en-US" b="0" dirty="0" smtClean="0">
                <a:solidFill>
                  <a:schemeClr val="bg1"/>
                </a:solidFill>
                <a:effectLst/>
              </a:rPr>
              <a:t> </a:t>
            </a:r>
            <a:r>
              <a:rPr lang="en-US" b="0" dirty="0" err="1" smtClean="0">
                <a:solidFill>
                  <a:schemeClr val="bg1"/>
                </a:solidFill>
                <a:effectLst/>
              </a:rPr>
              <a:t>cao</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đã</a:t>
            </a:r>
            <a:r>
              <a:rPr lang="en-US" b="0" dirty="0" smtClean="0">
                <a:solidFill>
                  <a:schemeClr val="bg1"/>
                </a:solidFill>
                <a:effectLst/>
              </a:rPr>
              <a:t> </a:t>
            </a:r>
            <a:r>
              <a:rPr lang="en-US" b="0" dirty="0" err="1" smtClean="0">
                <a:solidFill>
                  <a:schemeClr val="bg1"/>
                </a:solidFill>
                <a:effectLst/>
              </a:rPr>
              <a:t>hiến</a:t>
            </a:r>
            <a:r>
              <a:rPr lang="en-US" b="0" dirty="0" smtClean="0">
                <a:solidFill>
                  <a:schemeClr val="bg1"/>
                </a:solidFill>
                <a:effectLst/>
              </a:rPr>
              <a:t> </a:t>
            </a:r>
            <a:r>
              <a:rPr lang="en-US" b="0" dirty="0" err="1" smtClean="0">
                <a:solidFill>
                  <a:schemeClr val="bg1"/>
                </a:solidFill>
                <a:effectLst/>
              </a:rPr>
              <a:t>mình</a:t>
            </a:r>
            <a:r>
              <a:rPr lang="en-US" b="0" dirty="0" smtClean="0">
                <a:solidFill>
                  <a:schemeClr val="bg1"/>
                </a:solidFill>
                <a:effectLst/>
              </a:rPr>
              <a:t> </a:t>
            </a:r>
            <a:r>
              <a:rPr lang="en-US" b="0" dirty="0" err="1" smtClean="0">
                <a:solidFill>
                  <a:schemeClr val="bg1"/>
                </a:solidFill>
                <a:effectLst/>
              </a:rPr>
              <a:t>vì</a:t>
            </a:r>
            <a:r>
              <a:rPr lang="en-US" b="0" dirty="0" smtClean="0">
                <a:solidFill>
                  <a:schemeClr val="bg1"/>
                </a:solidFill>
                <a:effectLst/>
              </a:rPr>
              <a:t> </a:t>
            </a:r>
            <a:r>
              <a:rPr lang="en-US" b="0" dirty="0" err="1" smtClean="0">
                <a:solidFill>
                  <a:schemeClr val="bg1"/>
                </a:solidFill>
                <a:effectLst/>
              </a:rPr>
              <a:t>ai</a:t>
            </a:r>
            <a:r>
              <a:rPr lang="en-US" b="0" dirty="0" smtClean="0">
                <a:solidFill>
                  <a:schemeClr val="bg1"/>
                </a:solidFill>
                <a:effectLst/>
              </a:rPr>
              <a:t>? </a:t>
            </a:r>
            <a:r>
              <a:rPr lang="en-US" b="0" dirty="0" err="1" smtClean="0">
                <a:solidFill>
                  <a:schemeClr val="bg1"/>
                </a:solidFill>
                <a:effectLst/>
              </a:rPr>
              <a:t>Bởi</a:t>
            </a:r>
            <a:r>
              <a:rPr lang="en-US" b="0" dirty="0" smtClean="0">
                <a:solidFill>
                  <a:schemeClr val="bg1"/>
                </a:solidFill>
                <a:effectLst/>
              </a:rPr>
              <a:t> </a:t>
            </a:r>
            <a:r>
              <a:rPr lang="en-US" b="0" dirty="0" err="1" smtClean="0">
                <a:solidFill>
                  <a:schemeClr val="bg1"/>
                </a:solidFill>
                <a:effectLst/>
              </a:rPr>
              <a:t>yêu</a:t>
            </a:r>
            <a:r>
              <a:rPr lang="en-US" b="0" dirty="0" smtClean="0">
                <a:solidFill>
                  <a:schemeClr val="bg1"/>
                </a:solidFill>
                <a:effectLst/>
              </a:rPr>
              <a:t> </a:t>
            </a:r>
            <a:r>
              <a:rPr lang="en-US" b="0" dirty="0" err="1" smtClean="0">
                <a:solidFill>
                  <a:schemeClr val="bg1"/>
                </a:solidFill>
                <a:effectLst/>
              </a:rPr>
              <a:t>thế</a:t>
            </a:r>
            <a:r>
              <a:rPr lang="en-US" b="0" dirty="0" smtClean="0">
                <a:solidFill>
                  <a:schemeClr val="bg1"/>
                </a:solidFill>
                <a:effectLst/>
              </a:rPr>
              <a:t> </a:t>
            </a:r>
            <a:r>
              <a:rPr lang="en-US" b="0" dirty="0" err="1" smtClean="0">
                <a:solidFill>
                  <a:schemeClr val="bg1"/>
                </a:solidFill>
                <a:effectLst/>
              </a:rPr>
              <a:t>nhân</a:t>
            </a:r>
            <a:r>
              <a:rPr lang="en-US" b="0" dirty="0" smtClean="0">
                <a:solidFill>
                  <a:schemeClr val="bg1"/>
                </a:solidFill>
                <a:effectLst/>
              </a:rPr>
              <a:t> </a:t>
            </a:r>
            <a:r>
              <a:rPr lang="en-US" b="0" dirty="0" err="1" smtClean="0">
                <a:solidFill>
                  <a:schemeClr val="bg1"/>
                </a:solidFill>
                <a:effectLst/>
              </a:rPr>
              <a:t>lầm</a:t>
            </a:r>
            <a:r>
              <a:rPr lang="en-US" b="0" dirty="0" smtClean="0">
                <a:solidFill>
                  <a:schemeClr val="bg1"/>
                </a:solidFill>
                <a:effectLst/>
              </a:rPr>
              <a:t> than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xuống</a:t>
            </a:r>
            <a:r>
              <a:rPr lang="en-US" b="0" dirty="0" smtClean="0">
                <a:solidFill>
                  <a:schemeClr val="bg1"/>
                </a:solidFill>
                <a:effectLst/>
              </a:rPr>
              <a:t> </a:t>
            </a:r>
            <a:r>
              <a:rPr lang="en-US" b="0" dirty="0" err="1" smtClean="0">
                <a:solidFill>
                  <a:schemeClr val="bg1"/>
                </a:solidFill>
                <a:effectLst/>
              </a:rPr>
              <a:t>trần</a:t>
            </a:r>
            <a:r>
              <a:rPr lang="en-US" b="0" dirty="0" smtClean="0">
                <a:solidFill>
                  <a:schemeClr val="bg1"/>
                </a:solidFill>
                <a:effectLst/>
              </a:rPr>
              <a:t> </a:t>
            </a:r>
            <a:r>
              <a:rPr lang="en-US" b="0" dirty="0" err="1" smtClean="0">
                <a:solidFill>
                  <a:schemeClr val="bg1"/>
                </a:solidFill>
                <a:effectLst/>
              </a:rPr>
              <a:t>gian</a:t>
            </a:r>
            <a:r>
              <a:rPr lang="en-US" b="0" dirty="0" smtClean="0">
                <a:solidFill>
                  <a:schemeClr val="bg1"/>
                </a:solidFill>
                <a:effectLst/>
              </a:rPr>
              <a:t>. </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lstStyle/>
          <a:p>
            <a:pPr algn="just"/>
            <a:r>
              <a:rPr lang="en-US" b="0" dirty="0" err="1" smtClean="0">
                <a:solidFill>
                  <a:schemeClr val="bg1"/>
                </a:solidFill>
              </a:rPr>
              <a:t>Tìm</a:t>
            </a:r>
            <a:r>
              <a:rPr lang="en-US" b="0" dirty="0" smtClean="0">
                <a:solidFill>
                  <a:schemeClr val="bg1"/>
                </a:solidFill>
              </a:rPr>
              <a:t> </a:t>
            </a:r>
            <a:r>
              <a:rPr lang="en-US" b="0" dirty="0" err="1" smtClean="0">
                <a:solidFill>
                  <a:schemeClr val="bg1"/>
                </a:solidFill>
              </a:rPr>
              <a:t>về</a:t>
            </a:r>
            <a:r>
              <a:rPr lang="en-US" b="0" dirty="0" smtClean="0">
                <a:solidFill>
                  <a:schemeClr val="bg1"/>
                </a:solidFill>
              </a:rPr>
              <a:t> </a:t>
            </a:r>
            <a:r>
              <a:rPr lang="en-US" b="0" dirty="0" err="1" smtClean="0">
                <a:solidFill>
                  <a:schemeClr val="bg1"/>
                </a:solidFill>
              </a:rPr>
              <a:t>chân</a:t>
            </a:r>
            <a:r>
              <a:rPr lang="en-US" b="0" dirty="0" smtClean="0">
                <a:solidFill>
                  <a:schemeClr val="bg1"/>
                </a:solidFill>
              </a:rPr>
              <a:t> </a:t>
            </a:r>
            <a:r>
              <a:rPr lang="en-US" b="0" dirty="0" err="1" smtClean="0">
                <a:solidFill>
                  <a:schemeClr val="bg1"/>
                </a:solidFill>
              </a:rPr>
              <a:t>lý</a:t>
            </a:r>
            <a:r>
              <a:rPr lang="en-US" b="0" dirty="0" smtClean="0">
                <a:solidFill>
                  <a:schemeClr val="bg1"/>
                </a:solidFill>
              </a:rPr>
              <a:t> </a:t>
            </a:r>
            <a:r>
              <a:rPr lang="en-US" b="0" dirty="0" err="1" smtClean="0">
                <a:solidFill>
                  <a:schemeClr val="bg1"/>
                </a:solidFill>
              </a:rPr>
              <a:t>nơi</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trên</a:t>
            </a:r>
            <a:r>
              <a:rPr lang="en-US" b="0" dirty="0" smtClean="0">
                <a:solidFill>
                  <a:schemeClr val="bg1"/>
                </a:solidFill>
              </a:rPr>
              <a:t> </a:t>
            </a:r>
            <a:r>
              <a:rPr lang="en-US" b="0" dirty="0" err="1" smtClean="0">
                <a:solidFill>
                  <a:schemeClr val="bg1"/>
                </a:solidFill>
              </a:rPr>
              <a:t>thập</a:t>
            </a:r>
            <a:r>
              <a:rPr lang="en-US" b="0" dirty="0" smtClean="0">
                <a:solidFill>
                  <a:schemeClr val="bg1"/>
                </a:solidFill>
              </a:rPr>
              <a:t> </a:t>
            </a:r>
            <a:r>
              <a:rPr lang="en-US" b="0" dirty="0" err="1" smtClean="0">
                <a:solidFill>
                  <a:schemeClr val="bg1"/>
                </a:solidFill>
              </a:rPr>
              <a:t>giá</a:t>
            </a:r>
            <a:r>
              <a:rPr lang="en-US" b="0" dirty="0" smtClean="0">
                <a:solidFill>
                  <a:schemeClr val="bg1"/>
                </a:solidFill>
              </a:rPr>
              <a:t> </a:t>
            </a:r>
            <a:r>
              <a:rPr lang="en-US" b="0" dirty="0" err="1" smtClean="0">
                <a:solidFill>
                  <a:schemeClr val="bg1"/>
                </a:solidFill>
              </a:rPr>
              <a:t>xưa</a:t>
            </a:r>
            <a:r>
              <a:rPr lang="en-US" b="0" dirty="0" smtClean="0">
                <a:solidFill>
                  <a:schemeClr val="bg1"/>
                </a:solidFill>
              </a:rPr>
              <a:t>. </a:t>
            </a:r>
            <a:r>
              <a:rPr lang="en-US" b="0" dirty="0" err="1" smtClean="0">
                <a:solidFill>
                  <a:schemeClr val="bg1"/>
                </a:solidFill>
              </a:rPr>
              <a:t>Ngàn</a:t>
            </a:r>
            <a:r>
              <a:rPr lang="en-US" b="0" dirty="0" smtClean="0">
                <a:solidFill>
                  <a:schemeClr val="bg1"/>
                </a:solidFill>
              </a:rPr>
              <a:t> </a:t>
            </a:r>
            <a:r>
              <a:rPr lang="en-US" b="0" dirty="0" err="1" smtClean="0">
                <a:solidFill>
                  <a:schemeClr val="bg1"/>
                </a:solidFill>
              </a:rPr>
              <a:t>năm</a:t>
            </a:r>
            <a:r>
              <a:rPr lang="en-US" b="0" dirty="0" smtClean="0">
                <a:solidFill>
                  <a:schemeClr val="bg1"/>
                </a:solidFill>
              </a:rPr>
              <a:t> </a:t>
            </a:r>
            <a:r>
              <a:rPr lang="en-US" b="0" dirty="0" err="1" smtClean="0">
                <a:solidFill>
                  <a:schemeClr val="bg1"/>
                </a:solidFill>
              </a:rPr>
              <a:t>ghi</a:t>
            </a:r>
            <a:r>
              <a:rPr lang="en-US" b="0" dirty="0" smtClean="0">
                <a:solidFill>
                  <a:schemeClr val="bg1"/>
                </a:solidFill>
              </a:rPr>
              <a:t> </a:t>
            </a:r>
            <a:r>
              <a:rPr lang="en-US" b="0" dirty="0" err="1" smtClean="0">
                <a:solidFill>
                  <a:schemeClr val="bg1"/>
                </a:solidFill>
              </a:rPr>
              <a:t>dấu</a:t>
            </a:r>
            <a:r>
              <a:rPr lang="en-US" b="0" dirty="0" smtClean="0">
                <a:solidFill>
                  <a:schemeClr val="bg1"/>
                </a:solidFill>
              </a:rPr>
              <a:t> </a:t>
            </a:r>
            <a:r>
              <a:rPr lang="en-US" b="0" dirty="0" err="1" smtClean="0">
                <a:solidFill>
                  <a:schemeClr val="bg1"/>
                </a:solidFill>
              </a:rPr>
              <a:t>một</a:t>
            </a:r>
            <a:r>
              <a:rPr lang="en-US" b="0" dirty="0" smtClean="0">
                <a:solidFill>
                  <a:schemeClr val="bg1"/>
                </a:solidFill>
              </a:rPr>
              <a:t> </a:t>
            </a:r>
            <a:r>
              <a:rPr lang="en-US" b="0" dirty="0" err="1" smtClean="0">
                <a:solidFill>
                  <a:schemeClr val="bg1"/>
                </a:solidFill>
              </a:rPr>
              <a:t>Giêsu</a:t>
            </a:r>
            <a:r>
              <a:rPr lang="en-US" b="0" dirty="0" smtClean="0">
                <a:solidFill>
                  <a:schemeClr val="bg1"/>
                </a:solidFill>
              </a:rPr>
              <a:t> </a:t>
            </a:r>
            <a:r>
              <a:rPr lang="en-US" b="0" dirty="0" err="1" smtClean="0">
                <a:solidFill>
                  <a:schemeClr val="bg1"/>
                </a:solidFill>
              </a:rPr>
              <a:t>chết</a:t>
            </a:r>
            <a:r>
              <a:rPr lang="en-US" b="0" dirty="0" smtClean="0">
                <a:solidFill>
                  <a:schemeClr val="bg1"/>
                </a:solidFill>
              </a:rPr>
              <a:t> </a:t>
            </a:r>
            <a:r>
              <a:rPr lang="en-US" b="0" dirty="0" err="1" smtClean="0">
                <a:solidFill>
                  <a:schemeClr val="bg1"/>
                </a:solidFill>
              </a:rPr>
              <a:t>treo</a:t>
            </a:r>
            <a:r>
              <a:rPr lang="en-US" b="0" dirty="0" smtClean="0">
                <a:solidFill>
                  <a:schemeClr val="bg1"/>
                </a:solidFill>
              </a:rPr>
              <a:t> </a:t>
            </a:r>
            <a:r>
              <a:rPr lang="en-US" b="0" dirty="0" err="1" smtClean="0">
                <a:solidFill>
                  <a:schemeClr val="bg1"/>
                </a:solidFill>
              </a:rPr>
              <a:t>khổ</a:t>
            </a:r>
            <a:r>
              <a:rPr lang="en-US" b="0" dirty="0" smtClean="0">
                <a:solidFill>
                  <a:schemeClr val="bg1"/>
                </a:solidFill>
              </a:rPr>
              <a:t> </a:t>
            </a:r>
            <a:r>
              <a:rPr lang="en-US" b="0" dirty="0" err="1" smtClean="0">
                <a:solidFill>
                  <a:schemeClr val="bg1"/>
                </a:solidFill>
              </a:rPr>
              <a:t>giá</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trời</a:t>
            </a:r>
            <a:r>
              <a:rPr lang="en-US" b="0" dirty="0" smtClean="0">
                <a:solidFill>
                  <a:schemeClr val="bg1"/>
                </a:solidFill>
              </a:rPr>
              <a:t> </a:t>
            </a:r>
            <a:r>
              <a:rPr lang="en-US" b="0" dirty="0" err="1" smtClean="0">
                <a:solidFill>
                  <a:schemeClr val="bg1"/>
                </a:solidFill>
              </a:rPr>
              <a:t>mở</a:t>
            </a:r>
            <a:r>
              <a:rPr lang="en-US" b="0" dirty="0" smtClean="0">
                <a:solidFill>
                  <a:schemeClr val="bg1"/>
                </a:solidFill>
              </a:rPr>
              <a:t> </a:t>
            </a:r>
            <a:r>
              <a:rPr lang="en-US" b="0" dirty="0" err="1" smtClean="0">
                <a:solidFill>
                  <a:schemeClr val="bg1"/>
                </a:solidFill>
              </a:rPr>
              <a:t>lối</a:t>
            </a:r>
            <a:r>
              <a:rPr lang="en-US" b="0" dirty="0" smtClean="0">
                <a:solidFill>
                  <a:schemeClr val="bg1"/>
                </a:solidFill>
              </a:rPr>
              <a:t> </a:t>
            </a:r>
            <a:r>
              <a:rPr lang="en-US" b="0" dirty="0" err="1" smtClean="0">
                <a:solidFill>
                  <a:schemeClr val="bg1"/>
                </a:solidFill>
              </a:rPr>
              <a:t>ngàn</a:t>
            </a:r>
            <a:r>
              <a:rPr lang="en-US" b="0" dirty="0" smtClean="0">
                <a:solidFill>
                  <a:schemeClr val="bg1"/>
                </a:solidFill>
              </a:rPr>
              <a:t> </a:t>
            </a:r>
            <a:r>
              <a:rPr lang="en-US" b="0" dirty="0" err="1" smtClean="0">
                <a:solidFill>
                  <a:schemeClr val="bg1"/>
                </a:solidFill>
              </a:rPr>
              <a:t>nơi</a:t>
            </a:r>
            <a:r>
              <a:rPr lang="en-US" b="0" dirty="0" smtClean="0">
                <a:solidFill>
                  <a:schemeClr val="bg1"/>
                </a:solidFill>
              </a:rPr>
              <a:t> </a:t>
            </a:r>
            <a:r>
              <a:rPr lang="en-US" b="0" dirty="0" err="1" smtClean="0">
                <a:solidFill>
                  <a:schemeClr val="bg1"/>
                </a:solidFill>
              </a:rPr>
              <a:t>mùa</a:t>
            </a:r>
            <a:r>
              <a:rPr lang="en-US" b="0" dirty="0" smtClean="0">
                <a:solidFill>
                  <a:schemeClr val="bg1"/>
                </a:solidFill>
              </a:rPr>
              <a:t> </a:t>
            </a:r>
            <a:r>
              <a:rPr lang="en-US" b="0" dirty="0" err="1" smtClean="0">
                <a:solidFill>
                  <a:schemeClr val="bg1"/>
                </a:solidFill>
              </a:rPr>
              <a:t>xuân</a:t>
            </a:r>
            <a:r>
              <a:rPr lang="en-US" b="0" dirty="0" smtClean="0">
                <a:solidFill>
                  <a:schemeClr val="bg1"/>
                </a:solidFill>
              </a:rPr>
              <a:t> </a:t>
            </a:r>
            <a:r>
              <a:rPr lang="en-US" b="0" dirty="0" err="1" smtClean="0">
                <a:solidFill>
                  <a:schemeClr val="bg1"/>
                </a:solidFill>
              </a:rPr>
              <a:t>thắm</a:t>
            </a:r>
            <a:r>
              <a:rPr lang="en-US" b="0" dirty="0" smtClean="0">
                <a:solidFill>
                  <a:schemeClr val="bg1"/>
                </a:solidFill>
              </a:rPr>
              <a:t> </a:t>
            </a:r>
            <a:r>
              <a:rPr lang="en-US" b="0" dirty="0" err="1" smtClean="0">
                <a:solidFill>
                  <a:schemeClr val="bg1"/>
                </a:solidFill>
              </a:rPr>
              <a:t>màu</a:t>
            </a:r>
            <a:r>
              <a:rPr lang="en-US" b="0" dirty="0" smtClean="0">
                <a:solidFill>
                  <a:schemeClr val="bg1"/>
                </a:solidFill>
              </a:rPr>
              <a:t>, </a:t>
            </a:r>
            <a:r>
              <a:rPr lang="en-US" b="0" dirty="0" err="1" smtClean="0">
                <a:solidFill>
                  <a:schemeClr val="bg1"/>
                </a:solidFill>
              </a:rPr>
              <a:t>đẹp</a:t>
            </a:r>
            <a:r>
              <a:rPr lang="en-US" b="0" dirty="0" smtClean="0">
                <a:solidFill>
                  <a:schemeClr val="bg1"/>
                </a:solidFill>
              </a:rPr>
              <a:t> </a:t>
            </a:r>
            <a:r>
              <a:rPr lang="en-US" b="0" dirty="0" err="1" smtClean="0">
                <a:solidFill>
                  <a:schemeClr val="bg1"/>
                </a:solidFill>
              </a:rPr>
              <a:t>tươi</a:t>
            </a:r>
            <a:r>
              <a:rPr lang="en-US" b="0" dirty="0" smtClean="0">
                <a:solidFill>
                  <a:schemeClr val="bg1"/>
                </a:solidFill>
              </a:rPr>
              <a:t>. </a:t>
            </a:r>
            <a:r>
              <a:rPr lang="en-US" b="0" dirty="0" err="1" smtClean="0">
                <a:solidFill>
                  <a:schemeClr val="bg1"/>
                </a:solidFill>
              </a:rPr>
              <a:t>Trần</a:t>
            </a:r>
            <a:r>
              <a:rPr lang="en-US" b="0" dirty="0" smtClean="0">
                <a:solidFill>
                  <a:schemeClr val="bg1"/>
                </a:solidFill>
              </a:rPr>
              <a:t> </a:t>
            </a:r>
            <a:r>
              <a:rPr lang="en-US" b="0" dirty="0" err="1" smtClean="0">
                <a:solidFill>
                  <a:schemeClr val="bg1"/>
                </a:solidFill>
              </a:rPr>
              <a:t>gian</a:t>
            </a:r>
            <a:r>
              <a:rPr lang="en-US" b="0" dirty="0" smtClean="0">
                <a:solidFill>
                  <a:schemeClr val="bg1"/>
                </a:solidFill>
              </a:rPr>
              <a:t> </a:t>
            </a:r>
            <a:r>
              <a:rPr lang="en-US" b="0" dirty="0" err="1" smtClean="0">
                <a:solidFill>
                  <a:schemeClr val="bg1"/>
                </a:solidFill>
              </a:rPr>
              <a:t>ngóng</a:t>
            </a:r>
            <a:r>
              <a:rPr lang="en-US" b="0" dirty="0" smtClean="0">
                <a:solidFill>
                  <a:schemeClr val="bg1"/>
                </a:solidFill>
              </a:rPr>
              <a:t> </a:t>
            </a:r>
            <a:r>
              <a:rPr lang="en-US" b="0" dirty="0" err="1" smtClean="0">
                <a:solidFill>
                  <a:schemeClr val="bg1"/>
                </a:solidFill>
              </a:rPr>
              <a:t>chờ</a:t>
            </a:r>
            <a:r>
              <a:rPr lang="en-US" b="0" dirty="0" smtClean="0">
                <a:solidFill>
                  <a:schemeClr val="bg1"/>
                </a:solidFill>
              </a:rPr>
              <a:t> </a:t>
            </a:r>
            <a:r>
              <a:rPr lang="en-US" b="0" dirty="0" err="1" smtClean="0">
                <a:solidFill>
                  <a:schemeClr val="bg1"/>
                </a:solidFill>
              </a:rPr>
              <a:t>ngày</a:t>
            </a:r>
            <a:r>
              <a:rPr lang="en-US" b="0" dirty="0" smtClean="0">
                <a:solidFill>
                  <a:schemeClr val="bg1"/>
                </a:solidFill>
              </a:rPr>
              <a:t> </a:t>
            </a:r>
            <a:r>
              <a:rPr lang="en-US" b="0" dirty="0" err="1" smtClean="0">
                <a:solidFill>
                  <a:schemeClr val="bg1"/>
                </a:solidFill>
              </a:rPr>
              <a:t>sau</a:t>
            </a:r>
            <a:r>
              <a:rPr lang="en-US" b="0" dirty="0" smtClean="0">
                <a:solidFill>
                  <a:schemeClr val="bg1"/>
                </a:solidFill>
              </a:rPr>
              <a:t> </a:t>
            </a:r>
            <a:r>
              <a:rPr lang="en-US" b="0" dirty="0" err="1" smtClean="0">
                <a:solidFill>
                  <a:schemeClr val="bg1"/>
                </a:solidFill>
              </a:rPr>
              <a:t>phúc</a:t>
            </a:r>
            <a:r>
              <a:rPr lang="en-US" b="0" dirty="0" smtClean="0">
                <a:solidFill>
                  <a:schemeClr val="bg1"/>
                </a:solidFill>
              </a:rPr>
              <a:t> </a:t>
            </a:r>
            <a:r>
              <a:rPr lang="en-US" b="0" dirty="0" err="1" smtClean="0">
                <a:solidFill>
                  <a:schemeClr val="bg1"/>
                </a:solidFill>
              </a:rPr>
              <a:t>vinh</a:t>
            </a:r>
            <a:r>
              <a:rPr lang="en-US" b="0" dirty="0" smtClean="0">
                <a:solidFill>
                  <a:schemeClr val="bg1"/>
                </a:solidFill>
              </a:rPr>
              <a:t> </a:t>
            </a:r>
            <a:r>
              <a:rPr lang="en-US" b="0" dirty="0" err="1" smtClean="0">
                <a:solidFill>
                  <a:schemeClr val="bg1"/>
                </a:solidFill>
              </a:rPr>
              <a:t>quê</a:t>
            </a:r>
            <a:r>
              <a:rPr lang="en-US" b="0" dirty="0" smtClean="0">
                <a:solidFill>
                  <a:schemeClr val="bg1"/>
                </a:solidFill>
              </a:rPr>
              <a:t> </a:t>
            </a:r>
            <a:r>
              <a:rPr lang="en-US" b="0" dirty="0" err="1" smtClean="0">
                <a:solidFill>
                  <a:schemeClr val="bg1"/>
                </a:solidFill>
              </a:rPr>
              <a:t>trời</a:t>
            </a:r>
            <a:r>
              <a:rPr lang="en-US" b="0" dirty="0" smtClean="0">
                <a:solidFill>
                  <a:schemeClr val="bg1"/>
                </a:solidFill>
              </a:rPr>
              <a:t>.    </a:t>
            </a:r>
            <a:endParaRPr lang="en-US" b="0" dirty="0">
              <a:solidFill>
                <a:schemeClr val="bg1"/>
              </a:solidFill>
            </a:endParaRPr>
          </a:p>
        </p:txBody>
      </p:sp>
    </p:spTree>
    <p:extLst>
      <p:ext uri="{BB962C8B-B14F-4D97-AF65-F5344CB8AC3E}">
        <p14:creationId xmlns:p14="http://schemas.microsoft.com/office/powerpoint/2010/main" val="22683965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smtClean="0">
                <a:solidFill>
                  <a:srgbClr val="FFFF00"/>
                </a:solidFill>
                <a:effectLst/>
              </a:rPr>
              <a:t>:</a:t>
            </a:r>
            <a:r>
              <a:rPr lang="en-US" b="0" dirty="0" smtClean="0">
                <a:solidFill>
                  <a:srgbClr val="FFFF00"/>
                </a:solidFill>
                <a:effectLst/>
              </a:rPr>
              <a:t> </a:t>
            </a:r>
            <a:r>
              <a:rPr lang="en-US" b="0" dirty="0" smtClean="0">
                <a:solidFill>
                  <a:schemeClr val="bg1"/>
                </a:solidFill>
                <a:effectLst/>
              </a:rPr>
              <a:t>Con ca </a:t>
            </a:r>
            <a:r>
              <a:rPr lang="en-US" b="0" dirty="0" err="1" smtClean="0">
                <a:solidFill>
                  <a:schemeClr val="bg1"/>
                </a:solidFill>
                <a:effectLst/>
              </a:rPr>
              <a:t>ngợi</a:t>
            </a:r>
            <a:r>
              <a:rPr lang="en-US" b="0" dirty="0" smtClean="0">
                <a:solidFill>
                  <a:schemeClr val="bg1"/>
                </a:solidFill>
                <a:effectLst/>
              </a:rPr>
              <a:t> </a:t>
            </a:r>
            <a:r>
              <a:rPr lang="en-US" b="0" dirty="0" err="1" smtClean="0">
                <a:solidFill>
                  <a:schemeClr val="bg1"/>
                </a:solidFill>
                <a:effectLst/>
              </a:rPr>
              <a:t>ngàn</a:t>
            </a:r>
            <a:r>
              <a:rPr lang="en-US" b="0" dirty="0" smtClean="0">
                <a:solidFill>
                  <a:schemeClr val="bg1"/>
                </a:solidFill>
                <a:effectLst/>
              </a:rPr>
              <a:t> </a:t>
            </a:r>
            <a:r>
              <a:rPr lang="en-US" b="0" dirty="0" err="1" smtClean="0">
                <a:solidFill>
                  <a:schemeClr val="bg1"/>
                </a:solidFill>
                <a:effectLst/>
              </a:rPr>
              <a:t>đời</a:t>
            </a:r>
            <a:r>
              <a:rPr lang="en-US" b="0" dirty="0" smtClean="0">
                <a:solidFill>
                  <a:schemeClr val="bg1"/>
                </a:solidFill>
                <a:effectLst/>
              </a:rPr>
              <a:t> </a:t>
            </a:r>
            <a:r>
              <a:rPr lang="en-US" b="0" dirty="0" err="1" smtClean="0">
                <a:solidFill>
                  <a:schemeClr val="bg1"/>
                </a:solidFill>
                <a:effectLst/>
              </a:rPr>
              <a:t>tình</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kiên</a:t>
            </a:r>
            <a:r>
              <a:rPr lang="en-US" b="0" dirty="0" smtClean="0">
                <a:solidFill>
                  <a:schemeClr val="bg1"/>
                </a:solidFill>
                <a:effectLst/>
              </a:rPr>
              <a:t> </a:t>
            </a:r>
            <a:r>
              <a:rPr lang="en-US" b="0" dirty="0" err="1" smtClean="0">
                <a:solidFill>
                  <a:schemeClr val="bg1"/>
                </a:solidFill>
                <a:effectLst/>
              </a:rPr>
              <a:t>vững</a:t>
            </a:r>
            <a:r>
              <a:rPr lang="en-US" b="0" dirty="0" smtClean="0">
                <a:solidFill>
                  <a:schemeClr val="bg1"/>
                </a:solidFill>
                <a:effectLst/>
              </a:rPr>
              <a:t>. </a:t>
            </a:r>
            <a:r>
              <a:rPr lang="en-US" b="0" dirty="0" err="1" smtClean="0">
                <a:solidFill>
                  <a:schemeClr val="bg1"/>
                </a:solidFill>
              </a:rPr>
              <a:t>Suối</a:t>
            </a:r>
            <a:r>
              <a:rPr lang="en-US" b="0" dirty="0" smtClean="0">
                <a:solidFill>
                  <a:schemeClr val="bg1"/>
                </a:solidFill>
              </a:rPr>
              <a:t> </a:t>
            </a:r>
            <a:r>
              <a:rPr lang="en-US" b="0" dirty="0" err="1" smtClean="0">
                <a:solidFill>
                  <a:schemeClr val="bg1"/>
                </a:solidFill>
              </a:rPr>
              <a:t>thiêng</a:t>
            </a:r>
            <a:r>
              <a:rPr lang="en-US" b="0" dirty="0" smtClean="0">
                <a:solidFill>
                  <a:schemeClr val="bg1"/>
                </a:solidFill>
              </a:rPr>
              <a:t> </a:t>
            </a:r>
            <a:r>
              <a:rPr lang="en-US" b="0" dirty="0" err="1" smtClean="0">
                <a:solidFill>
                  <a:schemeClr val="bg1"/>
                </a:solidFill>
              </a:rPr>
              <a:t>dạt</a:t>
            </a:r>
            <a:r>
              <a:rPr lang="en-US" b="0" dirty="0" smtClean="0">
                <a:solidFill>
                  <a:schemeClr val="bg1"/>
                </a:solidFill>
              </a:rPr>
              <a:t> </a:t>
            </a:r>
            <a:r>
              <a:rPr lang="en-US" b="0" dirty="0" err="1" smtClean="0">
                <a:solidFill>
                  <a:schemeClr val="bg1"/>
                </a:solidFill>
              </a:rPr>
              <a:t>dào</a:t>
            </a:r>
            <a:r>
              <a:rPr lang="en-US" b="0" dirty="0" smtClean="0">
                <a:solidFill>
                  <a:schemeClr val="bg1"/>
                </a:solidFill>
              </a:rPr>
              <a:t> </a:t>
            </a:r>
            <a:r>
              <a:rPr lang="en-US" b="0" dirty="0" err="1" smtClean="0">
                <a:solidFill>
                  <a:schemeClr val="bg1"/>
                </a:solidFill>
              </a:rPr>
              <a:t>ngọt</a:t>
            </a:r>
            <a:r>
              <a:rPr lang="en-US" b="0" dirty="0" smtClean="0">
                <a:solidFill>
                  <a:schemeClr val="bg1"/>
                </a:solidFill>
              </a:rPr>
              <a:t> </a:t>
            </a:r>
            <a:r>
              <a:rPr lang="en-US" b="0" dirty="0" err="1" smtClean="0">
                <a:solidFill>
                  <a:schemeClr val="bg1"/>
                </a:solidFill>
              </a:rPr>
              <a:t>ngào</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smtClean="0">
                <a:solidFill>
                  <a:schemeClr val="bg1"/>
                </a:solidFill>
              </a:rPr>
              <a:t>yêu</a:t>
            </a:r>
            <a:r>
              <a:rPr lang="en-US" b="0" dirty="0" smtClean="0">
                <a:solidFill>
                  <a:schemeClr val="bg1"/>
                </a:solidFill>
              </a:rPr>
              <a:t> </a:t>
            </a:r>
            <a:r>
              <a:rPr lang="en-US" b="0" dirty="0" err="1" smtClean="0">
                <a:solidFill>
                  <a:schemeClr val="bg1"/>
                </a:solidFill>
              </a:rPr>
              <a:t>mến</a:t>
            </a:r>
            <a:r>
              <a:rPr lang="en-US" b="0" dirty="0" smtClean="0">
                <a:solidFill>
                  <a:schemeClr val="bg1"/>
                </a:solidFill>
              </a:rPr>
              <a:t> </a:t>
            </a:r>
            <a:r>
              <a:rPr lang="en-US" b="0" dirty="0" err="1" smtClean="0">
                <a:solidFill>
                  <a:schemeClr val="bg1"/>
                </a:solidFill>
              </a:rPr>
              <a:t>thương</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a:t>
            </a:r>
            <a:r>
              <a:rPr lang="en-US" b="0" dirty="0" err="1">
                <a:solidFill>
                  <a:schemeClr val="bg1"/>
                </a:solidFill>
              </a:rPr>
              <a:t>N</a:t>
            </a:r>
            <a:r>
              <a:rPr lang="en-US" b="0" dirty="0" err="1" smtClean="0">
                <a:solidFill>
                  <a:schemeClr val="bg1"/>
                </a:solidFill>
              </a:rPr>
              <a:t>gài</a:t>
            </a:r>
            <a:r>
              <a:rPr lang="en-US" b="0" dirty="0" smtClean="0">
                <a:solidFill>
                  <a:schemeClr val="bg1"/>
                </a:solidFill>
              </a:rPr>
              <a:t> </a:t>
            </a:r>
            <a:r>
              <a:rPr lang="en-US" b="0" dirty="0" err="1" smtClean="0">
                <a:solidFill>
                  <a:schemeClr val="bg1"/>
                </a:solidFill>
              </a:rPr>
              <a:t>ngàn</a:t>
            </a:r>
            <a:r>
              <a:rPr lang="en-US" b="0" dirty="0" smtClean="0">
                <a:solidFill>
                  <a:schemeClr val="bg1"/>
                </a:solidFill>
              </a:rPr>
              <a:t> </a:t>
            </a:r>
            <a:r>
              <a:rPr lang="en-US" b="0" dirty="0" err="1" smtClean="0">
                <a:solidFill>
                  <a:schemeClr val="bg1"/>
                </a:solidFill>
              </a:rPr>
              <a:t>năm</a:t>
            </a:r>
            <a:r>
              <a:rPr lang="en-US" b="0" dirty="0" smtClean="0">
                <a:solidFill>
                  <a:schemeClr val="bg1"/>
                </a:solidFill>
              </a:rPr>
              <a:t> </a:t>
            </a:r>
            <a:r>
              <a:rPr lang="en-US" b="0" dirty="0" err="1" smtClean="0">
                <a:solidFill>
                  <a:schemeClr val="bg1"/>
                </a:solidFill>
              </a:rPr>
              <a:t>như</a:t>
            </a:r>
            <a:r>
              <a:rPr lang="en-US" b="0" dirty="0" smtClean="0">
                <a:solidFill>
                  <a:schemeClr val="bg1"/>
                </a:solidFill>
              </a:rPr>
              <a:t> </a:t>
            </a:r>
            <a:r>
              <a:rPr lang="en-US" b="0" dirty="0" err="1" smtClean="0">
                <a:solidFill>
                  <a:schemeClr val="bg1"/>
                </a:solidFill>
              </a:rPr>
              <a:t>núi</a:t>
            </a:r>
            <a:r>
              <a:rPr lang="en-US" b="0" dirty="0" smtClean="0">
                <a:solidFill>
                  <a:schemeClr val="bg1"/>
                </a:solidFill>
              </a:rPr>
              <a:t> </a:t>
            </a:r>
            <a:r>
              <a:rPr lang="en-US" b="0" dirty="0" err="1" smtClean="0">
                <a:solidFill>
                  <a:schemeClr val="bg1"/>
                </a:solidFill>
              </a:rPr>
              <a:t>cao</a:t>
            </a:r>
            <a:r>
              <a:rPr lang="en-US" b="0" dirty="0" smtClean="0">
                <a:solidFill>
                  <a:schemeClr val="bg1"/>
                </a:solidFill>
              </a:rPr>
              <a:t>, </a:t>
            </a:r>
            <a:r>
              <a:rPr lang="en-US" b="0" dirty="0" err="1" smtClean="0">
                <a:solidFill>
                  <a:schemeClr val="bg1"/>
                </a:solidFill>
              </a:rPr>
              <a:t>sông</a:t>
            </a:r>
            <a:r>
              <a:rPr lang="en-US" b="0" dirty="0" smtClean="0">
                <a:solidFill>
                  <a:schemeClr val="bg1"/>
                </a:solidFill>
              </a:rPr>
              <a:t> </a:t>
            </a:r>
            <a:r>
              <a:rPr lang="en-US" b="0" dirty="0" err="1" smtClean="0">
                <a:solidFill>
                  <a:schemeClr val="bg1"/>
                </a:solidFill>
              </a:rPr>
              <a:t>dài</a:t>
            </a:r>
            <a:r>
              <a:rPr lang="en-US" b="0" dirty="0" smtClean="0">
                <a:solidFill>
                  <a:schemeClr val="bg1"/>
                </a:solidFill>
              </a:rPr>
              <a:t>, </a:t>
            </a:r>
            <a:r>
              <a:rPr lang="en-US" b="0" dirty="0" err="1" smtClean="0">
                <a:solidFill>
                  <a:schemeClr val="bg1"/>
                </a:solidFill>
              </a:rPr>
              <a:t>biển</a:t>
            </a:r>
            <a:r>
              <a:rPr lang="en-US" b="0" dirty="0" smtClean="0">
                <a:solidFill>
                  <a:schemeClr val="bg1"/>
                </a:solidFill>
              </a:rPr>
              <a:t> </a:t>
            </a:r>
            <a:r>
              <a:rPr lang="en-US" b="0" dirty="0" err="1" smtClean="0">
                <a:solidFill>
                  <a:schemeClr val="bg1"/>
                </a:solidFill>
              </a:rPr>
              <a:t>khơi</a:t>
            </a:r>
            <a:r>
              <a:rPr lang="en-US" b="0" dirty="0" smtClean="0">
                <a:solidFill>
                  <a:schemeClr val="bg1"/>
                </a:solidFill>
              </a:rPr>
              <a:t>. Cao </a:t>
            </a:r>
            <a:r>
              <a:rPr lang="en-US" b="0" dirty="0" err="1" smtClean="0">
                <a:solidFill>
                  <a:schemeClr val="bg1"/>
                </a:solidFill>
              </a:rPr>
              <a:t>vời</a:t>
            </a:r>
            <a:r>
              <a:rPr lang="en-US" b="0" dirty="0" smtClean="0">
                <a:solidFill>
                  <a:schemeClr val="bg1"/>
                </a:solidFill>
              </a:rPr>
              <a:t> </a:t>
            </a:r>
            <a:r>
              <a:rPr lang="en-US" b="0" dirty="0" err="1" smtClean="0">
                <a:solidFill>
                  <a:schemeClr val="bg1"/>
                </a:solidFill>
              </a:rPr>
              <a:t>tình</a:t>
            </a:r>
            <a:r>
              <a:rPr lang="en-US" b="0" dirty="0" smtClean="0">
                <a:solidFill>
                  <a:schemeClr val="bg1"/>
                </a:solidFill>
              </a:rPr>
              <a:t> Cha con </a:t>
            </a:r>
            <a:r>
              <a:rPr lang="en-US" b="0" dirty="0" err="1" smtClean="0">
                <a:solidFill>
                  <a:schemeClr val="bg1"/>
                </a:solidFill>
              </a:rPr>
              <a:t>hát</a:t>
            </a:r>
            <a:r>
              <a:rPr lang="en-US" b="0" dirty="0" smtClean="0">
                <a:solidFill>
                  <a:schemeClr val="bg1"/>
                </a:solidFill>
              </a:rPr>
              <a:t> ca </a:t>
            </a:r>
            <a:r>
              <a:rPr lang="en-US" b="0" dirty="0" err="1" smtClean="0">
                <a:solidFill>
                  <a:schemeClr val="bg1"/>
                </a:solidFill>
              </a:rPr>
              <a:t>muôn</a:t>
            </a:r>
            <a:r>
              <a:rPr lang="en-US" b="0" dirty="0" smtClean="0">
                <a:solidFill>
                  <a:schemeClr val="bg1"/>
                </a:solidFill>
              </a:rPr>
              <a:t> </a:t>
            </a:r>
            <a:r>
              <a:rPr lang="en-US" b="0" dirty="0" err="1" smtClean="0">
                <a:solidFill>
                  <a:schemeClr val="bg1"/>
                </a:solidFill>
              </a:rPr>
              <a:t>đời</a:t>
            </a:r>
            <a:r>
              <a:rPr lang="en-US" b="0" dirty="0" smtClean="0">
                <a:solidFill>
                  <a:schemeClr val="bg1"/>
                </a:solidFill>
              </a:rPr>
              <a:t> </a:t>
            </a:r>
            <a:r>
              <a:rPr lang="en-US" b="0" dirty="0" err="1" smtClean="0">
                <a:solidFill>
                  <a:schemeClr val="bg1"/>
                </a:solidFill>
              </a:rPr>
              <a:t>chẳng</a:t>
            </a:r>
            <a:r>
              <a:rPr lang="en-US" b="0" dirty="0" smtClean="0">
                <a:solidFill>
                  <a:schemeClr val="bg1"/>
                </a:solidFill>
              </a:rPr>
              <a:t> </a:t>
            </a:r>
            <a:r>
              <a:rPr lang="en-US" b="0" dirty="0" err="1" smtClean="0">
                <a:solidFill>
                  <a:schemeClr val="bg1"/>
                </a:solidFill>
              </a:rPr>
              <a:t>ngơi</a:t>
            </a:r>
            <a:r>
              <a:rPr lang="en-US" b="0"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12999775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71925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rPr>
              <a:t>Thắp</a:t>
            </a:r>
            <a:r>
              <a:rPr lang="en-US" sz="6600" b="0" dirty="0" smtClean="0">
                <a:solidFill>
                  <a:srgbClr val="FFFF00"/>
                </a:solidFill>
              </a:rPr>
              <a:t> </a:t>
            </a:r>
            <a:r>
              <a:rPr lang="en-US" sz="6600" b="0" dirty="0" err="1" smtClean="0">
                <a:solidFill>
                  <a:srgbClr val="FFFF00"/>
                </a:solidFill>
              </a:rPr>
              <a:t>Sáng</a:t>
            </a:r>
            <a:r>
              <a:rPr lang="en-US" sz="6600" b="0" dirty="0" smtClean="0">
                <a:solidFill>
                  <a:srgbClr val="FFFF00"/>
                </a:solidFill>
              </a:rPr>
              <a:t> </a:t>
            </a:r>
            <a:r>
              <a:rPr lang="en-US" sz="6600" b="0" dirty="0" err="1" smtClean="0">
                <a:solidFill>
                  <a:srgbClr val="FFFF00"/>
                </a:solidFill>
              </a:rPr>
              <a:t>Trong</a:t>
            </a:r>
            <a:r>
              <a:rPr lang="en-US" sz="6600" b="0" dirty="0" smtClean="0">
                <a:solidFill>
                  <a:srgbClr val="FFFF00"/>
                </a:solidFill>
              </a:rPr>
              <a:t> Con</a:t>
            </a:r>
            <a:r>
              <a:rPr lang="en-US" sz="5400" b="0" dirty="0">
                <a:solidFill>
                  <a:srgbClr val="FFFF00"/>
                </a:solidFill>
                <a:effectLst/>
                <a:latin typeface="+mj-lt"/>
              </a:rPr>
              <a:t/>
            </a:r>
            <a:br>
              <a:rPr lang="en-US" sz="5400" b="0" dirty="0">
                <a:solidFill>
                  <a:srgbClr val="FFFF00"/>
                </a:solidFill>
                <a:effectLst/>
                <a:latin typeface="+mj-lt"/>
              </a:rPr>
            </a:br>
            <a:r>
              <a:rPr lang="en-US" b="0" i="1" dirty="0" err="1" smtClean="0">
                <a:solidFill>
                  <a:schemeClr val="bg1"/>
                </a:solidFill>
              </a:rPr>
              <a:t>Trầm</a:t>
            </a:r>
            <a:r>
              <a:rPr lang="en-US" b="0" i="1" dirty="0" smtClean="0">
                <a:solidFill>
                  <a:schemeClr val="bg1"/>
                </a:solidFill>
              </a:rPr>
              <a:t> </a:t>
            </a:r>
            <a:r>
              <a:rPr lang="en-US" b="0" i="1" dirty="0" err="1" smtClean="0">
                <a:solidFill>
                  <a:schemeClr val="bg1"/>
                </a:solidFill>
              </a:rPr>
              <a:t>Hương</a:t>
            </a:r>
            <a:r>
              <a:rPr lang="en-US" b="0" i="1" dirty="0" smtClean="0">
                <a:solidFill>
                  <a:schemeClr val="bg1"/>
                </a:solidFill>
              </a:rPr>
              <a:t> – </a:t>
            </a:r>
            <a:r>
              <a:rPr lang="en-US" b="0" i="1" dirty="0" err="1" smtClean="0">
                <a:solidFill>
                  <a:schemeClr val="bg1"/>
                </a:solidFill>
              </a:rPr>
              <a:t>Hùng</a:t>
            </a:r>
            <a:r>
              <a:rPr lang="en-US" b="0" i="1" dirty="0" smtClean="0">
                <a:solidFill>
                  <a:schemeClr val="bg1"/>
                </a:solidFill>
              </a:rPr>
              <a:t> </a:t>
            </a:r>
            <a:r>
              <a:rPr lang="en-US" b="0" i="1" dirty="0" err="1" smtClean="0">
                <a:solidFill>
                  <a:schemeClr val="bg1"/>
                </a:solidFill>
              </a:rPr>
              <a:t>Lân</a:t>
            </a:r>
            <a:endParaRPr lang="en-US" sz="4800" b="0" i="1" dirty="0">
              <a:solidFill>
                <a:schemeClr val="bg1"/>
              </a:solidFill>
              <a:effectLst/>
              <a:latin typeface="+mj-lt"/>
            </a:endParaRPr>
          </a:p>
        </p:txBody>
      </p:sp>
      <p:pic>
        <p:nvPicPr>
          <p:cNvPr id="3" name="Picture 2"/>
          <p:cNvPicPr>
            <a:picLocks noChangeAspect="1"/>
          </p:cNvPicPr>
          <p:nvPr/>
        </p:nvPicPr>
        <p:blipFill>
          <a:blip r:embed="rId2"/>
          <a:stretch>
            <a:fillRect/>
          </a:stretch>
        </p:blipFill>
        <p:spPr>
          <a:xfrm>
            <a:off x="2133600" y="3867150"/>
            <a:ext cx="5428611" cy="1129873"/>
          </a:xfrm>
          <a:prstGeom prst="rect">
            <a:avLst/>
          </a:prstGeom>
        </p:spPr>
      </p:pic>
      <p:sp>
        <p:nvSpPr>
          <p:cNvPr id="4" name="Rectangle 3"/>
          <p:cNvSpPr/>
          <p:nvPr/>
        </p:nvSpPr>
        <p:spPr>
          <a:xfrm>
            <a:off x="2758665" y="4114890"/>
            <a:ext cx="3810260" cy="646331"/>
          </a:xfrm>
          <a:prstGeom prst="rect">
            <a:avLst/>
          </a:prstGeom>
          <a:noFill/>
        </p:spPr>
        <p:txBody>
          <a:bodyPr wrap="square" lIns="91440" tIns="45720" rIns="91440" bIns="45720">
            <a:spAutoFit/>
          </a:bodyPr>
          <a:lstStyle/>
          <a:p>
            <a:pPr algn="ctr"/>
            <a:r>
              <a:rPr lang="en-US"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CA ĐOÀN THÁNH GIOAN TẨY GIẢ</a:t>
            </a:r>
          </a:p>
          <a:p>
            <a:pPr algn="ctr"/>
            <a:r>
              <a:rPr lang="en-US"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Autofit/>
          </a:bodyPr>
          <a:lstStyle/>
          <a:p>
            <a:pPr algn="just"/>
            <a:r>
              <a:rPr lang="en-US" sz="4800" b="0" u="sng" dirty="0" smtClean="0">
                <a:solidFill>
                  <a:srgbClr val="FFFF00"/>
                </a:solidFill>
              </a:rPr>
              <a:t>ĐK:</a:t>
            </a:r>
            <a:r>
              <a:rPr lang="en-US" sz="4800" b="0" dirty="0" smtClean="0"/>
              <a:t> </a:t>
            </a:r>
            <a:r>
              <a:rPr lang="en-US" sz="4800" b="0" dirty="0" err="1" smtClean="0">
                <a:solidFill>
                  <a:schemeClr val="bg1"/>
                </a:solidFill>
              </a:rPr>
              <a:t>Thắp</a:t>
            </a:r>
            <a:r>
              <a:rPr lang="en-US" sz="4800" b="0" dirty="0" smtClean="0">
                <a:solidFill>
                  <a:schemeClr val="bg1"/>
                </a:solidFill>
              </a:rPr>
              <a:t> </a:t>
            </a:r>
            <a:r>
              <a:rPr lang="en-US" sz="4800" b="0" dirty="0" err="1" smtClean="0">
                <a:solidFill>
                  <a:schemeClr val="bg1"/>
                </a:solidFill>
              </a:rPr>
              <a:t>sáng</a:t>
            </a:r>
            <a:r>
              <a:rPr lang="en-US" sz="4800" b="0" dirty="0" smtClean="0">
                <a:solidFill>
                  <a:schemeClr val="bg1"/>
                </a:solidFill>
              </a:rPr>
              <a:t> </a:t>
            </a:r>
            <a:r>
              <a:rPr lang="en-US" sz="4800" b="0" dirty="0" err="1" smtClean="0">
                <a:solidFill>
                  <a:schemeClr val="bg1"/>
                </a:solidFill>
              </a:rPr>
              <a:t>lên</a:t>
            </a:r>
            <a:r>
              <a:rPr lang="en-US" sz="4800" b="0" dirty="0" smtClean="0">
                <a:solidFill>
                  <a:schemeClr val="bg1"/>
                </a:solidFill>
              </a:rPr>
              <a:t> </a:t>
            </a:r>
            <a:r>
              <a:rPr lang="en-US" sz="4800" b="0" dirty="0" err="1" smtClean="0">
                <a:solidFill>
                  <a:schemeClr val="bg1"/>
                </a:solidFill>
              </a:rPr>
              <a:t>trong</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Thắp</a:t>
            </a:r>
            <a:r>
              <a:rPr lang="en-US" sz="4800" b="0" i="1" dirty="0" smtClean="0">
                <a:solidFill>
                  <a:schemeClr val="bg1"/>
                </a:solidFill>
              </a:rPr>
              <a:t> </a:t>
            </a:r>
            <a:r>
              <a:rPr lang="en-US" sz="4800" b="0" i="1" dirty="0" err="1" smtClean="0">
                <a:solidFill>
                  <a:schemeClr val="bg1"/>
                </a:solidFill>
              </a:rPr>
              <a:t>sáng</a:t>
            </a:r>
            <a:r>
              <a:rPr lang="en-US" sz="4800" b="0" i="1" dirty="0" smtClean="0">
                <a:solidFill>
                  <a:schemeClr val="bg1"/>
                </a:solidFill>
              </a:rPr>
              <a:t> </a:t>
            </a:r>
            <a:r>
              <a:rPr lang="en-US" sz="4800" b="0" i="1" dirty="0" err="1" smtClean="0">
                <a:solidFill>
                  <a:schemeClr val="bg1"/>
                </a:solidFill>
              </a:rPr>
              <a:t>lên</a:t>
            </a:r>
            <a:r>
              <a:rPr lang="en-US" sz="4800" b="0" i="1" dirty="0" smtClean="0">
                <a:solidFill>
                  <a:schemeClr val="bg1"/>
                </a:solidFill>
              </a:rPr>
              <a:t>)</a:t>
            </a:r>
            <a:r>
              <a:rPr lang="en-US" sz="4800" b="0" dirty="0" smtClean="0">
                <a:solidFill>
                  <a:schemeClr val="bg1"/>
                </a:solidFill>
              </a:rPr>
              <a:t> con </a:t>
            </a:r>
            <a:r>
              <a:rPr lang="en-US" sz="4800" b="0" dirty="0" err="1" smtClean="0">
                <a:solidFill>
                  <a:schemeClr val="bg1"/>
                </a:solidFill>
              </a:rPr>
              <a:t>tình</a:t>
            </a:r>
            <a:r>
              <a:rPr lang="en-US" sz="4800" b="0" dirty="0" smtClean="0">
                <a:solidFill>
                  <a:schemeClr val="bg1"/>
                </a:solidFill>
              </a:rPr>
              <a:t> </a:t>
            </a:r>
            <a:r>
              <a:rPr lang="en-US" sz="4800" b="0" dirty="0" err="1" smtClean="0">
                <a:solidFill>
                  <a:schemeClr val="bg1"/>
                </a:solidFill>
              </a:rPr>
              <a:t>yêu</a:t>
            </a:r>
            <a:r>
              <a:rPr lang="en-US" sz="4800" b="0" dirty="0" smtClean="0">
                <a:solidFill>
                  <a:schemeClr val="bg1"/>
                </a:solidFill>
              </a:rPr>
              <a:t> </a:t>
            </a:r>
            <a:r>
              <a:rPr lang="en-US" sz="4800" b="0" dirty="0" err="1" smtClean="0">
                <a:solidFill>
                  <a:schemeClr val="bg1"/>
                </a:solidFill>
              </a:rPr>
              <a:t>Chúa</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Là</a:t>
            </a:r>
            <a:r>
              <a:rPr lang="en-US" sz="4800" b="0" i="1" dirty="0" smtClean="0">
                <a:solidFill>
                  <a:schemeClr val="bg1"/>
                </a:solidFill>
              </a:rPr>
              <a:t> </a:t>
            </a:r>
            <a:r>
              <a:rPr lang="en-US" sz="4800" b="0" i="1" dirty="0" err="1" smtClean="0">
                <a:solidFill>
                  <a:schemeClr val="bg1"/>
                </a:solidFill>
              </a:rPr>
              <a:t>tình</a:t>
            </a:r>
            <a:r>
              <a:rPr lang="en-US" sz="4800" b="0" i="1" dirty="0" smtClean="0">
                <a:solidFill>
                  <a:schemeClr val="bg1"/>
                </a:solidFill>
              </a:rPr>
              <a:t> </a:t>
            </a:r>
            <a:r>
              <a:rPr lang="en-US" sz="4800" b="0" i="1" dirty="0" err="1" smtClean="0">
                <a:solidFill>
                  <a:schemeClr val="bg1"/>
                </a:solidFill>
              </a:rPr>
              <a:t>yêu</a:t>
            </a:r>
            <a:r>
              <a:rPr lang="en-US" sz="4800" b="0" i="1" dirty="0" smtClean="0">
                <a:solidFill>
                  <a:schemeClr val="bg1"/>
                </a:solidFill>
              </a:rPr>
              <a:t> </a:t>
            </a:r>
            <a:r>
              <a:rPr lang="en-US" sz="4800" b="0" i="1" dirty="0" err="1" smtClean="0">
                <a:solidFill>
                  <a:schemeClr val="bg1"/>
                </a:solidFill>
              </a:rPr>
              <a:t>Chúa</a:t>
            </a:r>
            <a:r>
              <a:rPr lang="en-US" sz="4800" b="0" i="1" dirty="0" smtClean="0">
                <a:solidFill>
                  <a:schemeClr val="bg1"/>
                </a:solidFill>
              </a:rPr>
              <a:t>)</a:t>
            </a:r>
            <a:r>
              <a:rPr lang="en-US" sz="4800" b="0" dirty="0" smtClean="0">
                <a:solidFill>
                  <a:schemeClr val="bg1"/>
                </a:solidFill>
              </a:rPr>
              <a:t>. </a:t>
            </a:r>
            <a:r>
              <a:rPr lang="en-US" sz="4800" b="0" dirty="0" err="1" smtClean="0">
                <a:solidFill>
                  <a:schemeClr val="bg1"/>
                </a:solidFill>
              </a:rPr>
              <a:t>Thắp</a:t>
            </a:r>
            <a:r>
              <a:rPr lang="en-US" sz="4800" b="0" dirty="0" smtClean="0">
                <a:solidFill>
                  <a:schemeClr val="bg1"/>
                </a:solidFill>
              </a:rPr>
              <a:t> </a:t>
            </a:r>
            <a:r>
              <a:rPr lang="en-US" sz="4800" b="0" dirty="0" err="1" smtClean="0">
                <a:solidFill>
                  <a:schemeClr val="bg1"/>
                </a:solidFill>
              </a:rPr>
              <a:t>sáng</a:t>
            </a:r>
            <a:r>
              <a:rPr lang="en-US" sz="4800" b="0" dirty="0" smtClean="0">
                <a:solidFill>
                  <a:schemeClr val="bg1"/>
                </a:solidFill>
              </a:rPr>
              <a:t> </a:t>
            </a:r>
            <a:r>
              <a:rPr lang="en-US" sz="4800" b="0" dirty="0" err="1" smtClean="0">
                <a:solidFill>
                  <a:schemeClr val="bg1"/>
                </a:solidFill>
              </a:rPr>
              <a:t>lên</a:t>
            </a:r>
            <a:r>
              <a:rPr lang="en-US" sz="4800" b="0" dirty="0" smtClean="0">
                <a:solidFill>
                  <a:schemeClr val="bg1"/>
                </a:solidFill>
              </a:rPr>
              <a:t> </a:t>
            </a:r>
            <a:r>
              <a:rPr lang="en-US" sz="4800" b="0" dirty="0" err="1" smtClean="0">
                <a:solidFill>
                  <a:schemeClr val="bg1"/>
                </a:solidFill>
              </a:rPr>
              <a:t>trong</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Thắp</a:t>
            </a:r>
            <a:r>
              <a:rPr lang="en-US" sz="4800" b="0" i="1" dirty="0" smtClean="0">
                <a:solidFill>
                  <a:schemeClr val="bg1"/>
                </a:solidFill>
              </a:rPr>
              <a:t> </a:t>
            </a:r>
            <a:r>
              <a:rPr lang="en-US" sz="4800" b="0" i="1" dirty="0" err="1" smtClean="0">
                <a:solidFill>
                  <a:schemeClr val="bg1"/>
                </a:solidFill>
              </a:rPr>
              <a:t>sáng</a:t>
            </a:r>
            <a:r>
              <a:rPr lang="en-US" sz="4800" b="0" i="1" dirty="0" smtClean="0">
                <a:solidFill>
                  <a:schemeClr val="bg1"/>
                </a:solidFill>
              </a:rPr>
              <a:t> </a:t>
            </a:r>
            <a:r>
              <a:rPr lang="en-US" sz="4800" b="0" i="1" dirty="0" err="1" smtClean="0">
                <a:solidFill>
                  <a:schemeClr val="bg1"/>
                </a:solidFill>
              </a:rPr>
              <a:t>lên</a:t>
            </a:r>
            <a:r>
              <a:rPr lang="en-US" sz="4800" b="0" i="1" dirty="0" smtClean="0">
                <a:solidFill>
                  <a:schemeClr val="bg1"/>
                </a:solidFill>
              </a:rPr>
              <a:t>)</a:t>
            </a:r>
            <a:r>
              <a:rPr lang="en-US" sz="4800" b="0" dirty="0" smtClean="0">
                <a:solidFill>
                  <a:schemeClr val="bg1"/>
                </a:solidFill>
              </a:rPr>
              <a:t> con </a:t>
            </a:r>
            <a:r>
              <a:rPr lang="en-US" sz="4800" b="0" dirty="0" err="1" smtClean="0">
                <a:solidFill>
                  <a:schemeClr val="bg1"/>
                </a:solidFill>
              </a:rPr>
              <a:t>tình</a:t>
            </a:r>
            <a:r>
              <a:rPr lang="en-US" sz="4800" b="0" dirty="0" smtClean="0">
                <a:solidFill>
                  <a:schemeClr val="bg1"/>
                </a:solidFill>
              </a:rPr>
              <a:t> </a:t>
            </a:r>
            <a:r>
              <a:rPr lang="en-US" sz="4800" b="0" dirty="0" err="1" smtClean="0">
                <a:solidFill>
                  <a:schemeClr val="bg1"/>
                </a:solidFill>
              </a:rPr>
              <a:t>tuyệt</a:t>
            </a:r>
            <a:r>
              <a:rPr lang="en-US" sz="4800" b="0" dirty="0" smtClean="0">
                <a:solidFill>
                  <a:schemeClr val="bg1"/>
                </a:solidFill>
              </a:rPr>
              <a:t> </a:t>
            </a:r>
            <a:r>
              <a:rPr lang="en-US" sz="4800" b="0" dirty="0" err="1" smtClean="0">
                <a:solidFill>
                  <a:schemeClr val="bg1"/>
                </a:solidFill>
              </a:rPr>
              <a:t>vời</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Tình</a:t>
            </a:r>
            <a:r>
              <a:rPr lang="en-US" sz="4800" b="0" i="1" dirty="0" smtClean="0">
                <a:solidFill>
                  <a:schemeClr val="bg1"/>
                </a:solidFill>
              </a:rPr>
              <a:t> </a:t>
            </a:r>
            <a:r>
              <a:rPr lang="en-US" sz="4800" b="0" i="1" dirty="0" err="1" smtClean="0">
                <a:solidFill>
                  <a:schemeClr val="bg1"/>
                </a:solidFill>
              </a:rPr>
              <a:t>mến</a:t>
            </a:r>
            <a:r>
              <a:rPr lang="en-US" sz="4800" b="0" i="1" dirty="0" smtClean="0">
                <a:solidFill>
                  <a:schemeClr val="bg1"/>
                </a:solidFill>
              </a:rPr>
              <a:t> </a:t>
            </a:r>
            <a:r>
              <a:rPr lang="en-US" sz="4800" b="0" i="1" dirty="0" err="1" smtClean="0">
                <a:solidFill>
                  <a:schemeClr val="bg1"/>
                </a:solidFill>
              </a:rPr>
              <a:t>tuyệt</a:t>
            </a:r>
            <a:r>
              <a:rPr lang="en-US" sz="4800" b="0" i="1" dirty="0" smtClean="0">
                <a:solidFill>
                  <a:schemeClr val="bg1"/>
                </a:solidFill>
              </a:rPr>
              <a:t> </a:t>
            </a:r>
            <a:r>
              <a:rPr lang="en-US" sz="4800" b="0" i="1" dirty="0" err="1" smtClean="0">
                <a:solidFill>
                  <a:schemeClr val="bg1"/>
                </a:solidFill>
              </a:rPr>
              <a:t>vời</a:t>
            </a:r>
            <a:r>
              <a:rPr lang="en-US" sz="4800" b="0" i="1" dirty="0" smtClean="0">
                <a:solidFill>
                  <a:schemeClr val="bg1"/>
                </a:solidFill>
              </a:rPr>
              <a:t>, </a:t>
            </a:r>
            <a:r>
              <a:rPr lang="en-US" sz="4800" b="0" i="1" dirty="0" err="1" smtClean="0">
                <a:solidFill>
                  <a:schemeClr val="bg1"/>
                </a:solidFill>
              </a:rPr>
              <a:t>tuyệt</a:t>
            </a:r>
            <a:r>
              <a:rPr lang="en-US" sz="4800" b="0" i="1" dirty="0" smtClean="0">
                <a:solidFill>
                  <a:schemeClr val="bg1"/>
                </a:solidFill>
              </a:rPr>
              <a:t> </a:t>
            </a:r>
            <a:r>
              <a:rPr lang="en-US" sz="4800" b="0" i="1" dirty="0" err="1" smtClean="0">
                <a:solidFill>
                  <a:schemeClr val="bg1"/>
                </a:solidFill>
              </a:rPr>
              <a:t>vời</a:t>
            </a:r>
            <a:r>
              <a:rPr lang="en-US" sz="4800" b="0" i="1" dirty="0" smtClean="0">
                <a:solidFill>
                  <a:schemeClr val="bg1"/>
                </a:solidFill>
              </a:rPr>
              <a:t>)</a:t>
            </a:r>
            <a:r>
              <a:rPr lang="en-US" sz="4800" b="0" dirty="0" smtClean="0">
                <a:solidFill>
                  <a:schemeClr val="bg1"/>
                </a:solidFill>
              </a:rPr>
              <a:t>.  </a:t>
            </a:r>
            <a:endParaRPr lang="en-US" sz="4800" b="0" dirty="0"/>
          </a:p>
        </p:txBody>
      </p:sp>
    </p:spTree>
    <p:extLst>
      <p:ext uri="{BB962C8B-B14F-4D97-AF65-F5344CB8AC3E}">
        <p14:creationId xmlns:p14="http://schemas.microsoft.com/office/powerpoint/2010/main" val="42222288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smtClean="0">
                <a:solidFill>
                  <a:srgbClr val="FFFF00"/>
                </a:solidFill>
                <a:effectLst/>
              </a:rPr>
              <a:t>Tk1:</a:t>
            </a:r>
            <a:r>
              <a:rPr lang="en-US" sz="6600" b="0" dirty="0" smtClean="0">
                <a:solidFill>
                  <a:srgbClr val="FFFF00"/>
                </a:solidFill>
                <a:effectLst/>
              </a:rPr>
              <a:t> </a:t>
            </a:r>
            <a:r>
              <a:rPr lang="en-US" sz="6600" b="0" dirty="0" err="1" smtClean="0">
                <a:solidFill>
                  <a:schemeClr val="bg1"/>
                </a:solidFill>
              </a:rPr>
              <a:t>Để</a:t>
            </a:r>
            <a:r>
              <a:rPr lang="en-US" sz="6600" b="0" dirty="0" smtClean="0">
                <a:solidFill>
                  <a:schemeClr val="bg1"/>
                </a:solidFill>
              </a:rPr>
              <a:t> con </a:t>
            </a:r>
            <a:r>
              <a:rPr lang="en-US" sz="6600" b="0" dirty="0" err="1" smtClean="0">
                <a:solidFill>
                  <a:schemeClr val="bg1"/>
                </a:solidFill>
              </a:rPr>
              <a:t>hân</a:t>
            </a:r>
            <a:r>
              <a:rPr lang="en-US" sz="6600" b="0" dirty="0" smtClean="0">
                <a:solidFill>
                  <a:schemeClr val="bg1"/>
                </a:solidFill>
              </a:rPr>
              <a:t> </a:t>
            </a:r>
            <a:r>
              <a:rPr lang="en-US" sz="6600" b="0" dirty="0" err="1" smtClean="0">
                <a:solidFill>
                  <a:schemeClr val="bg1"/>
                </a:solidFill>
              </a:rPr>
              <a:t>hoan</a:t>
            </a:r>
            <a:r>
              <a:rPr lang="en-US" sz="6600" b="0" dirty="0" smtClean="0">
                <a:solidFill>
                  <a:schemeClr val="bg1"/>
                </a:solidFill>
              </a:rPr>
              <a:t> </a:t>
            </a:r>
            <a:r>
              <a:rPr lang="en-US" sz="6600" b="0" dirty="0" err="1" smtClean="0">
                <a:solidFill>
                  <a:schemeClr val="bg1"/>
                </a:solidFill>
              </a:rPr>
              <a:t>đem</a:t>
            </a:r>
            <a:r>
              <a:rPr lang="en-US" sz="6600" b="0" dirty="0" smtClean="0">
                <a:solidFill>
                  <a:schemeClr val="bg1"/>
                </a:solidFill>
              </a:rPr>
              <a:t> tin </a:t>
            </a:r>
            <a:r>
              <a:rPr lang="en-US" sz="6600" b="0" dirty="0" err="1" smtClean="0">
                <a:solidFill>
                  <a:schemeClr val="bg1"/>
                </a:solidFill>
              </a:rPr>
              <a:t>yêu</a:t>
            </a:r>
            <a:r>
              <a:rPr lang="en-US" sz="6600" b="0" dirty="0" smtClean="0">
                <a:solidFill>
                  <a:schemeClr val="bg1"/>
                </a:solidFill>
              </a:rPr>
              <a:t> </a:t>
            </a:r>
            <a:r>
              <a:rPr lang="en-US" sz="6600" b="0" dirty="0" err="1" smtClean="0">
                <a:solidFill>
                  <a:schemeClr val="bg1"/>
                </a:solidFill>
              </a:rPr>
              <a:t>đi</a:t>
            </a:r>
            <a:r>
              <a:rPr lang="en-US" sz="6600" b="0" dirty="0" smtClean="0">
                <a:solidFill>
                  <a:schemeClr val="bg1"/>
                </a:solidFill>
              </a:rPr>
              <a:t> </a:t>
            </a:r>
            <a:r>
              <a:rPr lang="en-US" sz="6600" b="0" dirty="0" err="1" smtClean="0">
                <a:solidFill>
                  <a:schemeClr val="bg1"/>
                </a:solidFill>
              </a:rPr>
              <a:t>về</a:t>
            </a:r>
            <a:r>
              <a:rPr lang="en-US" sz="6600" b="0" dirty="0" smtClean="0">
                <a:solidFill>
                  <a:schemeClr val="bg1"/>
                </a:solidFill>
              </a:rPr>
              <a:t> </a:t>
            </a:r>
            <a:r>
              <a:rPr lang="en-US" sz="6600" b="0" dirty="0" err="1" smtClean="0">
                <a:solidFill>
                  <a:schemeClr val="bg1"/>
                </a:solidFill>
              </a:rPr>
              <a:t>muôn</a:t>
            </a:r>
            <a:r>
              <a:rPr lang="en-US" sz="6600" b="0" dirty="0" smtClean="0">
                <a:solidFill>
                  <a:schemeClr val="bg1"/>
                </a:solidFill>
              </a:rPr>
              <a:t> </a:t>
            </a:r>
            <a:r>
              <a:rPr lang="en-US" sz="6600" b="0" dirty="0" err="1" smtClean="0">
                <a:solidFill>
                  <a:schemeClr val="bg1"/>
                </a:solidFill>
              </a:rPr>
              <a:t>lối</a:t>
            </a:r>
            <a:r>
              <a:rPr lang="en-US" sz="6600" b="0" dirty="0" smtClean="0">
                <a:solidFill>
                  <a:schemeClr val="bg1"/>
                </a:solidFill>
              </a:rPr>
              <a:t>. </a:t>
            </a:r>
            <a:r>
              <a:rPr lang="en-US" sz="6600" b="0" dirty="0" err="1" smtClean="0">
                <a:solidFill>
                  <a:schemeClr val="bg1"/>
                </a:solidFill>
              </a:rPr>
              <a:t>Tựa</a:t>
            </a:r>
            <a:r>
              <a:rPr lang="en-US" sz="6600" b="0" dirty="0" smtClean="0">
                <a:solidFill>
                  <a:schemeClr val="bg1"/>
                </a:solidFill>
              </a:rPr>
              <a:t> </a:t>
            </a:r>
            <a:r>
              <a:rPr lang="en-US" sz="6600" b="0" dirty="0" err="1" smtClean="0">
                <a:solidFill>
                  <a:schemeClr val="bg1"/>
                </a:solidFill>
              </a:rPr>
              <a:t>như</a:t>
            </a:r>
            <a:r>
              <a:rPr lang="en-US" sz="6600" b="0" dirty="0" smtClean="0">
                <a:solidFill>
                  <a:schemeClr val="bg1"/>
                </a:solidFill>
              </a:rPr>
              <a:t> </a:t>
            </a:r>
            <a:r>
              <a:rPr lang="en-US" sz="6600" b="0" dirty="0" err="1" smtClean="0">
                <a:solidFill>
                  <a:schemeClr val="bg1"/>
                </a:solidFill>
              </a:rPr>
              <a:t>mưa</a:t>
            </a:r>
            <a:r>
              <a:rPr lang="en-US" sz="6600" b="0" dirty="0" smtClean="0">
                <a:solidFill>
                  <a:schemeClr val="bg1"/>
                </a:solidFill>
              </a:rPr>
              <a:t> </a:t>
            </a:r>
            <a:r>
              <a:rPr lang="en-US" sz="6600" b="0" dirty="0" err="1" smtClean="0">
                <a:solidFill>
                  <a:schemeClr val="bg1"/>
                </a:solidFill>
              </a:rPr>
              <a:t>tuôn</a:t>
            </a:r>
            <a:r>
              <a:rPr lang="en-US" sz="6600" b="0" dirty="0" smtClean="0">
                <a:solidFill>
                  <a:schemeClr val="bg1"/>
                </a:solidFill>
              </a:rPr>
              <a:t>, </a:t>
            </a:r>
            <a:r>
              <a:rPr lang="en-US" sz="6600" b="0" dirty="0" err="1" smtClean="0">
                <a:solidFill>
                  <a:schemeClr val="bg1"/>
                </a:solidFill>
              </a:rPr>
              <a:t>mưa</a:t>
            </a:r>
            <a:r>
              <a:rPr lang="en-US" sz="6600" b="0" dirty="0" smtClean="0">
                <a:solidFill>
                  <a:schemeClr val="bg1"/>
                </a:solidFill>
              </a:rPr>
              <a:t> </a:t>
            </a:r>
            <a:r>
              <a:rPr lang="en-US" sz="6600" b="0" dirty="0" err="1" smtClean="0">
                <a:solidFill>
                  <a:schemeClr val="bg1"/>
                </a:solidFill>
              </a:rPr>
              <a:t>hồng</a:t>
            </a:r>
            <a:r>
              <a:rPr lang="en-US" sz="6600" b="0" dirty="0" smtClean="0">
                <a:solidFill>
                  <a:schemeClr val="bg1"/>
                </a:solidFill>
              </a:rPr>
              <a:t> </a:t>
            </a:r>
            <a:r>
              <a:rPr lang="en-US" sz="6600" b="0" dirty="0" err="1" smtClean="0">
                <a:solidFill>
                  <a:schemeClr val="bg1"/>
                </a:solidFill>
              </a:rPr>
              <a:t>ân</a:t>
            </a:r>
            <a:r>
              <a:rPr lang="en-US" sz="6600" b="0" dirty="0" smtClean="0">
                <a:solidFill>
                  <a:schemeClr val="bg1"/>
                </a:solidFill>
              </a:rPr>
              <a:t> </a:t>
            </a:r>
            <a:r>
              <a:rPr lang="en-US" sz="6600" b="0" dirty="0" err="1" smtClean="0">
                <a:solidFill>
                  <a:schemeClr val="bg1"/>
                </a:solidFill>
              </a:rPr>
              <a:t>Chúa</a:t>
            </a:r>
            <a:r>
              <a:rPr lang="en-US" sz="6600" b="0" dirty="0" smtClean="0">
                <a:solidFill>
                  <a:schemeClr val="bg1"/>
                </a:solidFill>
              </a:rPr>
              <a:t> </a:t>
            </a:r>
            <a:r>
              <a:rPr lang="en-US" sz="6600" b="0" dirty="0" err="1" smtClean="0">
                <a:solidFill>
                  <a:schemeClr val="bg1"/>
                </a:solidFill>
              </a:rPr>
              <a:t>trên</a:t>
            </a:r>
            <a:r>
              <a:rPr lang="en-US" sz="6600" b="0" dirty="0" smtClean="0">
                <a:solidFill>
                  <a:schemeClr val="bg1"/>
                </a:solidFill>
              </a:rPr>
              <a:t> </a:t>
            </a:r>
            <a:r>
              <a:rPr lang="en-US" sz="6600" b="0" dirty="0" err="1" smtClean="0">
                <a:solidFill>
                  <a:schemeClr val="bg1"/>
                </a:solidFill>
              </a:rPr>
              <a:t>trần</a:t>
            </a:r>
            <a:r>
              <a:rPr lang="en-US" sz="6600" b="0" dirty="0" smtClean="0">
                <a:solidFill>
                  <a:schemeClr val="bg1"/>
                </a:solidFill>
              </a:rPr>
              <a:t> </a:t>
            </a:r>
            <a:r>
              <a:rPr lang="en-US" sz="6600" b="0" dirty="0" err="1" smtClean="0">
                <a:solidFill>
                  <a:schemeClr val="bg1"/>
                </a:solidFill>
              </a:rPr>
              <a:t>đời</a:t>
            </a:r>
            <a:r>
              <a:rPr lang="en-US" sz="6600" b="0" dirty="0" smtClean="0">
                <a:solidFill>
                  <a:schemeClr val="bg1"/>
                </a:solidFill>
              </a:rPr>
              <a:t>. </a:t>
            </a:r>
            <a:endParaRPr lang="en-US" sz="6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Tk1</a:t>
            </a:r>
            <a:r>
              <a:rPr lang="vi-VN" sz="6000" b="0" u="sng" dirty="0" smtClean="0">
                <a:solidFill>
                  <a:srgbClr val="FFFF00"/>
                </a:solidFill>
                <a:effectLst/>
                <a:latin typeface="+mj-lt"/>
              </a:rPr>
              <a:t>:</a:t>
            </a:r>
            <a:r>
              <a:rPr lang="en-US" sz="6000" b="0" dirty="0" smtClean="0">
                <a:solidFill>
                  <a:srgbClr val="FFFF00"/>
                </a:solidFill>
                <a:effectLst/>
                <a:latin typeface="+mj-lt"/>
              </a:rPr>
              <a:t> </a:t>
            </a:r>
            <a:r>
              <a:rPr lang="en-US" sz="6000" b="0" dirty="0" err="1" smtClean="0">
                <a:solidFill>
                  <a:schemeClr val="bg1"/>
                </a:solidFill>
                <a:effectLst/>
                <a:latin typeface="+mj-lt"/>
              </a:rPr>
              <a:t>Chúa</a:t>
            </a:r>
            <a:r>
              <a:rPr lang="en-US" sz="6000" b="0" dirty="0" smtClean="0">
                <a:solidFill>
                  <a:schemeClr val="bg1"/>
                </a:solidFill>
                <a:effectLst/>
                <a:latin typeface="+mj-lt"/>
              </a:rPr>
              <a:t> </a:t>
            </a:r>
            <a:r>
              <a:rPr lang="en-US" sz="6000" b="0" dirty="0" err="1" smtClean="0">
                <a:solidFill>
                  <a:schemeClr val="bg1"/>
                </a:solidFill>
                <a:effectLst/>
                <a:latin typeface="+mj-lt"/>
              </a:rPr>
              <a:t>đã</a:t>
            </a:r>
            <a:r>
              <a:rPr lang="en-US" sz="6000" b="0" dirty="0" smtClean="0">
                <a:solidFill>
                  <a:schemeClr val="bg1"/>
                </a:solidFill>
                <a:effectLst/>
                <a:latin typeface="+mj-lt"/>
              </a:rPr>
              <a:t> </a:t>
            </a:r>
            <a:r>
              <a:rPr lang="en-US" sz="6000" b="0" dirty="0" err="1" smtClean="0">
                <a:solidFill>
                  <a:schemeClr val="bg1"/>
                </a:solidFill>
                <a:effectLst/>
                <a:latin typeface="+mj-lt"/>
              </a:rPr>
              <a:t>làm</a:t>
            </a:r>
            <a:r>
              <a:rPr lang="en-US" sz="6000" b="0" dirty="0" smtClean="0">
                <a:solidFill>
                  <a:schemeClr val="bg1"/>
                </a:solidFill>
                <a:effectLst/>
                <a:latin typeface="+mj-lt"/>
              </a:rPr>
              <a:t> </a:t>
            </a:r>
            <a:r>
              <a:rPr lang="en-US" sz="6000" b="0" dirty="0" err="1" smtClean="0">
                <a:solidFill>
                  <a:schemeClr val="bg1"/>
                </a:solidFill>
                <a:effectLst/>
                <a:latin typeface="+mj-lt"/>
              </a:rPr>
              <a:t>phép</a:t>
            </a:r>
            <a:r>
              <a:rPr lang="en-US" sz="6000" b="0" dirty="0" smtClean="0">
                <a:solidFill>
                  <a:schemeClr val="bg1"/>
                </a:solidFill>
                <a:effectLst/>
                <a:latin typeface="+mj-lt"/>
              </a:rPr>
              <a:t> </a:t>
            </a:r>
            <a:r>
              <a:rPr lang="en-US" sz="6000" b="0" dirty="0" err="1" smtClean="0">
                <a:solidFill>
                  <a:schemeClr val="bg1"/>
                </a:solidFill>
                <a:effectLst/>
                <a:latin typeface="+mj-lt"/>
              </a:rPr>
              <a:t>lạ</a:t>
            </a:r>
            <a:r>
              <a:rPr lang="en-US" sz="6000" b="0" dirty="0" smtClean="0">
                <a:solidFill>
                  <a:schemeClr val="bg1"/>
                </a:solidFill>
                <a:effectLst/>
                <a:latin typeface="+mj-lt"/>
              </a:rPr>
              <a:t>. Cho </a:t>
            </a:r>
            <a:r>
              <a:rPr lang="en-US" sz="6000" b="0" dirty="0" err="1" smtClean="0">
                <a:solidFill>
                  <a:schemeClr val="bg1"/>
                </a:solidFill>
                <a:effectLst/>
                <a:latin typeface="+mj-lt"/>
              </a:rPr>
              <a:t>tuổi</a:t>
            </a:r>
            <a:r>
              <a:rPr lang="en-US" sz="6000" b="0" dirty="0" smtClean="0">
                <a:solidFill>
                  <a:schemeClr val="bg1"/>
                </a:solidFill>
                <a:effectLst/>
                <a:latin typeface="+mj-lt"/>
              </a:rPr>
              <a:t> </a:t>
            </a:r>
            <a:r>
              <a:rPr lang="en-US" sz="6000" b="0" dirty="0" err="1" smtClean="0">
                <a:solidFill>
                  <a:schemeClr val="bg1"/>
                </a:solidFill>
                <a:effectLst/>
                <a:latin typeface="+mj-lt"/>
              </a:rPr>
              <a:t>xuân</a:t>
            </a:r>
            <a:r>
              <a:rPr lang="en-US" sz="6000" b="0" dirty="0" smtClean="0">
                <a:solidFill>
                  <a:schemeClr val="bg1"/>
                </a:solidFill>
                <a:effectLst/>
                <a:latin typeface="+mj-lt"/>
              </a:rPr>
              <a:t> con reo </a:t>
            </a:r>
            <a:r>
              <a:rPr lang="en-US" sz="6000" b="0" dirty="0" err="1" smtClean="0">
                <a:solidFill>
                  <a:schemeClr val="bg1"/>
                </a:solidFill>
                <a:effectLst/>
                <a:latin typeface="+mj-lt"/>
              </a:rPr>
              <a:t>mừng</a:t>
            </a:r>
            <a:r>
              <a:rPr lang="en-US" sz="6000" b="0" dirty="0" smtClean="0">
                <a:solidFill>
                  <a:schemeClr val="bg1"/>
                </a:solidFill>
                <a:effectLst/>
                <a:latin typeface="+mj-lt"/>
              </a:rPr>
              <a:t>. </a:t>
            </a:r>
            <a:r>
              <a:rPr lang="en-US" sz="6000" b="0" dirty="0" err="1" smtClean="0">
                <a:solidFill>
                  <a:schemeClr val="bg1"/>
                </a:solidFill>
                <a:effectLst/>
                <a:latin typeface="+mj-lt"/>
              </a:rPr>
              <a:t>Tay</a:t>
            </a:r>
            <a:r>
              <a:rPr lang="en-US" sz="6000" b="0" dirty="0" smtClean="0">
                <a:solidFill>
                  <a:schemeClr val="bg1"/>
                </a:solidFill>
                <a:effectLst/>
                <a:latin typeface="+mj-lt"/>
              </a:rPr>
              <a:t> </a:t>
            </a:r>
            <a:r>
              <a:rPr lang="en-US" sz="6000" b="0" dirty="0" err="1" smtClean="0">
                <a:solidFill>
                  <a:schemeClr val="bg1"/>
                </a:solidFill>
                <a:effectLst/>
                <a:latin typeface="+mj-lt"/>
              </a:rPr>
              <a:t>Chúa</a:t>
            </a:r>
            <a:r>
              <a:rPr lang="en-US" sz="6000" b="0" dirty="0" smtClean="0">
                <a:solidFill>
                  <a:schemeClr val="bg1"/>
                </a:solidFill>
                <a:effectLst/>
                <a:latin typeface="+mj-lt"/>
              </a:rPr>
              <a:t> </a:t>
            </a:r>
            <a:r>
              <a:rPr lang="en-US" sz="6000" b="0" dirty="0" err="1" smtClean="0">
                <a:solidFill>
                  <a:schemeClr val="bg1"/>
                </a:solidFill>
                <a:effectLst/>
                <a:latin typeface="+mj-lt"/>
              </a:rPr>
              <a:t>mở</a:t>
            </a:r>
            <a:r>
              <a:rPr lang="en-US" sz="6000" b="0" dirty="0" smtClean="0">
                <a:solidFill>
                  <a:schemeClr val="bg1"/>
                </a:solidFill>
                <a:effectLst/>
                <a:latin typeface="+mj-lt"/>
              </a:rPr>
              <a:t> </a:t>
            </a:r>
            <a:r>
              <a:rPr lang="en-US" sz="6000" b="0" dirty="0" err="1" smtClean="0">
                <a:solidFill>
                  <a:schemeClr val="bg1"/>
                </a:solidFill>
                <a:effectLst/>
                <a:latin typeface="+mj-lt"/>
              </a:rPr>
              <a:t>trao</a:t>
            </a:r>
            <a:r>
              <a:rPr lang="en-US" sz="6000" b="0" dirty="0" smtClean="0">
                <a:solidFill>
                  <a:schemeClr val="bg1"/>
                </a:solidFill>
                <a:effectLst/>
                <a:latin typeface="+mj-lt"/>
              </a:rPr>
              <a:t> ban, </a:t>
            </a:r>
            <a:r>
              <a:rPr lang="en-US" sz="6000" b="0" dirty="0" err="1" smtClean="0">
                <a:solidFill>
                  <a:schemeClr val="bg1"/>
                </a:solidFill>
                <a:effectLst/>
                <a:latin typeface="+mj-lt"/>
              </a:rPr>
              <a:t>suối</a:t>
            </a:r>
            <a:r>
              <a:rPr lang="en-US" sz="6000" b="0" dirty="0" smtClean="0">
                <a:solidFill>
                  <a:schemeClr val="bg1"/>
                </a:solidFill>
                <a:effectLst/>
                <a:latin typeface="+mj-lt"/>
              </a:rPr>
              <a:t> </a:t>
            </a:r>
            <a:r>
              <a:rPr lang="en-US" sz="6000" b="0" dirty="0" err="1" smtClean="0">
                <a:solidFill>
                  <a:schemeClr val="bg1"/>
                </a:solidFill>
                <a:effectLst/>
                <a:latin typeface="+mj-lt"/>
              </a:rPr>
              <a:t>dạt</a:t>
            </a:r>
            <a:r>
              <a:rPr lang="en-US" sz="6000" b="0" dirty="0" smtClean="0">
                <a:solidFill>
                  <a:schemeClr val="bg1"/>
                </a:solidFill>
                <a:effectLst/>
                <a:latin typeface="+mj-lt"/>
              </a:rPr>
              <a:t> </a:t>
            </a:r>
            <a:r>
              <a:rPr lang="en-US" sz="6000" b="0" dirty="0" err="1" smtClean="0">
                <a:solidFill>
                  <a:schemeClr val="bg1"/>
                </a:solidFill>
                <a:effectLst/>
                <a:latin typeface="+mj-lt"/>
              </a:rPr>
              <a:t>dào</a:t>
            </a:r>
            <a:r>
              <a:rPr lang="en-US" sz="6000" b="0" dirty="0" smtClean="0">
                <a:solidFill>
                  <a:schemeClr val="bg1"/>
                </a:solidFill>
                <a:effectLst/>
                <a:latin typeface="+mj-lt"/>
              </a:rPr>
              <a:t> </a:t>
            </a:r>
            <a:r>
              <a:rPr lang="en-US" sz="6000" b="0" dirty="0" err="1" smtClean="0">
                <a:solidFill>
                  <a:schemeClr val="bg1"/>
                </a:solidFill>
                <a:effectLst/>
                <a:latin typeface="+mj-lt"/>
              </a:rPr>
              <a:t>muôn</a:t>
            </a:r>
            <a:r>
              <a:rPr lang="en-US" sz="6000" b="0" dirty="0" smtClean="0">
                <a:solidFill>
                  <a:schemeClr val="bg1"/>
                </a:solidFill>
                <a:effectLst/>
                <a:latin typeface="+mj-lt"/>
              </a:rPr>
              <a:t> </a:t>
            </a:r>
            <a:r>
              <a:rPr lang="en-US" sz="6000" b="0" dirty="0" err="1" smtClean="0">
                <a:solidFill>
                  <a:schemeClr val="bg1"/>
                </a:solidFill>
                <a:effectLst/>
                <a:latin typeface="+mj-lt"/>
              </a:rPr>
              <a:t>thánh</a:t>
            </a:r>
            <a:r>
              <a:rPr lang="en-US" sz="6000" b="0" dirty="0" smtClean="0">
                <a:solidFill>
                  <a:schemeClr val="bg1"/>
                </a:solidFill>
                <a:effectLst/>
                <a:latin typeface="+mj-lt"/>
              </a:rPr>
              <a:t> </a:t>
            </a:r>
            <a:r>
              <a:rPr lang="en-US" sz="6000" b="0" dirty="0" err="1" smtClean="0">
                <a:solidFill>
                  <a:schemeClr val="bg1"/>
                </a:solidFill>
                <a:effectLst/>
                <a:latin typeface="+mj-lt"/>
              </a:rPr>
              <a:t>ân</a:t>
            </a:r>
            <a:r>
              <a:rPr lang="en-US" sz="6000" b="0" dirty="0" smtClean="0">
                <a:solidFill>
                  <a:schemeClr val="bg1"/>
                </a:solidFill>
                <a:effectLst/>
                <a:latin typeface="+mj-lt"/>
              </a:rPr>
              <a:t>.  </a:t>
            </a:r>
            <a:r>
              <a:rPr lang="en-US" sz="6000" b="0" u="sng" dirty="0" smtClean="0">
                <a:solidFill>
                  <a:schemeClr val="bg1"/>
                </a:solidFill>
                <a:effectLst/>
                <a:latin typeface="+mj-lt"/>
              </a:rPr>
              <a:t> </a:t>
            </a:r>
            <a:endParaRPr lang="vi-VN" sz="6000" b="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Autofit/>
          </a:bodyPr>
          <a:lstStyle/>
          <a:p>
            <a:pPr algn="just"/>
            <a:r>
              <a:rPr lang="en-US" sz="4800" b="0" u="sng" dirty="0" smtClean="0">
                <a:solidFill>
                  <a:srgbClr val="FFFF00"/>
                </a:solidFill>
              </a:rPr>
              <a:t>ĐK:</a:t>
            </a:r>
            <a:r>
              <a:rPr lang="en-US" sz="4800" b="0" dirty="0" smtClean="0"/>
              <a:t> </a:t>
            </a:r>
            <a:r>
              <a:rPr lang="en-US" sz="4800" b="0" dirty="0" err="1" smtClean="0">
                <a:solidFill>
                  <a:schemeClr val="bg1"/>
                </a:solidFill>
              </a:rPr>
              <a:t>Thắp</a:t>
            </a:r>
            <a:r>
              <a:rPr lang="en-US" sz="4800" b="0" dirty="0" smtClean="0">
                <a:solidFill>
                  <a:schemeClr val="bg1"/>
                </a:solidFill>
              </a:rPr>
              <a:t> </a:t>
            </a:r>
            <a:r>
              <a:rPr lang="en-US" sz="4800" b="0" dirty="0" err="1" smtClean="0">
                <a:solidFill>
                  <a:schemeClr val="bg1"/>
                </a:solidFill>
              </a:rPr>
              <a:t>sáng</a:t>
            </a:r>
            <a:r>
              <a:rPr lang="en-US" sz="4800" b="0" dirty="0" smtClean="0">
                <a:solidFill>
                  <a:schemeClr val="bg1"/>
                </a:solidFill>
              </a:rPr>
              <a:t> </a:t>
            </a:r>
            <a:r>
              <a:rPr lang="en-US" sz="4800" b="0" dirty="0" err="1" smtClean="0">
                <a:solidFill>
                  <a:schemeClr val="bg1"/>
                </a:solidFill>
              </a:rPr>
              <a:t>lên</a:t>
            </a:r>
            <a:r>
              <a:rPr lang="en-US" sz="4800" b="0" dirty="0" smtClean="0">
                <a:solidFill>
                  <a:schemeClr val="bg1"/>
                </a:solidFill>
              </a:rPr>
              <a:t> </a:t>
            </a:r>
            <a:r>
              <a:rPr lang="en-US" sz="4800" b="0" dirty="0" err="1" smtClean="0">
                <a:solidFill>
                  <a:schemeClr val="bg1"/>
                </a:solidFill>
              </a:rPr>
              <a:t>trong</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Thắp</a:t>
            </a:r>
            <a:r>
              <a:rPr lang="en-US" sz="4800" b="0" i="1" dirty="0" smtClean="0">
                <a:solidFill>
                  <a:schemeClr val="bg1"/>
                </a:solidFill>
              </a:rPr>
              <a:t> </a:t>
            </a:r>
            <a:r>
              <a:rPr lang="en-US" sz="4800" b="0" i="1" dirty="0" err="1" smtClean="0">
                <a:solidFill>
                  <a:schemeClr val="bg1"/>
                </a:solidFill>
              </a:rPr>
              <a:t>sáng</a:t>
            </a:r>
            <a:r>
              <a:rPr lang="en-US" sz="4800" b="0" i="1" dirty="0" smtClean="0">
                <a:solidFill>
                  <a:schemeClr val="bg1"/>
                </a:solidFill>
              </a:rPr>
              <a:t> </a:t>
            </a:r>
            <a:r>
              <a:rPr lang="en-US" sz="4800" b="0" i="1" dirty="0" err="1" smtClean="0">
                <a:solidFill>
                  <a:schemeClr val="bg1"/>
                </a:solidFill>
              </a:rPr>
              <a:t>lên</a:t>
            </a:r>
            <a:r>
              <a:rPr lang="en-US" sz="4800" b="0" i="1" dirty="0" smtClean="0">
                <a:solidFill>
                  <a:schemeClr val="bg1"/>
                </a:solidFill>
              </a:rPr>
              <a:t>)</a:t>
            </a:r>
            <a:r>
              <a:rPr lang="en-US" sz="4800" b="0" dirty="0" smtClean="0">
                <a:solidFill>
                  <a:schemeClr val="bg1"/>
                </a:solidFill>
              </a:rPr>
              <a:t> con </a:t>
            </a:r>
            <a:r>
              <a:rPr lang="en-US" sz="4800" b="0" dirty="0" err="1" smtClean="0">
                <a:solidFill>
                  <a:schemeClr val="bg1"/>
                </a:solidFill>
              </a:rPr>
              <a:t>tình</a:t>
            </a:r>
            <a:r>
              <a:rPr lang="en-US" sz="4800" b="0" dirty="0" smtClean="0">
                <a:solidFill>
                  <a:schemeClr val="bg1"/>
                </a:solidFill>
              </a:rPr>
              <a:t> </a:t>
            </a:r>
            <a:r>
              <a:rPr lang="en-US" sz="4800" b="0" dirty="0" err="1" smtClean="0">
                <a:solidFill>
                  <a:schemeClr val="bg1"/>
                </a:solidFill>
              </a:rPr>
              <a:t>yêu</a:t>
            </a:r>
            <a:r>
              <a:rPr lang="en-US" sz="4800" b="0" dirty="0" smtClean="0">
                <a:solidFill>
                  <a:schemeClr val="bg1"/>
                </a:solidFill>
              </a:rPr>
              <a:t> </a:t>
            </a:r>
            <a:r>
              <a:rPr lang="en-US" sz="4800" b="0" dirty="0" err="1" smtClean="0">
                <a:solidFill>
                  <a:schemeClr val="bg1"/>
                </a:solidFill>
              </a:rPr>
              <a:t>Chúa</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Là</a:t>
            </a:r>
            <a:r>
              <a:rPr lang="en-US" sz="4800" b="0" i="1" dirty="0" smtClean="0">
                <a:solidFill>
                  <a:schemeClr val="bg1"/>
                </a:solidFill>
              </a:rPr>
              <a:t> </a:t>
            </a:r>
            <a:r>
              <a:rPr lang="en-US" sz="4800" b="0" i="1" dirty="0" err="1" smtClean="0">
                <a:solidFill>
                  <a:schemeClr val="bg1"/>
                </a:solidFill>
              </a:rPr>
              <a:t>tình</a:t>
            </a:r>
            <a:r>
              <a:rPr lang="en-US" sz="4800" b="0" i="1" dirty="0" smtClean="0">
                <a:solidFill>
                  <a:schemeClr val="bg1"/>
                </a:solidFill>
              </a:rPr>
              <a:t> </a:t>
            </a:r>
            <a:r>
              <a:rPr lang="en-US" sz="4800" b="0" i="1" dirty="0" err="1" smtClean="0">
                <a:solidFill>
                  <a:schemeClr val="bg1"/>
                </a:solidFill>
              </a:rPr>
              <a:t>yêu</a:t>
            </a:r>
            <a:r>
              <a:rPr lang="en-US" sz="4800" b="0" i="1" dirty="0" smtClean="0">
                <a:solidFill>
                  <a:schemeClr val="bg1"/>
                </a:solidFill>
              </a:rPr>
              <a:t> </a:t>
            </a:r>
            <a:r>
              <a:rPr lang="en-US" sz="4800" b="0" i="1" dirty="0" err="1" smtClean="0">
                <a:solidFill>
                  <a:schemeClr val="bg1"/>
                </a:solidFill>
              </a:rPr>
              <a:t>Chúa</a:t>
            </a:r>
            <a:r>
              <a:rPr lang="en-US" sz="4800" b="0" i="1" dirty="0" smtClean="0">
                <a:solidFill>
                  <a:schemeClr val="bg1"/>
                </a:solidFill>
              </a:rPr>
              <a:t>)</a:t>
            </a:r>
            <a:r>
              <a:rPr lang="en-US" sz="4800" b="0" dirty="0" smtClean="0">
                <a:solidFill>
                  <a:schemeClr val="bg1"/>
                </a:solidFill>
              </a:rPr>
              <a:t>. </a:t>
            </a:r>
            <a:r>
              <a:rPr lang="en-US" sz="4800" b="0" dirty="0" err="1" smtClean="0">
                <a:solidFill>
                  <a:schemeClr val="bg1"/>
                </a:solidFill>
              </a:rPr>
              <a:t>Thắp</a:t>
            </a:r>
            <a:r>
              <a:rPr lang="en-US" sz="4800" b="0" dirty="0" smtClean="0">
                <a:solidFill>
                  <a:schemeClr val="bg1"/>
                </a:solidFill>
              </a:rPr>
              <a:t> </a:t>
            </a:r>
            <a:r>
              <a:rPr lang="en-US" sz="4800" b="0" dirty="0" err="1" smtClean="0">
                <a:solidFill>
                  <a:schemeClr val="bg1"/>
                </a:solidFill>
              </a:rPr>
              <a:t>sáng</a:t>
            </a:r>
            <a:r>
              <a:rPr lang="en-US" sz="4800" b="0" dirty="0" smtClean="0">
                <a:solidFill>
                  <a:schemeClr val="bg1"/>
                </a:solidFill>
              </a:rPr>
              <a:t> </a:t>
            </a:r>
            <a:r>
              <a:rPr lang="en-US" sz="4800" b="0" dirty="0" err="1" smtClean="0">
                <a:solidFill>
                  <a:schemeClr val="bg1"/>
                </a:solidFill>
              </a:rPr>
              <a:t>lên</a:t>
            </a:r>
            <a:r>
              <a:rPr lang="en-US" sz="4800" b="0" dirty="0" smtClean="0">
                <a:solidFill>
                  <a:schemeClr val="bg1"/>
                </a:solidFill>
              </a:rPr>
              <a:t> </a:t>
            </a:r>
            <a:r>
              <a:rPr lang="en-US" sz="4800" b="0" dirty="0" err="1" smtClean="0">
                <a:solidFill>
                  <a:schemeClr val="bg1"/>
                </a:solidFill>
              </a:rPr>
              <a:t>trong</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Thắp</a:t>
            </a:r>
            <a:r>
              <a:rPr lang="en-US" sz="4800" b="0" i="1" dirty="0" smtClean="0">
                <a:solidFill>
                  <a:schemeClr val="bg1"/>
                </a:solidFill>
              </a:rPr>
              <a:t> </a:t>
            </a:r>
            <a:r>
              <a:rPr lang="en-US" sz="4800" b="0" i="1" dirty="0" err="1" smtClean="0">
                <a:solidFill>
                  <a:schemeClr val="bg1"/>
                </a:solidFill>
              </a:rPr>
              <a:t>sáng</a:t>
            </a:r>
            <a:r>
              <a:rPr lang="en-US" sz="4800" b="0" i="1" dirty="0" smtClean="0">
                <a:solidFill>
                  <a:schemeClr val="bg1"/>
                </a:solidFill>
              </a:rPr>
              <a:t> </a:t>
            </a:r>
            <a:r>
              <a:rPr lang="en-US" sz="4800" b="0" i="1" dirty="0" err="1" smtClean="0">
                <a:solidFill>
                  <a:schemeClr val="bg1"/>
                </a:solidFill>
              </a:rPr>
              <a:t>lên</a:t>
            </a:r>
            <a:r>
              <a:rPr lang="en-US" sz="4800" b="0" i="1" dirty="0" smtClean="0">
                <a:solidFill>
                  <a:schemeClr val="bg1"/>
                </a:solidFill>
              </a:rPr>
              <a:t>)</a:t>
            </a:r>
            <a:r>
              <a:rPr lang="en-US" sz="4800" b="0" dirty="0" smtClean="0">
                <a:solidFill>
                  <a:schemeClr val="bg1"/>
                </a:solidFill>
              </a:rPr>
              <a:t> con </a:t>
            </a:r>
            <a:r>
              <a:rPr lang="en-US" sz="4800" b="0" dirty="0" err="1" smtClean="0">
                <a:solidFill>
                  <a:schemeClr val="bg1"/>
                </a:solidFill>
              </a:rPr>
              <a:t>tình</a:t>
            </a:r>
            <a:r>
              <a:rPr lang="en-US" sz="4800" b="0" dirty="0" smtClean="0">
                <a:solidFill>
                  <a:schemeClr val="bg1"/>
                </a:solidFill>
              </a:rPr>
              <a:t> </a:t>
            </a:r>
            <a:r>
              <a:rPr lang="en-US" sz="4800" b="0" dirty="0" err="1" smtClean="0">
                <a:solidFill>
                  <a:schemeClr val="bg1"/>
                </a:solidFill>
              </a:rPr>
              <a:t>tuyệt</a:t>
            </a:r>
            <a:r>
              <a:rPr lang="en-US" sz="4800" b="0" dirty="0" smtClean="0">
                <a:solidFill>
                  <a:schemeClr val="bg1"/>
                </a:solidFill>
              </a:rPr>
              <a:t> </a:t>
            </a:r>
            <a:r>
              <a:rPr lang="en-US" sz="4800" b="0" dirty="0" err="1" smtClean="0">
                <a:solidFill>
                  <a:schemeClr val="bg1"/>
                </a:solidFill>
              </a:rPr>
              <a:t>vời</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Tình</a:t>
            </a:r>
            <a:r>
              <a:rPr lang="en-US" sz="4800" b="0" i="1" dirty="0" smtClean="0">
                <a:solidFill>
                  <a:schemeClr val="bg1"/>
                </a:solidFill>
              </a:rPr>
              <a:t> </a:t>
            </a:r>
            <a:r>
              <a:rPr lang="en-US" sz="4800" b="0" i="1" dirty="0" err="1" smtClean="0">
                <a:solidFill>
                  <a:schemeClr val="bg1"/>
                </a:solidFill>
              </a:rPr>
              <a:t>mến</a:t>
            </a:r>
            <a:r>
              <a:rPr lang="en-US" sz="4800" b="0" i="1" dirty="0" smtClean="0">
                <a:solidFill>
                  <a:schemeClr val="bg1"/>
                </a:solidFill>
              </a:rPr>
              <a:t> </a:t>
            </a:r>
            <a:r>
              <a:rPr lang="en-US" sz="4800" b="0" i="1" dirty="0" err="1" smtClean="0">
                <a:solidFill>
                  <a:schemeClr val="bg1"/>
                </a:solidFill>
              </a:rPr>
              <a:t>tuyệt</a:t>
            </a:r>
            <a:r>
              <a:rPr lang="en-US" sz="4800" b="0" i="1" dirty="0" smtClean="0">
                <a:solidFill>
                  <a:schemeClr val="bg1"/>
                </a:solidFill>
              </a:rPr>
              <a:t> </a:t>
            </a:r>
            <a:r>
              <a:rPr lang="en-US" sz="4800" b="0" i="1" dirty="0" err="1" smtClean="0">
                <a:solidFill>
                  <a:schemeClr val="bg1"/>
                </a:solidFill>
              </a:rPr>
              <a:t>vời</a:t>
            </a:r>
            <a:r>
              <a:rPr lang="en-US" sz="4800" b="0" i="1" dirty="0" smtClean="0">
                <a:solidFill>
                  <a:schemeClr val="bg1"/>
                </a:solidFill>
              </a:rPr>
              <a:t>, </a:t>
            </a:r>
            <a:r>
              <a:rPr lang="en-US" sz="4800" b="0" i="1" dirty="0" err="1" smtClean="0">
                <a:solidFill>
                  <a:schemeClr val="bg1"/>
                </a:solidFill>
              </a:rPr>
              <a:t>tuyệt</a:t>
            </a:r>
            <a:r>
              <a:rPr lang="en-US" sz="4800" b="0" i="1" dirty="0" smtClean="0">
                <a:solidFill>
                  <a:schemeClr val="bg1"/>
                </a:solidFill>
              </a:rPr>
              <a:t> </a:t>
            </a:r>
            <a:r>
              <a:rPr lang="en-US" sz="4800" b="0" i="1" dirty="0" err="1" smtClean="0">
                <a:solidFill>
                  <a:schemeClr val="bg1"/>
                </a:solidFill>
              </a:rPr>
              <a:t>vời</a:t>
            </a:r>
            <a:r>
              <a:rPr lang="en-US" sz="4800" b="0" i="1" dirty="0" smtClean="0">
                <a:solidFill>
                  <a:schemeClr val="bg1"/>
                </a:solidFill>
              </a:rPr>
              <a:t>)</a:t>
            </a:r>
            <a:r>
              <a:rPr lang="en-US" sz="4800" b="0" dirty="0" smtClean="0">
                <a:solidFill>
                  <a:schemeClr val="bg1"/>
                </a:solidFill>
              </a:rPr>
              <a:t>.  </a:t>
            </a:r>
            <a:endParaRPr lang="en-US" sz="4800" b="0" dirty="0"/>
          </a:p>
        </p:txBody>
      </p:sp>
    </p:spTree>
    <p:extLst>
      <p:ext uri="{BB962C8B-B14F-4D97-AF65-F5344CB8AC3E}">
        <p14:creationId xmlns:p14="http://schemas.microsoft.com/office/powerpoint/2010/main" val="17550467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smtClean="0">
                <a:solidFill>
                  <a:srgbClr val="FFFF00"/>
                </a:solidFill>
                <a:effectLst/>
              </a:rPr>
              <a:t>Tk2: </a:t>
            </a:r>
            <a:r>
              <a:rPr lang="en-US" sz="6600" b="0" dirty="0" err="1" smtClean="0">
                <a:solidFill>
                  <a:schemeClr val="bg1"/>
                </a:solidFill>
              </a:rPr>
              <a:t>Để</a:t>
            </a:r>
            <a:r>
              <a:rPr lang="en-US" sz="6600" b="0" dirty="0" smtClean="0">
                <a:solidFill>
                  <a:schemeClr val="bg1"/>
                </a:solidFill>
              </a:rPr>
              <a:t> con say </a:t>
            </a:r>
            <a:r>
              <a:rPr lang="en-US" sz="6600" b="0" dirty="0" err="1" smtClean="0">
                <a:solidFill>
                  <a:schemeClr val="bg1"/>
                </a:solidFill>
              </a:rPr>
              <a:t>mê</a:t>
            </a:r>
            <a:r>
              <a:rPr lang="en-US" sz="6600" b="0" dirty="0" smtClean="0">
                <a:solidFill>
                  <a:schemeClr val="bg1"/>
                </a:solidFill>
              </a:rPr>
              <a:t> </a:t>
            </a:r>
            <a:r>
              <a:rPr lang="en-US" sz="6600" b="0" dirty="0" err="1" smtClean="0">
                <a:solidFill>
                  <a:schemeClr val="bg1"/>
                </a:solidFill>
              </a:rPr>
              <a:t>tim</a:t>
            </a:r>
            <a:r>
              <a:rPr lang="en-US" sz="6600" b="0" dirty="0" smtClean="0">
                <a:solidFill>
                  <a:schemeClr val="bg1"/>
                </a:solidFill>
              </a:rPr>
              <a:t> reo </a:t>
            </a:r>
            <a:r>
              <a:rPr lang="en-US" sz="6600" b="0" dirty="0" err="1" smtClean="0">
                <a:solidFill>
                  <a:schemeClr val="bg1"/>
                </a:solidFill>
              </a:rPr>
              <a:t>vang</a:t>
            </a:r>
            <a:r>
              <a:rPr lang="en-US" sz="6600" b="0" dirty="0" smtClean="0">
                <a:solidFill>
                  <a:schemeClr val="bg1"/>
                </a:solidFill>
              </a:rPr>
              <a:t> </a:t>
            </a:r>
            <a:r>
              <a:rPr lang="en-US" sz="6600" b="0" dirty="0" err="1" smtClean="0">
                <a:solidFill>
                  <a:schemeClr val="bg1"/>
                </a:solidFill>
              </a:rPr>
              <a:t>rộn</a:t>
            </a:r>
            <a:r>
              <a:rPr lang="en-US" sz="6600" b="0" dirty="0" smtClean="0">
                <a:solidFill>
                  <a:schemeClr val="bg1"/>
                </a:solidFill>
              </a:rPr>
              <a:t> </a:t>
            </a:r>
            <a:r>
              <a:rPr lang="en-US" sz="6600" b="0" dirty="0" err="1" smtClean="0">
                <a:solidFill>
                  <a:schemeClr val="bg1"/>
                </a:solidFill>
              </a:rPr>
              <a:t>ràng</a:t>
            </a:r>
            <a:r>
              <a:rPr lang="en-US" sz="6600" b="0" dirty="0" smtClean="0">
                <a:solidFill>
                  <a:schemeClr val="bg1"/>
                </a:solidFill>
              </a:rPr>
              <a:t> </a:t>
            </a:r>
            <a:r>
              <a:rPr lang="en-US" sz="6600" b="0" dirty="0" err="1" smtClean="0">
                <a:solidFill>
                  <a:schemeClr val="bg1"/>
                </a:solidFill>
              </a:rPr>
              <a:t>đi</a:t>
            </a:r>
            <a:r>
              <a:rPr lang="en-US" sz="6600" b="0" dirty="0" smtClean="0">
                <a:solidFill>
                  <a:schemeClr val="bg1"/>
                </a:solidFill>
              </a:rPr>
              <a:t> </a:t>
            </a:r>
            <a:r>
              <a:rPr lang="en-US" sz="6600" b="0" dirty="0" err="1" smtClean="0">
                <a:solidFill>
                  <a:schemeClr val="bg1"/>
                </a:solidFill>
              </a:rPr>
              <a:t>tới</a:t>
            </a:r>
            <a:r>
              <a:rPr lang="en-US" sz="6600" b="0" dirty="0" smtClean="0">
                <a:solidFill>
                  <a:schemeClr val="bg1"/>
                </a:solidFill>
              </a:rPr>
              <a:t>. </a:t>
            </a:r>
            <a:r>
              <a:rPr lang="en-US" sz="6600" b="0" dirty="0" err="1" smtClean="0">
                <a:solidFill>
                  <a:schemeClr val="bg1"/>
                </a:solidFill>
              </a:rPr>
              <a:t>Niềm</a:t>
            </a:r>
            <a:r>
              <a:rPr lang="en-US" sz="6600" b="0" dirty="0" smtClean="0">
                <a:solidFill>
                  <a:schemeClr val="bg1"/>
                </a:solidFill>
              </a:rPr>
              <a:t> tin </a:t>
            </a:r>
            <a:r>
              <a:rPr lang="en-US" sz="6600" b="0" dirty="0" err="1" smtClean="0">
                <a:solidFill>
                  <a:schemeClr val="bg1"/>
                </a:solidFill>
              </a:rPr>
              <a:t>cao</a:t>
            </a:r>
            <a:r>
              <a:rPr lang="en-US" sz="6600" b="0" dirty="0" smtClean="0">
                <a:solidFill>
                  <a:schemeClr val="bg1"/>
                </a:solidFill>
              </a:rPr>
              <a:t> </a:t>
            </a:r>
            <a:r>
              <a:rPr lang="en-US" sz="6600" b="0" dirty="0" err="1" smtClean="0">
                <a:solidFill>
                  <a:schemeClr val="bg1"/>
                </a:solidFill>
              </a:rPr>
              <a:t>dâng</a:t>
            </a:r>
            <a:r>
              <a:rPr lang="en-US" sz="6600" b="0" dirty="0" smtClean="0">
                <a:solidFill>
                  <a:schemeClr val="bg1"/>
                </a:solidFill>
              </a:rPr>
              <a:t>, </a:t>
            </a:r>
            <a:r>
              <a:rPr lang="en-US" sz="6600" b="0" dirty="0" err="1" smtClean="0">
                <a:solidFill>
                  <a:schemeClr val="bg1"/>
                </a:solidFill>
              </a:rPr>
              <a:t>ôi</a:t>
            </a:r>
            <a:r>
              <a:rPr lang="en-US" sz="6600" b="0" dirty="0" smtClean="0">
                <a:solidFill>
                  <a:schemeClr val="bg1"/>
                </a:solidFill>
              </a:rPr>
              <a:t> </a:t>
            </a:r>
            <a:r>
              <a:rPr lang="en-US" sz="6600" b="0" dirty="0" err="1" smtClean="0">
                <a:solidFill>
                  <a:schemeClr val="bg1"/>
                </a:solidFill>
              </a:rPr>
              <a:t>niềm</a:t>
            </a:r>
            <a:r>
              <a:rPr lang="en-US" sz="6600" b="0" dirty="0" smtClean="0">
                <a:solidFill>
                  <a:schemeClr val="bg1"/>
                </a:solidFill>
              </a:rPr>
              <a:t> tin </a:t>
            </a:r>
            <a:r>
              <a:rPr lang="en-US" sz="6600" b="0" dirty="0" err="1" smtClean="0">
                <a:solidFill>
                  <a:schemeClr val="bg1"/>
                </a:solidFill>
              </a:rPr>
              <a:t>thánh</a:t>
            </a:r>
            <a:r>
              <a:rPr lang="en-US" sz="6600" b="0" dirty="0" smtClean="0">
                <a:solidFill>
                  <a:schemeClr val="bg1"/>
                </a:solidFill>
              </a:rPr>
              <a:t> </a:t>
            </a:r>
            <a:r>
              <a:rPr lang="en-US" sz="6600" b="0" dirty="0" err="1" smtClean="0">
                <a:solidFill>
                  <a:schemeClr val="bg1"/>
                </a:solidFill>
              </a:rPr>
              <a:t>ân</a:t>
            </a:r>
            <a:r>
              <a:rPr lang="en-US" sz="6600" b="0" dirty="0" smtClean="0">
                <a:solidFill>
                  <a:schemeClr val="bg1"/>
                </a:solidFill>
              </a:rPr>
              <a:t> </a:t>
            </a:r>
            <a:r>
              <a:rPr lang="en-US" sz="6600" b="0" dirty="0" err="1" smtClean="0">
                <a:solidFill>
                  <a:schemeClr val="bg1"/>
                </a:solidFill>
              </a:rPr>
              <a:t>tuyệt</a:t>
            </a:r>
            <a:r>
              <a:rPr lang="en-US" sz="6600" b="0" dirty="0" smtClean="0">
                <a:solidFill>
                  <a:schemeClr val="bg1"/>
                </a:solidFill>
              </a:rPr>
              <a:t> </a:t>
            </a:r>
            <a:r>
              <a:rPr lang="en-US" sz="6600" b="0" dirty="0" err="1" smtClean="0">
                <a:solidFill>
                  <a:schemeClr val="bg1"/>
                </a:solidFill>
              </a:rPr>
              <a:t>vời</a:t>
            </a:r>
            <a:r>
              <a:rPr lang="en-US" sz="6600" b="0" dirty="0" smtClean="0">
                <a:solidFill>
                  <a:schemeClr val="bg1"/>
                </a:solidFill>
              </a:rPr>
              <a:t>. </a:t>
            </a:r>
            <a:r>
              <a:rPr lang="en-US" sz="4800" b="0" dirty="0" smtClean="0">
                <a:solidFill>
                  <a:schemeClr val="bg1"/>
                </a:solidFill>
              </a:rPr>
              <a:t> </a:t>
            </a:r>
            <a:endParaRPr lang="vi-VN" sz="4800" b="0" dirty="0">
              <a:solidFill>
                <a:schemeClr val="bg1"/>
              </a:solidFill>
            </a:endParaRPr>
          </a:p>
        </p:txBody>
      </p:sp>
    </p:spTree>
    <p:extLst>
      <p:ext uri="{BB962C8B-B14F-4D97-AF65-F5344CB8AC3E}">
        <p14:creationId xmlns:p14="http://schemas.microsoft.com/office/powerpoint/2010/main" val="3593785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Autofit/>
          </a:bodyPr>
          <a:lstStyle/>
          <a:p>
            <a:pPr algn="just"/>
            <a:r>
              <a:rPr lang="en-US" sz="4800" b="0" u="sng" dirty="0" smtClean="0">
                <a:solidFill>
                  <a:srgbClr val="FFFF00"/>
                </a:solidFill>
              </a:rPr>
              <a:t>ĐK:</a:t>
            </a:r>
            <a:r>
              <a:rPr lang="en-US" sz="4800" b="0" dirty="0" smtClean="0"/>
              <a:t> </a:t>
            </a:r>
            <a:r>
              <a:rPr lang="en-US" sz="4800" b="0" dirty="0" err="1" smtClean="0">
                <a:solidFill>
                  <a:schemeClr val="bg1"/>
                </a:solidFill>
              </a:rPr>
              <a:t>Thắp</a:t>
            </a:r>
            <a:r>
              <a:rPr lang="en-US" sz="4800" b="0" dirty="0" smtClean="0">
                <a:solidFill>
                  <a:schemeClr val="bg1"/>
                </a:solidFill>
              </a:rPr>
              <a:t> </a:t>
            </a:r>
            <a:r>
              <a:rPr lang="en-US" sz="4800" b="0" dirty="0" err="1" smtClean="0">
                <a:solidFill>
                  <a:schemeClr val="bg1"/>
                </a:solidFill>
              </a:rPr>
              <a:t>sáng</a:t>
            </a:r>
            <a:r>
              <a:rPr lang="en-US" sz="4800" b="0" dirty="0" smtClean="0">
                <a:solidFill>
                  <a:schemeClr val="bg1"/>
                </a:solidFill>
              </a:rPr>
              <a:t> </a:t>
            </a:r>
            <a:r>
              <a:rPr lang="en-US" sz="4800" b="0" dirty="0" err="1" smtClean="0">
                <a:solidFill>
                  <a:schemeClr val="bg1"/>
                </a:solidFill>
              </a:rPr>
              <a:t>lên</a:t>
            </a:r>
            <a:r>
              <a:rPr lang="en-US" sz="4800" b="0" dirty="0" smtClean="0">
                <a:solidFill>
                  <a:schemeClr val="bg1"/>
                </a:solidFill>
              </a:rPr>
              <a:t> </a:t>
            </a:r>
            <a:r>
              <a:rPr lang="en-US" sz="4800" b="0" dirty="0" err="1" smtClean="0">
                <a:solidFill>
                  <a:schemeClr val="bg1"/>
                </a:solidFill>
              </a:rPr>
              <a:t>trong</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Thắp</a:t>
            </a:r>
            <a:r>
              <a:rPr lang="en-US" sz="4800" b="0" i="1" dirty="0" smtClean="0">
                <a:solidFill>
                  <a:schemeClr val="bg1"/>
                </a:solidFill>
              </a:rPr>
              <a:t> </a:t>
            </a:r>
            <a:r>
              <a:rPr lang="en-US" sz="4800" b="0" i="1" dirty="0" err="1" smtClean="0">
                <a:solidFill>
                  <a:schemeClr val="bg1"/>
                </a:solidFill>
              </a:rPr>
              <a:t>sáng</a:t>
            </a:r>
            <a:r>
              <a:rPr lang="en-US" sz="4800" b="0" i="1" dirty="0" smtClean="0">
                <a:solidFill>
                  <a:schemeClr val="bg1"/>
                </a:solidFill>
              </a:rPr>
              <a:t> </a:t>
            </a:r>
            <a:r>
              <a:rPr lang="en-US" sz="4800" b="0" i="1" dirty="0" err="1" smtClean="0">
                <a:solidFill>
                  <a:schemeClr val="bg1"/>
                </a:solidFill>
              </a:rPr>
              <a:t>lên</a:t>
            </a:r>
            <a:r>
              <a:rPr lang="en-US" sz="4800" b="0" i="1" dirty="0" smtClean="0">
                <a:solidFill>
                  <a:schemeClr val="bg1"/>
                </a:solidFill>
              </a:rPr>
              <a:t>)</a:t>
            </a:r>
            <a:r>
              <a:rPr lang="en-US" sz="4800" b="0" dirty="0" smtClean="0">
                <a:solidFill>
                  <a:schemeClr val="bg1"/>
                </a:solidFill>
              </a:rPr>
              <a:t> con </a:t>
            </a:r>
            <a:r>
              <a:rPr lang="en-US" sz="4800" b="0" dirty="0" err="1" smtClean="0">
                <a:solidFill>
                  <a:schemeClr val="bg1"/>
                </a:solidFill>
              </a:rPr>
              <a:t>tình</a:t>
            </a:r>
            <a:r>
              <a:rPr lang="en-US" sz="4800" b="0" dirty="0" smtClean="0">
                <a:solidFill>
                  <a:schemeClr val="bg1"/>
                </a:solidFill>
              </a:rPr>
              <a:t> </a:t>
            </a:r>
            <a:r>
              <a:rPr lang="en-US" sz="4800" b="0" dirty="0" err="1" smtClean="0">
                <a:solidFill>
                  <a:schemeClr val="bg1"/>
                </a:solidFill>
              </a:rPr>
              <a:t>yêu</a:t>
            </a:r>
            <a:r>
              <a:rPr lang="en-US" sz="4800" b="0" dirty="0" smtClean="0">
                <a:solidFill>
                  <a:schemeClr val="bg1"/>
                </a:solidFill>
              </a:rPr>
              <a:t> </a:t>
            </a:r>
            <a:r>
              <a:rPr lang="en-US" sz="4800" b="0" dirty="0" err="1" smtClean="0">
                <a:solidFill>
                  <a:schemeClr val="bg1"/>
                </a:solidFill>
              </a:rPr>
              <a:t>Chúa</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Là</a:t>
            </a:r>
            <a:r>
              <a:rPr lang="en-US" sz="4800" b="0" i="1" dirty="0" smtClean="0">
                <a:solidFill>
                  <a:schemeClr val="bg1"/>
                </a:solidFill>
              </a:rPr>
              <a:t> </a:t>
            </a:r>
            <a:r>
              <a:rPr lang="en-US" sz="4800" b="0" i="1" dirty="0" err="1" smtClean="0">
                <a:solidFill>
                  <a:schemeClr val="bg1"/>
                </a:solidFill>
              </a:rPr>
              <a:t>tình</a:t>
            </a:r>
            <a:r>
              <a:rPr lang="en-US" sz="4800" b="0" i="1" dirty="0" smtClean="0">
                <a:solidFill>
                  <a:schemeClr val="bg1"/>
                </a:solidFill>
              </a:rPr>
              <a:t> </a:t>
            </a:r>
            <a:r>
              <a:rPr lang="en-US" sz="4800" b="0" i="1" dirty="0" err="1" smtClean="0">
                <a:solidFill>
                  <a:schemeClr val="bg1"/>
                </a:solidFill>
              </a:rPr>
              <a:t>yêu</a:t>
            </a:r>
            <a:r>
              <a:rPr lang="en-US" sz="4800" b="0" i="1" dirty="0" smtClean="0">
                <a:solidFill>
                  <a:schemeClr val="bg1"/>
                </a:solidFill>
              </a:rPr>
              <a:t> </a:t>
            </a:r>
            <a:r>
              <a:rPr lang="en-US" sz="4800" b="0" i="1" dirty="0" err="1" smtClean="0">
                <a:solidFill>
                  <a:schemeClr val="bg1"/>
                </a:solidFill>
              </a:rPr>
              <a:t>Chúa</a:t>
            </a:r>
            <a:r>
              <a:rPr lang="en-US" sz="4800" b="0" i="1" dirty="0" smtClean="0">
                <a:solidFill>
                  <a:schemeClr val="bg1"/>
                </a:solidFill>
              </a:rPr>
              <a:t>)</a:t>
            </a:r>
            <a:r>
              <a:rPr lang="en-US" sz="4800" b="0" dirty="0" smtClean="0">
                <a:solidFill>
                  <a:schemeClr val="bg1"/>
                </a:solidFill>
              </a:rPr>
              <a:t>. </a:t>
            </a:r>
            <a:r>
              <a:rPr lang="en-US" sz="4800" b="0" dirty="0" err="1" smtClean="0">
                <a:solidFill>
                  <a:schemeClr val="bg1"/>
                </a:solidFill>
              </a:rPr>
              <a:t>Thắp</a:t>
            </a:r>
            <a:r>
              <a:rPr lang="en-US" sz="4800" b="0" dirty="0" smtClean="0">
                <a:solidFill>
                  <a:schemeClr val="bg1"/>
                </a:solidFill>
              </a:rPr>
              <a:t> </a:t>
            </a:r>
            <a:r>
              <a:rPr lang="en-US" sz="4800" b="0" dirty="0" err="1" smtClean="0">
                <a:solidFill>
                  <a:schemeClr val="bg1"/>
                </a:solidFill>
              </a:rPr>
              <a:t>sáng</a:t>
            </a:r>
            <a:r>
              <a:rPr lang="en-US" sz="4800" b="0" dirty="0" smtClean="0">
                <a:solidFill>
                  <a:schemeClr val="bg1"/>
                </a:solidFill>
              </a:rPr>
              <a:t> </a:t>
            </a:r>
            <a:r>
              <a:rPr lang="en-US" sz="4800" b="0" dirty="0" err="1" smtClean="0">
                <a:solidFill>
                  <a:schemeClr val="bg1"/>
                </a:solidFill>
              </a:rPr>
              <a:t>lên</a:t>
            </a:r>
            <a:r>
              <a:rPr lang="en-US" sz="4800" b="0" dirty="0" smtClean="0">
                <a:solidFill>
                  <a:schemeClr val="bg1"/>
                </a:solidFill>
              </a:rPr>
              <a:t> </a:t>
            </a:r>
            <a:r>
              <a:rPr lang="en-US" sz="4800" b="0" dirty="0" err="1" smtClean="0">
                <a:solidFill>
                  <a:schemeClr val="bg1"/>
                </a:solidFill>
              </a:rPr>
              <a:t>trong</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Thắp</a:t>
            </a:r>
            <a:r>
              <a:rPr lang="en-US" sz="4800" b="0" i="1" dirty="0" smtClean="0">
                <a:solidFill>
                  <a:schemeClr val="bg1"/>
                </a:solidFill>
              </a:rPr>
              <a:t> </a:t>
            </a:r>
            <a:r>
              <a:rPr lang="en-US" sz="4800" b="0" i="1" dirty="0" err="1" smtClean="0">
                <a:solidFill>
                  <a:schemeClr val="bg1"/>
                </a:solidFill>
              </a:rPr>
              <a:t>sáng</a:t>
            </a:r>
            <a:r>
              <a:rPr lang="en-US" sz="4800" b="0" i="1" dirty="0" smtClean="0">
                <a:solidFill>
                  <a:schemeClr val="bg1"/>
                </a:solidFill>
              </a:rPr>
              <a:t> </a:t>
            </a:r>
            <a:r>
              <a:rPr lang="en-US" sz="4800" b="0" i="1" dirty="0" err="1" smtClean="0">
                <a:solidFill>
                  <a:schemeClr val="bg1"/>
                </a:solidFill>
              </a:rPr>
              <a:t>lên</a:t>
            </a:r>
            <a:r>
              <a:rPr lang="en-US" sz="4800" b="0" i="1" dirty="0" smtClean="0">
                <a:solidFill>
                  <a:schemeClr val="bg1"/>
                </a:solidFill>
              </a:rPr>
              <a:t>)</a:t>
            </a:r>
            <a:r>
              <a:rPr lang="en-US" sz="4800" b="0" dirty="0" smtClean="0">
                <a:solidFill>
                  <a:schemeClr val="bg1"/>
                </a:solidFill>
              </a:rPr>
              <a:t> con </a:t>
            </a:r>
            <a:r>
              <a:rPr lang="en-US" sz="4800" b="0" dirty="0" err="1" smtClean="0">
                <a:solidFill>
                  <a:schemeClr val="bg1"/>
                </a:solidFill>
              </a:rPr>
              <a:t>tình</a:t>
            </a:r>
            <a:r>
              <a:rPr lang="en-US" sz="4800" b="0" dirty="0" smtClean="0">
                <a:solidFill>
                  <a:schemeClr val="bg1"/>
                </a:solidFill>
              </a:rPr>
              <a:t> </a:t>
            </a:r>
            <a:r>
              <a:rPr lang="en-US" sz="4800" b="0" dirty="0" err="1" smtClean="0">
                <a:solidFill>
                  <a:schemeClr val="bg1"/>
                </a:solidFill>
              </a:rPr>
              <a:t>tuyệt</a:t>
            </a:r>
            <a:r>
              <a:rPr lang="en-US" sz="4800" b="0" dirty="0" smtClean="0">
                <a:solidFill>
                  <a:schemeClr val="bg1"/>
                </a:solidFill>
              </a:rPr>
              <a:t> </a:t>
            </a:r>
            <a:r>
              <a:rPr lang="en-US" sz="4800" b="0" dirty="0" err="1" smtClean="0">
                <a:solidFill>
                  <a:schemeClr val="bg1"/>
                </a:solidFill>
              </a:rPr>
              <a:t>vời</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Tình</a:t>
            </a:r>
            <a:r>
              <a:rPr lang="en-US" sz="4800" b="0" i="1" dirty="0" smtClean="0">
                <a:solidFill>
                  <a:schemeClr val="bg1"/>
                </a:solidFill>
              </a:rPr>
              <a:t> </a:t>
            </a:r>
            <a:r>
              <a:rPr lang="en-US" sz="4800" b="0" i="1" dirty="0" err="1" smtClean="0">
                <a:solidFill>
                  <a:schemeClr val="bg1"/>
                </a:solidFill>
              </a:rPr>
              <a:t>mến</a:t>
            </a:r>
            <a:r>
              <a:rPr lang="en-US" sz="4800" b="0" i="1" dirty="0" smtClean="0">
                <a:solidFill>
                  <a:schemeClr val="bg1"/>
                </a:solidFill>
              </a:rPr>
              <a:t> </a:t>
            </a:r>
            <a:r>
              <a:rPr lang="en-US" sz="4800" b="0" i="1" dirty="0" err="1" smtClean="0">
                <a:solidFill>
                  <a:schemeClr val="bg1"/>
                </a:solidFill>
              </a:rPr>
              <a:t>tuyệt</a:t>
            </a:r>
            <a:r>
              <a:rPr lang="en-US" sz="4800" b="0" i="1" dirty="0" smtClean="0">
                <a:solidFill>
                  <a:schemeClr val="bg1"/>
                </a:solidFill>
              </a:rPr>
              <a:t> </a:t>
            </a:r>
            <a:r>
              <a:rPr lang="en-US" sz="4800" b="0" i="1" dirty="0" err="1" smtClean="0">
                <a:solidFill>
                  <a:schemeClr val="bg1"/>
                </a:solidFill>
              </a:rPr>
              <a:t>vời</a:t>
            </a:r>
            <a:r>
              <a:rPr lang="en-US" sz="4800" b="0" i="1" dirty="0" smtClean="0">
                <a:solidFill>
                  <a:schemeClr val="bg1"/>
                </a:solidFill>
              </a:rPr>
              <a:t>, </a:t>
            </a:r>
            <a:r>
              <a:rPr lang="en-US" sz="4800" b="0" i="1" dirty="0" err="1" smtClean="0">
                <a:solidFill>
                  <a:schemeClr val="bg1"/>
                </a:solidFill>
              </a:rPr>
              <a:t>tuyệt</a:t>
            </a:r>
            <a:r>
              <a:rPr lang="en-US" sz="4800" b="0" i="1" dirty="0" smtClean="0">
                <a:solidFill>
                  <a:schemeClr val="bg1"/>
                </a:solidFill>
              </a:rPr>
              <a:t> </a:t>
            </a:r>
            <a:r>
              <a:rPr lang="en-US" sz="4800" b="0" i="1" dirty="0" err="1" smtClean="0">
                <a:solidFill>
                  <a:schemeClr val="bg1"/>
                </a:solidFill>
              </a:rPr>
              <a:t>vời</a:t>
            </a:r>
            <a:r>
              <a:rPr lang="en-US" sz="4800" b="0" i="1" dirty="0" smtClean="0">
                <a:solidFill>
                  <a:schemeClr val="bg1"/>
                </a:solidFill>
              </a:rPr>
              <a:t>)</a:t>
            </a:r>
            <a:r>
              <a:rPr lang="en-US" sz="4800" b="0" dirty="0" smtClean="0">
                <a:solidFill>
                  <a:schemeClr val="bg1"/>
                </a:solidFill>
              </a:rPr>
              <a:t>.  </a:t>
            </a:r>
            <a:endParaRPr lang="en-US" sz="4800" b="0" dirty="0"/>
          </a:p>
        </p:txBody>
      </p:sp>
    </p:spTree>
    <p:extLst>
      <p:ext uri="{BB962C8B-B14F-4D97-AF65-F5344CB8AC3E}">
        <p14:creationId xmlns:p14="http://schemas.microsoft.com/office/powerpoint/2010/main" val="19709044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rmAutofit/>
          </a:bodyPr>
          <a:lstStyle/>
          <a:p>
            <a:pPr algn="just"/>
            <a:r>
              <a:rPr lang="en-US" sz="6600" b="0" u="sng" dirty="0" smtClean="0">
                <a:solidFill>
                  <a:srgbClr val="FFFF00"/>
                </a:solidFill>
              </a:rPr>
              <a:t>TK3:</a:t>
            </a:r>
            <a:r>
              <a:rPr lang="en-US" sz="6600" b="0" dirty="0" smtClean="0"/>
              <a:t> </a:t>
            </a:r>
            <a:r>
              <a:rPr lang="en-US" sz="6600" b="0" dirty="0" err="1" smtClean="0">
                <a:solidFill>
                  <a:schemeClr val="bg1"/>
                </a:solidFill>
              </a:rPr>
              <a:t>Trần</a:t>
            </a:r>
            <a:r>
              <a:rPr lang="en-US" sz="6600" b="0" dirty="0" smtClean="0">
                <a:solidFill>
                  <a:schemeClr val="bg1"/>
                </a:solidFill>
              </a:rPr>
              <a:t> </a:t>
            </a:r>
            <a:r>
              <a:rPr lang="en-US" sz="6600" b="0" dirty="0" err="1" smtClean="0">
                <a:solidFill>
                  <a:schemeClr val="bg1"/>
                </a:solidFill>
              </a:rPr>
              <a:t>gian</a:t>
            </a:r>
            <a:r>
              <a:rPr lang="en-US" sz="6600" b="0" dirty="0" smtClean="0">
                <a:solidFill>
                  <a:schemeClr val="bg1"/>
                </a:solidFill>
              </a:rPr>
              <a:t> </a:t>
            </a:r>
            <a:r>
              <a:rPr lang="en-US" sz="6600" b="0" dirty="0" err="1" smtClean="0">
                <a:solidFill>
                  <a:schemeClr val="bg1"/>
                </a:solidFill>
              </a:rPr>
              <a:t>hôm</a:t>
            </a:r>
            <a:r>
              <a:rPr lang="en-US" sz="6600" b="0" dirty="0" smtClean="0">
                <a:solidFill>
                  <a:schemeClr val="bg1"/>
                </a:solidFill>
              </a:rPr>
              <a:t> nay </a:t>
            </a:r>
            <a:r>
              <a:rPr lang="en-US" sz="6600" b="0" dirty="0" err="1" smtClean="0">
                <a:solidFill>
                  <a:schemeClr val="bg1"/>
                </a:solidFill>
              </a:rPr>
              <a:t>ôi</a:t>
            </a:r>
            <a:r>
              <a:rPr lang="en-US" sz="6600" b="0" dirty="0" smtClean="0">
                <a:solidFill>
                  <a:schemeClr val="bg1"/>
                </a:solidFill>
              </a:rPr>
              <a:t> </a:t>
            </a:r>
            <a:r>
              <a:rPr lang="en-US" sz="6600" b="0" dirty="0" err="1" smtClean="0">
                <a:solidFill>
                  <a:schemeClr val="bg1"/>
                </a:solidFill>
              </a:rPr>
              <a:t>bao</a:t>
            </a:r>
            <a:r>
              <a:rPr lang="en-US" sz="6600" b="0" dirty="0" smtClean="0">
                <a:solidFill>
                  <a:schemeClr val="bg1"/>
                </a:solidFill>
              </a:rPr>
              <a:t> </a:t>
            </a:r>
            <a:r>
              <a:rPr lang="en-US" sz="6600" b="0" dirty="0" err="1" smtClean="0">
                <a:solidFill>
                  <a:schemeClr val="bg1"/>
                </a:solidFill>
              </a:rPr>
              <a:t>nhiêu</a:t>
            </a:r>
            <a:r>
              <a:rPr lang="en-US" sz="6600" b="0" dirty="0" smtClean="0">
                <a:solidFill>
                  <a:schemeClr val="bg1"/>
                </a:solidFill>
              </a:rPr>
              <a:t> </a:t>
            </a:r>
            <a:r>
              <a:rPr lang="en-US" sz="6600" b="0" dirty="0" err="1" smtClean="0">
                <a:solidFill>
                  <a:schemeClr val="bg1"/>
                </a:solidFill>
              </a:rPr>
              <a:t>mây</a:t>
            </a:r>
            <a:r>
              <a:rPr lang="en-US" sz="6600" b="0" dirty="0" smtClean="0">
                <a:solidFill>
                  <a:schemeClr val="bg1"/>
                </a:solidFill>
              </a:rPr>
              <a:t> </a:t>
            </a:r>
            <a:r>
              <a:rPr lang="en-US" sz="6600" b="0" dirty="0" err="1" smtClean="0">
                <a:solidFill>
                  <a:schemeClr val="bg1"/>
                </a:solidFill>
              </a:rPr>
              <a:t>mờ</a:t>
            </a:r>
            <a:r>
              <a:rPr lang="en-US" sz="6600" b="0" dirty="0" smtClean="0">
                <a:solidFill>
                  <a:schemeClr val="bg1"/>
                </a:solidFill>
              </a:rPr>
              <a:t> </a:t>
            </a:r>
            <a:r>
              <a:rPr lang="en-US" sz="6600" b="0" dirty="0" err="1" smtClean="0">
                <a:solidFill>
                  <a:schemeClr val="bg1"/>
                </a:solidFill>
              </a:rPr>
              <a:t>giăng</a:t>
            </a:r>
            <a:r>
              <a:rPr lang="en-US" sz="6600" b="0" dirty="0" smtClean="0">
                <a:solidFill>
                  <a:schemeClr val="bg1"/>
                </a:solidFill>
              </a:rPr>
              <a:t> </a:t>
            </a:r>
            <a:r>
              <a:rPr lang="en-US" sz="6600" b="0" dirty="0" err="1" smtClean="0">
                <a:solidFill>
                  <a:schemeClr val="bg1"/>
                </a:solidFill>
              </a:rPr>
              <a:t>lối</a:t>
            </a:r>
            <a:r>
              <a:rPr lang="en-US" sz="6600" b="0" dirty="0" smtClean="0">
                <a:solidFill>
                  <a:schemeClr val="bg1"/>
                </a:solidFill>
              </a:rPr>
              <a:t>. </a:t>
            </a:r>
            <a:r>
              <a:rPr lang="en-US" sz="6600" b="0" dirty="0" err="1" smtClean="0">
                <a:solidFill>
                  <a:schemeClr val="bg1"/>
                </a:solidFill>
              </a:rPr>
              <a:t>Tựa</a:t>
            </a:r>
            <a:r>
              <a:rPr lang="en-US" sz="6600" b="0" dirty="0" smtClean="0">
                <a:solidFill>
                  <a:schemeClr val="bg1"/>
                </a:solidFill>
              </a:rPr>
              <a:t> </a:t>
            </a:r>
            <a:r>
              <a:rPr lang="en-US" sz="6600" b="0" dirty="0" err="1" smtClean="0">
                <a:solidFill>
                  <a:schemeClr val="bg1"/>
                </a:solidFill>
              </a:rPr>
              <a:t>như</a:t>
            </a:r>
            <a:r>
              <a:rPr lang="en-US" sz="6600" b="0" dirty="0" smtClean="0">
                <a:solidFill>
                  <a:schemeClr val="bg1"/>
                </a:solidFill>
              </a:rPr>
              <a:t> </a:t>
            </a:r>
            <a:r>
              <a:rPr lang="en-US" sz="6600" b="0" dirty="0" err="1" smtClean="0">
                <a:solidFill>
                  <a:schemeClr val="bg1"/>
                </a:solidFill>
              </a:rPr>
              <a:t>cơn</a:t>
            </a:r>
            <a:r>
              <a:rPr lang="en-US" sz="6600" b="0" dirty="0" smtClean="0">
                <a:solidFill>
                  <a:schemeClr val="bg1"/>
                </a:solidFill>
              </a:rPr>
              <a:t> </a:t>
            </a:r>
            <a:r>
              <a:rPr lang="en-US" sz="6600" b="0" dirty="0" err="1" smtClean="0">
                <a:solidFill>
                  <a:schemeClr val="bg1"/>
                </a:solidFill>
              </a:rPr>
              <a:t>mê</a:t>
            </a:r>
            <a:r>
              <a:rPr lang="en-US" sz="6600" b="0" dirty="0" smtClean="0">
                <a:solidFill>
                  <a:schemeClr val="bg1"/>
                </a:solidFill>
              </a:rPr>
              <a:t>, </a:t>
            </a:r>
            <a:r>
              <a:rPr lang="en-US" sz="6600" b="0" dirty="0" err="1" smtClean="0">
                <a:solidFill>
                  <a:schemeClr val="bg1"/>
                </a:solidFill>
              </a:rPr>
              <a:t>tâm</a:t>
            </a:r>
            <a:r>
              <a:rPr lang="en-US" sz="6600" b="0" dirty="0" smtClean="0">
                <a:solidFill>
                  <a:schemeClr val="bg1"/>
                </a:solidFill>
              </a:rPr>
              <a:t> </a:t>
            </a:r>
            <a:r>
              <a:rPr lang="en-US" sz="6600" b="0" dirty="0" err="1" smtClean="0">
                <a:solidFill>
                  <a:schemeClr val="bg1"/>
                </a:solidFill>
              </a:rPr>
              <a:t>hồn</a:t>
            </a:r>
            <a:r>
              <a:rPr lang="en-US" sz="6600" b="0" dirty="0" smtClean="0">
                <a:solidFill>
                  <a:schemeClr val="bg1"/>
                </a:solidFill>
              </a:rPr>
              <a:t> con </a:t>
            </a:r>
            <a:r>
              <a:rPr lang="en-US" sz="6600" b="0" dirty="0" err="1" smtClean="0">
                <a:solidFill>
                  <a:schemeClr val="bg1"/>
                </a:solidFill>
              </a:rPr>
              <a:t>quá</a:t>
            </a:r>
            <a:r>
              <a:rPr lang="en-US" sz="6600" b="0" dirty="0" smtClean="0">
                <a:solidFill>
                  <a:schemeClr val="bg1"/>
                </a:solidFill>
              </a:rPr>
              <a:t> </a:t>
            </a:r>
            <a:r>
              <a:rPr lang="en-US" sz="6600" b="0" dirty="0" err="1" smtClean="0">
                <a:solidFill>
                  <a:schemeClr val="bg1"/>
                </a:solidFill>
              </a:rPr>
              <a:t>xa</a:t>
            </a:r>
            <a:r>
              <a:rPr lang="en-US" sz="6600" b="0" dirty="0" smtClean="0">
                <a:solidFill>
                  <a:schemeClr val="bg1"/>
                </a:solidFill>
              </a:rPr>
              <a:t> </a:t>
            </a:r>
            <a:r>
              <a:rPr lang="en-US" sz="6600" b="0" dirty="0" err="1" smtClean="0">
                <a:solidFill>
                  <a:schemeClr val="bg1"/>
                </a:solidFill>
              </a:rPr>
              <a:t>tình</a:t>
            </a:r>
            <a:r>
              <a:rPr lang="en-US" sz="6600" b="0" dirty="0" smtClean="0">
                <a:solidFill>
                  <a:schemeClr val="bg1"/>
                </a:solidFill>
              </a:rPr>
              <a:t> </a:t>
            </a:r>
            <a:r>
              <a:rPr lang="en-US" sz="6600" b="0" dirty="0" err="1" smtClean="0">
                <a:solidFill>
                  <a:schemeClr val="bg1"/>
                </a:solidFill>
              </a:rPr>
              <a:t>Người</a:t>
            </a:r>
            <a:r>
              <a:rPr lang="en-US" sz="6600" b="0" dirty="0" smtClean="0">
                <a:solidFill>
                  <a:schemeClr val="bg1"/>
                </a:solidFill>
              </a:rPr>
              <a:t>.  </a:t>
            </a:r>
            <a:r>
              <a:rPr lang="en-US" sz="4800" b="0" dirty="0" smtClean="0"/>
              <a:t> </a:t>
            </a:r>
            <a:endParaRPr lang="en-US" sz="4800" b="0" dirty="0">
              <a:solidFill>
                <a:schemeClr val="bg1"/>
              </a:solidFill>
            </a:endParaRPr>
          </a:p>
        </p:txBody>
      </p:sp>
    </p:spTree>
    <p:extLst>
      <p:ext uri="{BB962C8B-B14F-4D97-AF65-F5344CB8AC3E}">
        <p14:creationId xmlns:p14="http://schemas.microsoft.com/office/powerpoint/2010/main" val="17208712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Autofit/>
          </a:bodyPr>
          <a:lstStyle/>
          <a:p>
            <a:pPr algn="just"/>
            <a:r>
              <a:rPr lang="en-US" sz="4800" b="0" u="sng" dirty="0" smtClean="0">
                <a:solidFill>
                  <a:srgbClr val="FFFF00"/>
                </a:solidFill>
              </a:rPr>
              <a:t>ĐK:</a:t>
            </a:r>
            <a:r>
              <a:rPr lang="en-US" sz="4800" b="0" dirty="0" smtClean="0"/>
              <a:t> </a:t>
            </a:r>
            <a:r>
              <a:rPr lang="en-US" sz="4800" b="0" dirty="0" err="1" smtClean="0">
                <a:solidFill>
                  <a:schemeClr val="bg1"/>
                </a:solidFill>
              </a:rPr>
              <a:t>Thắp</a:t>
            </a:r>
            <a:r>
              <a:rPr lang="en-US" sz="4800" b="0" dirty="0" smtClean="0">
                <a:solidFill>
                  <a:schemeClr val="bg1"/>
                </a:solidFill>
              </a:rPr>
              <a:t> </a:t>
            </a:r>
            <a:r>
              <a:rPr lang="en-US" sz="4800" b="0" dirty="0" err="1" smtClean="0">
                <a:solidFill>
                  <a:schemeClr val="bg1"/>
                </a:solidFill>
              </a:rPr>
              <a:t>sáng</a:t>
            </a:r>
            <a:r>
              <a:rPr lang="en-US" sz="4800" b="0" dirty="0" smtClean="0">
                <a:solidFill>
                  <a:schemeClr val="bg1"/>
                </a:solidFill>
              </a:rPr>
              <a:t> </a:t>
            </a:r>
            <a:r>
              <a:rPr lang="en-US" sz="4800" b="0" dirty="0" err="1" smtClean="0">
                <a:solidFill>
                  <a:schemeClr val="bg1"/>
                </a:solidFill>
              </a:rPr>
              <a:t>lên</a:t>
            </a:r>
            <a:r>
              <a:rPr lang="en-US" sz="4800" b="0" dirty="0" smtClean="0">
                <a:solidFill>
                  <a:schemeClr val="bg1"/>
                </a:solidFill>
              </a:rPr>
              <a:t> </a:t>
            </a:r>
            <a:r>
              <a:rPr lang="en-US" sz="4800" b="0" dirty="0" err="1" smtClean="0">
                <a:solidFill>
                  <a:schemeClr val="bg1"/>
                </a:solidFill>
              </a:rPr>
              <a:t>trong</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Thắp</a:t>
            </a:r>
            <a:r>
              <a:rPr lang="en-US" sz="4800" b="0" i="1" dirty="0" smtClean="0">
                <a:solidFill>
                  <a:schemeClr val="bg1"/>
                </a:solidFill>
              </a:rPr>
              <a:t> </a:t>
            </a:r>
            <a:r>
              <a:rPr lang="en-US" sz="4800" b="0" i="1" dirty="0" err="1" smtClean="0">
                <a:solidFill>
                  <a:schemeClr val="bg1"/>
                </a:solidFill>
              </a:rPr>
              <a:t>sáng</a:t>
            </a:r>
            <a:r>
              <a:rPr lang="en-US" sz="4800" b="0" i="1" dirty="0" smtClean="0">
                <a:solidFill>
                  <a:schemeClr val="bg1"/>
                </a:solidFill>
              </a:rPr>
              <a:t> </a:t>
            </a:r>
            <a:r>
              <a:rPr lang="en-US" sz="4800" b="0" i="1" dirty="0" err="1" smtClean="0">
                <a:solidFill>
                  <a:schemeClr val="bg1"/>
                </a:solidFill>
              </a:rPr>
              <a:t>lên</a:t>
            </a:r>
            <a:r>
              <a:rPr lang="en-US" sz="4800" b="0" i="1" dirty="0" smtClean="0">
                <a:solidFill>
                  <a:schemeClr val="bg1"/>
                </a:solidFill>
              </a:rPr>
              <a:t>)</a:t>
            </a:r>
            <a:r>
              <a:rPr lang="en-US" sz="4800" b="0" dirty="0" smtClean="0">
                <a:solidFill>
                  <a:schemeClr val="bg1"/>
                </a:solidFill>
              </a:rPr>
              <a:t> con </a:t>
            </a:r>
            <a:r>
              <a:rPr lang="en-US" sz="4800" b="0" dirty="0" err="1" smtClean="0">
                <a:solidFill>
                  <a:schemeClr val="bg1"/>
                </a:solidFill>
              </a:rPr>
              <a:t>tình</a:t>
            </a:r>
            <a:r>
              <a:rPr lang="en-US" sz="4800" b="0" dirty="0" smtClean="0">
                <a:solidFill>
                  <a:schemeClr val="bg1"/>
                </a:solidFill>
              </a:rPr>
              <a:t> </a:t>
            </a:r>
            <a:r>
              <a:rPr lang="en-US" sz="4800" b="0" dirty="0" err="1" smtClean="0">
                <a:solidFill>
                  <a:schemeClr val="bg1"/>
                </a:solidFill>
              </a:rPr>
              <a:t>yêu</a:t>
            </a:r>
            <a:r>
              <a:rPr lang="en-US" sz="4800" b="0" dirty="0" smtClean="0">
                <a:solidFill>
                  <a:schemeClr val="bg1"/>
                </a:solidFill>
              </a:rPr>
              <a:t> </a:t>
            </a:r>
            <a:r>
              <a:rPr lang="en-US" sz="4800" b="0" dirty="0" err="1" smtClean="0">
                <a:solidFill>
                  <a:schemeClr val="bg1"/>
                </a:solidFill>
              </a:rPr>
              <a:t>Chúa</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Là</a:t>
            </a:r>
            <a:r>
              <a:rPr lang="en-US" sz="4800" b="0" i="1" dirty="0" smtClean="0">
                <a:solidFill>
                  <a:schemeClr val="bg1"/>
                </a:solidFill>
              </a:rPr>
              <a:t> </a:t>
            </a:r>
            <a:r>
              <a:rPr lang="en-US" sz="4800" b="0" i="1" dirty="0" err="1" smtClean="0">
                <a:solidFill>
                  <a:schemeClr val="bg1"/>
                </a:solidFill>
              </a:rPr>
              <a:t>tình</a:t>
            </a:r>
            <a:r>
              <a:rPr lang="en-US" sz="4800" b="0" i="1" dirty="0" smtClean="0">
                <a:solidFill>
                  <a:schemeClr val="bg1"/>
                </a:solidFill>
              </a:rPr>
              <a:t> </a:t>
            </a:r>
            <a:r>
              <a:rPr lang="en-US" sz="4800" b="0" i="1" dirty="0" err="1" smtClean="0">
                <a:solidFill>
                  <a:schemeClr val="bg1"/>
                </a:solidFill>
              </a:rPr>
              <a:t>yêu</a:t>
            </a:r>
            <a:r>
              <a:rPr lang="en-US" sz="4800" b="0" i="1" dirty="0" smtClean="0">
                <a:solidFill>
                  <a:schemeClr val="bg1"/>
                </a:solidFill>
              </a:rPr>
              <a:t> </a:t>
            </a:r>
            <a:r>
              <a:rPr lang="en-US" sz="4800" b="0" i="1" dirty="0" err="1" smtClean="0">
                <a:solidFill>
                  <a:schemeClr val="bg1"/>
                </a:solidFill>
              </a:rPr>
              <a:t>Chúa</a:t>
            </a:r>
            <a:r>
              <a:rPr lang="en-US" sz="4800" b="0" i="1" dirty="0" smtClean="0">
                <a:solidFill>
                  <a:schemeClr val="bg1"/>
                </a:solidFill>
              </a:rPr>
              <a:t>)</a:t>
            </a:r>
            <a:r>
              <a:rPr lang="en-US" sz="4800" b="0" dirty="0" smtClean="0">
                <a:solidFill>
                  <a:schemeClr val="bg1"/>
                </a:solidFill>
              </a:rPr>
              <a:t>. </a:t>
            </a:r>
            <a:r>
              <a:rPr lang="en-US" sz="4800" b="0" dirty="0" err="1" smtClean="0">
                <a:solidFill>
                  <a:schemeClr val="bg1"/>
                </a:solidFill>
              </a:rPr>
              <a:t>Thắp</a:t>
            </a:r>
            <a:r>
              <a:rPr lang="en-US" sz="4800" b="0" dirty="0" smtClean="0">
                <a:solidFill>
                  <a:schemeClr val="bg1"/>
                </a:solidFill>
              </a:rPr>
              <a:t> </a:t>
            </a:r>
            <a:r>
              <a:rPr lang="en-US" sz="4800" b="0" dirty="0" err="1" smtClean="0">
                <a:solidFill>
                  <a:schemeClr val="bg1"/>
                </a:solidFill>
              </a:rPr>
              <a:t>sáng</a:t>
            </a:r>
            <a:r>
              <a:rPr lang="en-US" sz="4800" b="0" dirty="0" smtClean="0">
                <a:solidFill>
                  <a:schemeClr val="bg1"/>
                </a:solidFill>
              </a:rPr>
              <a:t> </a:t>
            </a:r>
            <a:r>
              <a:rPr lang="en-US" sz="4800" b="0" dirty="0" err="1" smtClean="0">
                <a:solidFill>
                  <a:schemeClr val="bg1"/>
                </a:solidFill>
              </a:rPr>
              <a:t>lên</a:t>
            </a:r>
            <a:r>
              <a:rPr lang="en-US" sz="4800" b="0" dirty="0" smtClean="0">
                <a:solidFill>
                  <a:schemeClr val="bg1"/>
                </a:solidFill>
              </a:rPr>
              <a:t> </a:t>
            </a:r>
            <a:r>
              <a:rPr lang="en-US" sz="4800" b="0" dirty="0" err="1" smtClean="0">
                <a:solidFill>
                  <a:schemeClr val="bg1"/>
                </a:solidFill>
              </a:rPr>
              <a:t>trong</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Thắp</a:t>
            </a:r>
            <a:r>
              <a:rPr lang="en-US" sz="4800" b="0" i="1" dirty="0" smtClean="0">
                <a:solidFill>
                  <a:schemeClr val="bg1"/>
                </a:solidFill>
              </a:rPr>
              <a:t> </a:t>
            </a:r>
            <a:r>
              <a:rPr lang="en-US" sz="4800" b="0" i="1" dirty="0" err="1" smtClean="0">
                <a:solidFill>
                  <a:schemeClr val="bg1"/>
                </a:solidFill>
              </a:rPr>
              <a:t>sáng</a:t>
            </a:r>
            <a:r>
              <a:rPr lang="en-US" sz="4800" b="0" i="1" dirty="0" smtClean="0">
                <a:solidFill>
                  <a:schemeClr val="bg1"/>
                </a:solidFill>
              </a:rPr>
              <a:t> </a:t>
            </a:r>
            <a:r>
              <a:rPr lang="en-US" sz="4800" b="0" i="1" dirty="0" err="1" smtClean="0">
                <a:solidFill>
                  <a:schemeClr val="bg1"/>
                </a:solidFill>
              </a:rPr>
              <a:t>lên</a:t>
            </a:r>
            <a:r>
              <a:rPr lang="en-US" sz="4800" b="0" i="1" dirty="0" smtClean="0">
                <a:solidFill>
                  <a:schemeClr val="bg1"/>
                </a:solidFill>
              </a:rPr>
              <a:t>)</a:t>
            </a:r>
            <a:r>
              <a:rPr lang="en-US" sz="4800" b="0" dirty="0" smtClean="0">
                <a:solidFill>
                  <a:schemeClr val="bg1"/>
                </a:solidFill>
              </a:rPr>
              <a:t> con </a:t>
            </a:r>
            <a:r>
              <a:rPr lang="en-US" sz="4800" b="0" dirty="0" err="1" smtClean="0">
                <a:solidFill>
                  <a:schemeClr val="bg1"/>
                </a:solidFill>
              </a:rPr>
              <a:t>tình</a:t>
            </a:r>
            <a:r>
              <a:rPr lang="en-US" sz="4800" b="0" dirty="0" smtClean="0">
                <a:solidFill>
                  <a:schemeClr val="bg1"/>
                </a:solidFill>
              </a:rPr>
              <a:t> </a:t>
            </a:r>
            <a:r>
              <a:rPr lang="en-US" sz="4800" b="0" dirty="0" err="1" smtClean="0">
                <a:solidFill>
                  <a:schemeClr val="bg1"/>
                </a:solidFill>
              </a:rPr>
              <a:t>tuyệt</a:t>
            </a:r>
            <a:r>
              <a:rPr lang="en-US" sz="4800" b="0" dirty="0" smtClean="0">
                <a:solidFill>
                  <a:schemeClr val="bg1"/>
                </a:solidFill>
              </a:rPr>
              <a:t> </a:t>
            </a:r>
            <a:r>
              <a:rPr lang="en-US" sz="4800" b="0" dirty="0" err="1" smtClean="0">
                <a:solidFill>
                  <a:schemeClr val="bg1"/>
                </a:solidFill>
              </a:rPr>
              <a:t>vời</a:t>
            </a:r>
            <a:r>
              <a:rPr lang="en-US" sz="4800" b="0" dirty="0" smtClean="0">
                <a:solidFill>
                  <a:schemeClr val="bg1"/>
                </a:solidFill>
              </a:rPr>
              <a:t> </a:t>
            </a:r>
            <a:r>
              <a:rPr lang="en-US" sz="4800" b="0" i="1" dirty="0" smtClean="0">
                <a:solidFill>
                  <a:schemeClr val="bg1"/>
                </a:solidFill>
              </a:rPr>
              <a:t>(</a:t>
            </a:r>
            <a:r>
              <a:rPr lang="en-US" sz="4800" b="0" i="1" dirty="0" err="1" smtClean="0">
                <a:solidFill>
                  <a:schemeClr val="bg1"/>
                </a:solidFill>
              </a:rPr>
              <a:t>Tình</a:t>
            </a:r>
            <a:r>
              <a:rPr lang="en-US" sz="4800" b="0" i="1" dirty="0" smtClean="0">
                <a:solidFill>
                  <a:schemeClr val="bg1"/>
                </a:solidFill>
              </a:rPr>
              <a:t> </a:t>
            </a:r>
            <a:r>
              <a:rPr lang="en-US" sz="4800" b="0" i="1" dirty="0" err="1" smtClean="0">
                <a:solidFill>
                  <a:schemeClr val="bg1"/>
                </a:solidFill>
              </a:rPr>
              <a:t>mến</a:t>
            </a:r>
            <a:r>
              <a:rPr lang="en-US" sz="4800" b="0" i="1" dirty="0" smtClean="0">
                <a:solidFill>
                  <a:schemeClr val="bg1"/>
                </a:solidFill>
              </a:rPr>
              <a:t> </a:t>
            </a:r>
            <a:r>
              <a:rPr lang="en-US" sz="4800" b="0" i="1" dirty="0" err="1" smtClean="0">
                <a:solidFill>
                  <a:schemeClr val="bg1"/>
                </a:solidFill>
              </a:rPr>
              <a:t>tuyệt</a:t>
            </a:r>
            <a:r>
              <a:rPr lang="en-US" sz="4800" b="0" i="1" dirty="0" smtClean="0">
                <a:solidFill>
                  <a:schemeClr val="bg1"/>
                </a:solidFill>
              </a:rPr>
              <a:t> </a:t>
            </a:r>
            <a:r>
              <a:rPr lang="en-US" sz="4800" b="0" i="1" dirty="0" err="1" smtClean="0">
                <a:solidFill>
                  <a:schemeClr val="bg1"/>
                </a:solidFill>
              </a:rPr>
              <a:t>vời</a:t>
            </a:r>
            <a:r>
              <a:rPr lang="en-US" sz="4800" b="0" i="1" dirty="0" smtClean="0">
                <a:solidFill>
                  <a:schemeClr val="bg1"/>
                </a:solidFill>
              </a:rPr>
              <a:t>, </a:t>
            </a:r>
            <a:r>
              <a:rPr lang="en-US" sz="4800" b="0" i="1" dirty="0" err="1" smtClean="0">
                <a:solidFill>
                  <a:schemeClr val="bg1"/>
                </a:solidFill>
              </a:rPr>
              <a:t>tuyệt</a:t>
            </a:r>
            <a:r>
              <a:rPr lang="en-US" sz="4800" b="0" i="1" dirty="0" smtClean="0">
                <a:solidFill>
                  <a:schemeClr val="bg1"/>
                </a:solidFill>
              </a:rPr>
              <a:t> </a:t>
            </a:r>
            <a:r>
              <a:rPr lang="en-US" sz="4800" b="0" i="1" dirty="0" err="1" smtClean="0">
                <a:solidFill>
                  <a:schemeClr val="bg1"/>
                </a:solidFill>
              </a:rPr>
              <a:t>vời</a:t>
            </a:r>
            <a:r>
              <a:rPr lang="en-US" sz="4800" b="0" i="1" dirty="0" smtClean="0">
                <a:solidFill>
                  <a:schemeClr val="bg1"/>
                </a:solidFill>
              </a:rPr>
              <a:t>)</a:t>
            </a:r>
            <a:r>
              <a:rPr lang="en-US" sz="4800" b="0" dirty="0" smtClean="0">
                <a:solidFill>
                  <a:schemeClr val="bg1"/>
                </a:solidFill>
              </a:rPr>
              <a:t>.  </a:t>
            </a:r>
            <a:endParaRPr lang="en-US" sz="4800" b="0" dirty="0"/>
          </a:p>
        </p:txBody>
      </p:sp>
    </p:spTree>
    <p:extLst>
      <p:ext uri="{BB962C8B-B14F-4D97-AF65-F5344CB8AC3E}">
        <p14:creationId xmlns:p14="http://schemas.microsoft.com/office/powerpoint/2010/main" val="1209182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499"/>
          </a:xfrm>
        </p:spPr>
        <p:txBody>
          <a:bodyPr/>
          <a:lstStyle/>
          <a:p>
            <a:pPr algn="just"/>
            <a:r>
              <a:rPr lang="en-US" sz="6000" b="0" u="sng" dirty="0" smtClean="0">
                <a:solidFill>
                  <a:srgbClr val="FFFF00"/>
                </a:solidFill>
              </a:rPr>
              <a:t>TK4: </a:t>
            </a:r>
            <a:r>
              <a:rPr lang="en-US" sz="6000" b="0" dirty="0" err="1" smtClean="0">
                <a:solidFill>
                  <a:schemeClr val="bg1"/>
                </a:solidFill>
              </a:rPr>
              <a:t>Rồi</a:t>
            </a:r>
            <a:r>
              <a:rPr lang="en-US" sz="6000" b="0" dirty="0" smtClean="0">
                <a:solidFill>
                  <a:schemeClr val="bg1"/>
                </a:solidFill>
              </a:rPr>
              <a:t> </a:t>
            </a:r>
            <a:r>
              <a:rPr lang="en-US" sz="6000" b="0" dirty="0" err="1" smtClean="0">
                <a:solidFill>
                  <a:schemeClr val="bg1"/>
                </a:solidFill>
              </a:rPr>
              <a:t>hôm</a:t>
            </a:r>
            <a:r>
              <a:rPr lang="en-US" sz="6000" b="0" dirty="0" smtClean="0">
                <a:solidFill>
                  <a:schemeClr val="bg1"/>
                </a:solidFill>
              </a:rPr>
              <a:t> </a:t>
            </a:r>
            <a:r>
              <a:rPr lang="en-US" sz="6000" b="0" dirty="0" err="1" smtClean="0">
                <a:solidFill>
                  <a:schemeClr val="bg1"/>
                </a:solidFill>
              </a:rPr>
              <a:t>mai</a:t>
            </a:r>
            <a:r>
              <a:rPr lang="en-US" sz="6000" b="0" dirty="0" smtClean="0">
                <a:solidFill>
                  <a:schemeClr val="bg1"/>
                </a:solidFill>
              </a:rPr>
              <a:t> </a:t>
            </a:r>
            <a:r>
              <a:rPr lang="en-US" sz="6000" b="0" dirty="0" err="1" smtClean="0">
                <a:solidFill>
                  <a:schemeClr val="bg1"/>
                </a:solidFill>
              </a:rPr>
              <a:t>đây</a:t>
            </a:r>
            <a:r>
              <a:rPr lang="en-US" sz="6000" b="0" dirty="0" smtClean="0">
                <a:solidFill>
                  <a:schemeClr val="bg1"/>
                </a:solidFill>
              </a:rPr>
              <a:t> </a:t>
            </a:r>
            <a:r>
              <a:rPr lang="en-US" sz="6000" b="0" dirty="0" err="1" smtClean="0">
                <a:solidFill>
                  <a:schemeClr val="bg1"/>
                </a:solidFill>
              </a:rPr>
              <a:t>khi</a:t>
            </a:r>
            <a:r>
              <a:rPr lang="en-US" sz="6000" b="0" dirty="0" smtClean="0">
                <a:solidFill>
                  <a:schemeClr val="bg1"/>
                </a:solidFill>
              </a:rPr>
              <a:t> </a:t>
            </a:r>
            <a:r>
              <a:rPr lang="en-US" sz="6000" b="0" dirty="0" err="1" smtClean="0">
                <a:solidFill>
                  <a:schemeClr val="bg1"/>
                </a:solidFill>
              </a:rPr>
              <a:t>lâm</a:t>
            </a:r>
            <a:r>
              <a:rPr lang="en-US" sz="6000" b="0" dirty="0" smtClean="0">
                <a:solidFill>
                  <a:schemeClr val="bg1"/>
                </a:solidFill>
              </a:rPr>
              <a:t> </a:t>
            </a:r>
            <a:r>
              <a:rPr lang="en-US" sz="6000" b="0" dirty="0" err="1" smtClean="0">
                <a:solidFill>
                  <a:schemeClr val="bg1"/>
                </a:solidFill>
              </a:rPr>
              <a:t>nguy</a:t>
            </a:r>
            <a:r>
              <a:rPr lang="en-US" sz="6000" b="0" dirty="0" smtClean="0">
                <a:solidFill>
                  <a:schemeClr val="bg1"/>
                </a:solidFill>
              </a:rPr>
              <a:t> con </a:t>
            </a:r>
            <a:r>
              <a:rPr lang="en-US" sz="6000" b="0" dirty="0" err="1" smtClean="0">
                <a:solidFill>
                  <a:schemeClr val="bg1"/>
                </a:solidFill>
              </a:rPr>
              <a:t>thuyền</a:t>
            </a:r>
            <a:r>
              <a:rPr lang="en-US" sz="6000" b="0" dirty="0" smtClean="0">
                <a:solidFill>
                  <a:schemeClr val="bg1"/>
                </a:solidFill>
              </a:rPr>
              <a:t> tan </a:t>
            </a:r>
            <a:r>
              <a:rPr lang="en-US" sz="6000" b="0" dirty="0" err="1" smtClean="0">
                <a:solidFill>
                  <a:schemeClr val="bg1"/>
                </a:solidFill>
              </a:rPr>
              <a:t>vỡ</a:t>
            </a:r>
            <a:r>
              <a:rPr lang="en-US" sz="6000" b="0" dirty="0" smtClean="0">
                <a:solidFill>
                  <a:schemeClr val="bg1"/>
                </a:solidFill>
              </a:rPr>
              <a:t>. </a:t>
            </a:r>
            <a:r>
              <a:rPr lang="en-US" sz="6000" b="0" dirty="0" err="1" smtClean="0">
                <a:solidFill>
                  <a:schemeClr val="bg1"/>
                </a:solidFill>
              </a:rPr>
              <a:t>Hồn</a:t>
            </a:r>
            <a:r>
              <a:rPr lang="en-US" sz="6000" b="0" dirty="0" smtClean="0">
                <a:solidFill>
                  <a:schemeClr val="bg1"/>
                </a:solidFill>
              </a:rPr>
              <a:t> con </a:t>
            </a:r>
            <a:r>
              <a:rPr lang="en-US" sz="6000" b="0" dirty="0" err="1" smtClean="0">
                <a:solidFill>
                  <a:schemeClr val="bg1"/>
                </a:solidFill>
              </a:rPr>
              <a:t>chơi</a:t>
            </a:r>
            <a:r>
              <a:rPr lang="en-US" sz="6000" b="0" dirty="0" smtClean="0">
                <a:solidFill>
                  <a:schemeClr val="bg1"/>
                </a:solidFill>
              </a:rPr>
              <a:t> </a:t>
            </a:r>
            <a:r>
              <a:rPr lang="en-US" sz="6000" b="0" dirty="0" err="1" smtClean="0">
                <a:solidFill>
                  <a:schemeClr val="bg1"/>
                </a:solidFill>
              </a:rPr>
              <a:t>vơi</a:t>
            </a:r>
            <a:r>
              <a:rPr lang="en-US" sz="6000" b="0" dirty="0" smtClean="0">
                <a:solidFill>
                  <a:schemeClr val="bg1"/>
                </a:solidFill>
              </a:rPr>
              <a:t>, </a:t>
            </a:r>
            <a:r>
              <a:rPr lang="en-US" sz="6000" b="0" dirty="0" err="1" smtClean="0">
                <a:solidFill>
                  <a:schemeClr val="bg1"/>
                </a:solidFill>
              </a:rPr>
              <a:t>xin</a:t>
            </a:r>
            <a:r>
              <a:rPr lang="en-US" sz="6000" b="0" dirty="0" smtClean="0">
                <a:solidFill>
                  <a:schemeClr val="bg1"/>
                </a:solidFill>
              </a:rPr>
              <a:t> </a:t>
            </a:r>
            <a:r>
              <a:rPr lang="en-US" sz="6000" b="0" dirty="0" err="1" smtClean="0">
                <a:solidFill>
                  <a:schemeClr val="bg1"/>
                </a:solidFill>
              </a:rPr>
              <a:t>tình</a:t>
            </a:r>
            <a:r>
              <a:rPr lang="en-US" sz="6000" b="0" dirty="0" smtClean="0">
                <a:solidFill>
                  <a:schemeClr val="bg1"/>
                </a:solidFill>
              </a:rPr>
              <a:t> </a:t>
            </a:r>
            <a:r>
              <a:rPr lang="en-US" sz="6000" b="0" dirty="0" err="1" smtClean="0">
                <a:solidFill>
                  <a:schemeClr val="bg1"/>
                </a:solidFill>
              </a:rPr>
              <a:t>thương</a:t>
            </a:r>
            <a:r>
              <a:rPr lang="en-US" sz="6000" b="0" dirty="0" smtClean="0">
                <a:solidFill>
                  <a:schemeClr val="bg1"/>
                </a:solidFill>
              </a:rPr>
              <a:t> </a:t>
            </a:r>
            <a:r>
              <a:rPr lang="en-US" sz="6000" b="0" dirty="0" err="1" smtClean="0">
                <a:solidFill>
                  <a:schemeClr val="bg1"/>
                </a:solidFill>
              </a:rPr>
              <a:t>Chúa</a:t>
            </a:r>
            <a:r>
              <a:rPr lang="en-US" sz="6000" b="0" dirty="0" smtClean="0">
                <a:solidFill>
                  <a:schemeClr val="bg1"/>
                </a:solidFill>
              </a:rPr>
              <a:t> </a:t>
            </a:r>
            <a:r>
              <a:rPr lang="en-US" sz="6000" b="0" dirty="0" err="1" smtClean="0">
                <a:solidFill>
                  <a:schemeClr val="bg1"/>
                </a:solidFill>
              </a:rPr>
              <a:t>luôn</a:t>
            </a:r>
            <a:r>
              <a:rPr lang="en-US" sz="6000" b="0" dirty="0" smtClean="0">
                <a:solidFill>
                  <a:schemeClr val="bg1"/>
                </a:solidFill>
              </a:rPr>
              <a:t> </a:t>
            </a:r>
            <a:r>
              <a:rPr lang="en-US" sz="6000" b="0" dirty="0" err="1" smtClean="0">
                <a:solidFill>
                  <a:schemeClr val="bg1"/>
                </a:solidFill>
              </a:rPr>
              <a:t>hộ</a:t>
            </a:r>
            <a:r>
              <a:rPr lang="en-US" sz="6000" b="0" dirty="0" smtClean="0">
                <a:solidFill>
                  <a:schemeClr val="bg1"/>
                </a:solidFill>
              </a:rPr>
              <a:t> </a:t>
            </a:r>
            <a:r>
              <a:rPr lang="en-US" sz="6000" b="0" dirty="0" err="1" smtClean="0">
                <a:solidFill>
                  <a:schemeClr val="bg1"/>
                </a:solidFill>
              </a:rPr>
              <a:t>phù</a:t>
            </a:r>
            <a:r>
              <a:rPr lang="en-US" sz="6000" b="0" dirty="0" smtClean="0">
                <a:solidFill>
                  <a:schemeClr val="bg1"/>
                </a:solidFill>
              </a:rPr>
              <a:t>. </a:t>
            </a:r>
            <a:r>
              <a:rPr lang="en-US" b="0" dirty="0" smtClean="0"/>
              <a:t> </a:t>
            </a:r>
            <a:endParaRPr lang="en-US" b="0" dirty="0"/>
          </a:p>
        </p:txBody>
      </p:sp>
    </p:spTree>
    <p:extLst>
      <p:ext uri="{BB962C8B-B14F-4D97-AF65-F5344CB8AC3E}">
        <p14:creationId xmlns:p14="http://schemas.microsoft.com/office/powerpoint/2010/main" val="38114598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Autofit/>
          </a:bodyPr>
          <a:lstStyle/>
          <a:p>
            <a:pPr algn="just"/>
            <a:r>
              <a:rPr lang="en-US" sz="5400" b="0" u="sng" dirty="0" smtClean="0">
                <a:solidFill>
                  <a:srgbClr val="FFFF00"/>
                </a:solidFill>
              </a:rPr>
              <a:t>ĐK:</a:t>
            </a:r>
            <a:r>
              <a:rPr lang="en-US" sz="5400" b="0" dirty="0" smtClean="0"/>
              <a:t> </a:t>
            </a:r>
            <a:r>
              <a:rPr lang="en-US" sz="5400" b="0" dirty="0" err="1" smtClean="0">
                <a:solidFill>
                  <a:schemeClr val="bg1"/>
                </a:solidFill>
              </a:rPr>
              <a:t>Thắp</a:t>
            </a:r>
            <a:r>
              <a:rPr lang="en-US" sz="5400" b="0" dirty="0" smtClean="0">
                <a:solidFill>
                  <a:schemeClr val="bg1"/>
                </a:solidFill>
              </a:rPr>
              <a:t> </a:t>
            </a:r>
            <a:r>
              <a:rPr lang="en-US" sz="5400" b="0" dirty="0" err="1" smtClean="0">
                <a:solidFill>
                  <a:schemeClr val="bg1"/>
                </a:solidFill>
              </a:rPr>
              <a:t>sáng</a:t>
            </a:r>
            <a:r>
              <a:rPr lang="en-US" sz="5400" b="0" dirty="0" smtClean="0">
                <a:solidFill>
                  <a:schemeClr val="bg1"/>
                </a:solidFill>
              </a:rPr>
              <a:t> </a:t>
            </a:r>
            <a:r>
              <a:rPr lang="en-US" sz="5400" b="0" dirty="0" err="1" smtClean="0">
                <a:solidFill>
                  <a:schemeClr val="bg1"/>
                </a:solidFill>
              </a:rPr>
              <a:t>lên</a:t>
            </a:r>
            <a:r>
              <a:rPr lang="en-US" sz="5400" b="0" dirty="0" smtClean="0">
                <a:solidFill>
                  <a:schemeClr val="bg1"/>
                </a:solidFill>
              </a:rPr>
              <a:t> </a:t>
            </a:r>
            <a:r>
              <a:rPr lang="en-US" sz="5400" b="0" dirty="0" err="1" smtClean="0">
                <a:solidFill>
                  <a:schemeClr val="bg1"/>
                </a:solidFill>
              </a:rPr>
              <a:t>trong</a:t>
            </a:r>
            <a:r>
              <a:rPr lang="en-US" sz="5400" b="0" dirty="0" smtClean="0">
                <a:solidFill>
                  <a:schemeClr val="bg1"/>
                </a:solidFill>
              </a:rPr>
              <a:t> </a:t>
            </a:r>
            <a:r>
              <a:rPr lang="en-US" sz="5400" b="0" i="1" dirty="0" smtClean="0">
                <a:solidFill>
                  <a:schemeClr val="bg1"/>
                </a:solidFill>
              </a:rPr>
              <a:t>(</a:t>
            </a:r>
            <a:r>
              <a:rPr lang="en-US" sz="5400" b="0" i="1" dirty="0" err="1" smtClean="0">
                <a:solidFill>
                  <a:schemeClr val="bg1"/>
                </a:solidFill>
              </a:rPr>
              <a:t>Thắp</a:t>
            </a:r>
            <a:r>
              <a:rPr lang="en-US" sz="5400" b="0" i="1" dirty="0" smtClean="0">
                <a:solidFill>
                  <a:schemeClr val="bg1"/>
                </a:solidFill>
              </a:rPr>
              <a:t> </a:t>
            </a:r>
            <a:r>
              <a:rPr lang="en-US" sz="5400" b="0" i="1" dirty="0" err="1" smtClean="0">
                <a:solidFill>
                  <a:schemeClr val="bg1"/>
                </a:solidFill>
              </a:rPr>
              <a:t>sáng</a:t>
            </a:r>
            <a:r>
              <a:rPr lang="en-US" sz="5400" b="0" i="1" dirty="0" smtClean="0">
                <a:solidFill>
                  <a:schemeClr val="bg1"/>
                </a:solidFill>
              </a:rPr>
              <a:t> </a:t>
            </a:r>
            <a:r>
              <a:rPr lang="en-US" sz="5400" b="0" i="1" dirty="0" err="1" smtClean="0">
                <a:solidFill>
                  <a:schemeClr val="bg1"/>
                </a:solidFill>
              </a:rPr>
              <a:t>lên</a:t>
            </a:r>
            <a:r>
              <a:rPr lang="en-US" sz="5400" b="0" i="1" dirty="0" smtClean="0">
                <a:solidFill>
                  <a:schemeClr val="bg1"/>
                </a:solidFill>
              </a:rPr>
              <a:t>)</a:t>
            </a:r>
            <a:r>
              <a:rPr lang="en-US" sz="5400" b="0" dirty="0" smtClean="0">
                <a:solidFill>
                  <a:schemeClr val="bg1"/>
                </a:solidFill>
              </a:rPr>
              <a:t> con </a:t>
            </a:r>
            <a:r>
              <a:rPr lang="en-US" sz="5400" b="0" dirty="0" err="1" smtClean="0">
                <a:solidFill>
                  <a:schemeClr val="bg1"/>
                </a:solidFill>
              </a:rPr>
              <a:t>tình</a:t>
            </a:r>
            <a:r>
              <a:rPr lang="en-US" sz="5400" b="0" dirty="0" smtClean="0">
                <a:solidFill>
                  <a:schemeClr val="bg1"/>
                </a:solidFill>
              </a:rPr>
              <a:t> </a:t>
            </a:r>
            <a:r>
              <a:rPr lang="en-US" sz="5400" b="0" dirty="0" err="1" smtClean="0">
                <a:solidFill>
                  <a:schemeClr val="bg1"/>
                </a:solidFill>
              </a:rPr>
              <a:t>yêu</a:t>
            </a:r>
            <a:r>
              <a:rPr lang="en-US" sz="5400" b="0" dirty="0" smtClean="0">
                <a:solidFill>
                  <a:schemeClr val="bg1"/>
                </a:solidFill>
              </a:rPr>
              <a:t> </a:t>
            </a:r>
            <a:r>
              <a:rPr lang="en-US" sz="5400" b="0" dirty="0" err="1" smtClean="0">
                <a:solidFill>
                  <a:schemeClr val="bg1"/>
                </a:solidFill>
              </a:rPr>
              <a:t>Chúa</a:t>
            </a:r>
            <a:r>
              <a:rPr lang="en-US" sz="5400" b="0" dirty="0" smtClean="0">
                <a:solidFill>
                  <a:schemeClr val="bg1"/>
                </a:solidFill>
              </a:rPr>
              <a:t> </a:t>
            </a:r>
            <a:r>
              <a:rPr lang="en-US" sz="5400" b="0" i="1" dirty="0" smtClean="0">
                <a:solidFill>
                  <a:schemeClr val="bg1"/>
                </a:solidFill>
              </a:rPr>
              <a:t>(</a:t>
            </a:r>
            <a:r>
              <a:rPr lang="en-US" sz="5400" b="0" i="1" dirty="0" err="1" smtClean="0">
                <a:solidFill>
                  <a:schemeClr val="bg1"/>
                </a:solidFill>
              </a:rPr>
              <a:t>Là</a:t>
            </a:r>
            <a:r>
              <a:rPr lang="en-US" sz="5400" b="0" i="1" dirty="0" smtClean="0">
                <a:solidFill>
                  <a:schemeClr val="bg1"/>
                </a:solidFill>
              </a:rPr>
              <a:t> </a:t>
            </a:r>
            <a:r>
              <a:rPr lang="en-US" sz="5400" b="0" i="1" dirty="0" err="1" smtClean="0">
                <a:solidFill>
                  <a:schemeClr val="bg1"/>
                </a:solidFill>
              </a:rPr>
              <a:t>tình</a:t>
            </a:r>
            <a:r>
              <a:rPr lang="en-US" sz="5400" b="0" i="1" dirty="0" smtClean="0">
                <a:solidFill>
                  <a:schemeClr val="bg1"/>
                </a:solidFill>
              </a:rPr>
              <a:t> </a:t>
            </a:r>
            <a:r>
              <a:rPr lang="en-US" sz="5400" b="0" i="1" dirty="0" err="1" smtClean="0">
                <a:solidFill>
                  <a:schemeClr val="bg1"/>
                </a:solidFill>
              </a:rPr>
              <a:t>yêu</a:t>
            </a:r>
            <a:r>
              <a:rPr lang="en-US" sz="5400" b="0" i="1" dirty="0" smtClean="0">
                <a:solidFill>
                  <a:schemeClr val="bg1"/>
                </a:solidFill>
              </a:rPr>
              <a:t> </a:t>
            </a:r>
            <a:r>
              <a:rPr lang="en-US" sz="5400" b="0" i="1" dirty="0" err="1" smtClean="0">
                <a:solidFill>
                  <a:schemeClr val="bg1"/>
                </a:solidFill>
              </a:rPr>
              <a:t>Chúa</a:t>
            </a:r>
            <a:r>
              <a:rPr lang="en-US" sz="5400" b="0" i="1" dirty="0" smtClean="0">
                <a:solidFill>
                  <a:schemeClr val="bg1"/>
                </a:solidFill>
              </a:rPr>
              <a:t>)</a:t>
            </a:r>
            <a:r>
              <a:rPr lang="en-US" sz="5400" b="0" dirty="0" smtClean="0">
                <a:solidFill>
                  <a:schemeClr val="bg1"/>
                </a:solidFill>
              </a:rPr>
              <a:t>. </a:t>
            </a:r>
            <a:r>
              <a:rPr lang="en-US" sz="5400" b="0" dirty="0" err="1" smtClean="0">
                <a:solidFill>
                  <a:schemeClr val="bg1"/>
                </a:solidFill>
              </a:rPr>
              <a:t>Thắp</a:t>
            </a:r>
            <a:r>
              <a:rPr lang="en-US" sz="5400" b="0" dirty="0" smtClean="0">
                <a:solidFill>
                  <a:schemeClr val="bg1"/>
                </a:solidFill>
              </a:rPr>
              <a:t> </a:t>
            </a:r>
            <a:r>
              <a:rPr lang="en-US" sz="5400" b="0" dirty="0" err="1" smtClean="0">
                <a:solidFill>
                  <a:schemeClr val="bg1"/>
                </a:solidFill>
              </a:rPr>
              <a:t>sáng</a:t>
            </a:r>
            <a:r>
              <a:rPr lang="en-US" sz="5400" b="0" dirty="0" smtClean="0">
                <a:solidFill>
                  <a:schemeClr val="bg1"/>
                </a:solidFill>
              </a:rPr>
              <a:t> </a:t>
            </a:r>
            <a:r>
              <a:rPr lang="en-US" sz="5400" b="0" dirty="0" err="1" smtClean="0">
                <a:solidFill>
                  <a:schemeClr val="bg1"/>
                </a:solidFill>
              </a:rPr>
              <a:t>lên</a:t>
            </a:r>
            <a:r>
              <a:rPr lang="en-US" sz="5400" b="0" dirty="0" smtClean="0">
                <a:solidFill>
                  <a:schemeClr val="bg1"/>
                </a:solidFill>
              </a:rPr>
              <a:t> </a:t>
            </a:r>
            <a:r>
              <a:rPr lang="en-US" sz="5400" b="0" dirty="0" err="1" smtClean="0">
                <a:solidFill>
                  <a:schemeClr val="bg1"/>
                </a:solidFill>
              </a:rPr>
              <a:t>trong</a:t>
            </a:r>
            <a:r>
              <a:rPr lang="en-US" sz="5400" b="0" dirty="0" smtClean="0">
                <a:solidFill>
                  <a:schemeClr val="bg1"/>
                </a:solidFill>
              </a:rPr>
              <a:t> </a:t>
            </a:r>
            <a:r>
              <a:rPr lang="en-US" sz="5400" b="0" i="1" dirty="0" smtClean="0">
                <a:solidFill>
                  <a:schemeClr val="bg1"/>
                </a:solidFill>
              </a:rPr>
              <a:t>(</a:t>
            </a:r>
            <a:r>
              <a:rPr lang="en-US" sz="5400" b="0" i="1" dirty="0" err="1" smtClean="0">
                <a:solidFill>
                  <a:schemeClr val="bg1"/>
                </a:solidFill>
              </a:rPr>
              <a:t>Thắp</a:t>
            </a:r>
            <a:r>
              <a:rPr lang="en-US" sz="5400" b="0" i="1" dirty="0" smtClean="0">
                <a:solidFill>
                  <a:schemeClr val="bg1"/>
                </a:solidFill>
              </a:rPr>
              <a:t> </a:t>
            </a:r>
            <a:r>
              <a:rPr lang="en-US" sz="5400" b="0" i="1" dirty="0" err="1" smtClean="0">
                <a:solidFill>
                  <a:schemeClr val="bg1"/>
                </a:solidFill>
              </a:rPr>
              <a:t>sáng</a:t>
            </a:r>
            <a:r>
              <a:rPr lang="en-US" sz="5400" b="0" i="1" dirty="0" smtClean="0">
                <a:solidFill>
                  <a:schemeClr val="bg1"/>
                </a:solidFill>
              </a:rPr>
              <a:t> </a:t>
            </a:r>
            <a:r>
              <a:rPr lang="en-US" sz="5400" b="0" i="1" dirty="0" err="1" smtClean="0">
                <a:solidFill>
                  <a:schemeClr val="bg1"/>
                </a:solidFill>
              </a:rPr>
              <a:t>lên</a:t>
            </a:r>
            <a:r>
              <a:rPr lang="en-US" sz="5400" b="0" i="1" dirty="0" smtClean="0">
                <a:solidFill>
                  <a:schemeClr val="bg1"/>
                </a:solidFill>
              </a:rPr>
              <a:t>)</a:t>
            </a:r>
            <a:r>
              <a:rPr lang="en-US" sz="5400" b="0" dirty="0" smtClean="0">
                <a:solidFill>
                  <a:schemeClr val="bg1"/>
                </a:solidFill>
              </a:rPr>
              <a:t> con </a:t>
            </a:r>
            <a:r>
              <a:rPr lang="en-US" sz="5400" b="0" dirty="0" err="1" smtClean="0">
                <a:solidFill>
                  <a:schemeClr val="bg1"/>
                </a:solidFill>
              </a:rPr>
              <a:t>tình</a:t>
            </a:r>
            <a:r>
              <a:rPr lang="en-US" sz="5400" b="0" dirty="0" smtClean="0">
                <a:solidFill>
                  <a:schemeClr val="bg1"/>
                </a:solidFill>
              </a:rPr>
              <a:t> </a:t>
            </a:r>
            <a:r>
              <a:rPr lang="en-US" sz="5400" b="0" dirty="0" err="1" smtClean="0">
                <a:solidFill>
                  <a:schemeClr val="bg1"/>
                </a:solidFill>
              </a:rPr>
              <a:t>tuyệt</a:t>
            </a:r>
            <a:r>
              <a:rPr lang="en-US" sz="5400" b="0" dirty="0" smtClean="0">
                <a:solidFill>
                  <a:schemeClr val="bg1"/>
                </a:solidFill>
              </a:rPr>
              <a:t> </a:t>
            </a:r>
            <a:r>
              <a:rPr lang="en-US" sz="5400" b="0" dirty="0" err="1" smtClean="0">
                <a:solidFill>
                  <a:schemeClr val="bg1"/>
                </a:solidFill>
              </a:rPr>
              <a:t>vời</a:t>
            </a:r>
            <a:r>
              <a:rPr lang="en-US" sz="5400" b="0" dirty="0" smtClean="0">
                <a:solidFill>
                  <a:schemeClr val="bg1"/>
                </a:solidFill>
              </a:rPr>
              <a:t> </a:t>
            </a:r>
            <a:r>
              <a:rPr lang="en-US" sz="5400" b="0" i="1" dirty="0" smtClean="0">
                <a:solidFill>
                  <a:schemeClr val="bg1"/>
                </a:solidFill>
              </a:rPr>
              <a:t>(</a:t>
            </a:r>
            <a:r>
              <a:rPr lang="en-US" sz="5400" b="0" i="1" dirty="0" err="1" smtClean="0">
                <a:solidFill>
                  <a:schemeClr val="bg1"/>
                </a:solidFill>
              </a:rPr>
              <a:t>Tình</a:t>
            </a:r>
            <a:r>
              <a:rPr lang="en-US" sz="5400" b="0" i="1" dirty="0" smtClean="0">
                <a:solidFill>
                  <a:schemeClr val="bg1"/>
                </a:solidFill>
              </a:rPr>
              <a:t> </a:t>
            </a:r>
            <a:r>
              <a:rPr lang="en-US" sz="5400" b="0" i="1" dirty="0" err="1" smtClean="0">
                <a:solidFill>
                  <a:schemeClr val="bg1"/>
                </a:solidFill>
              </a:rPr>
              <a:t>mến</a:t>
            </a:r>
            <a:r>
              <a:rPr lang="en-US" sz="5400" b="0" i="1" dirty="0" smtClean="0">
                <a:solidFill>
                  <a:schemeClr val="bg1"/>
                </a:solidFill>
              </a:rPr>
              <a:t> </a:t>
            </a:r>
            <a:r>
              <a:rPr lang="en-US" sz="5400" b="0" i="1" dirty="0" err="1" smtClean="0">
                <a:solidFill>
                  <a:schemeClr val="bg1"/>
                </a:solidFill>
              </a:rPr>
              <a:t>tuyệt</a:t>
            </a:r>
            <a:r>
              <a:rPr lang="en-US" sz="5400" b="0" i="1" dirty="0" smtClean="0">
                <a:solidFill>
                  <a:schemeClr val="bg1"/>
                </a:solidFill>
              </a:rPr>
              <a:t> </a:t>
            </a:r>
            <a:r>
              <a:rPr lang="en-US" sz="5400" b="0" i="1" dirty="0" err="1" smtClean="0">
                <a:solidFill>
                  <a:schemeClr val="bg1"/>
                </a:solidFill>
              </a:rPr>
              <a:t>vời</a:t>
            </a:r>
            <a:r>
              <a:rPr lang="en-US" sz="5400" b="0" i="1" dirty="0" smtClean="0">
                <a:solidFill>
                  <a:schemeClr val="bg1"/>
                </a:solidFill>
              </a:rPr>
              <a:t>, </a:t>
            </a:r>
            <a:r>
              <a:rPr lang="en-US" sz="5400" b="0" i="1" dirty="0" err="1" smtClean="0">
                <a:solidFill>
                  <a:schemeClr val="bg1"/>
                </a:solidFill>
              </a:rPr>
              <a:t>tuyệt</a:t>
            </a:r>
            <a:r>
              <a:rPr lang="en-US" sz="5400" b="0" i="1" dirty="0" smtClean="0">
                <a:solidFill>
                  <a:schemeClr val="bg1"/>
                </a:solidFill>
              </a:rPr>
              <a:t> </a:t>
            </a:r>
            <a:r>
              <a:rPr lang="en-US" sz="5400" b="0" i="1" dirty="0" err="1" smtClean="0">
                <a:solidFill>
                  <a:schemeClr val="bg1"/>
                </a:solidFill>
              </a:rPr>
              <a:t>vời</a:t>
            </a:r>
            <a:r>
              <a:rPr lang="en-US" sz="5400" b="0" i="1" dirty="0" smtClean="0">
                <a:solidFill>
                  <a:schemeClr val="bg1"/>
                </a:solidFill>
              </a:rPr>
              <a:t>)</a:t>
            </a:r>
            <a:r>
              <a:rPr lang="en-US" sz="5400" b="0" dirty="0" smtClean="0">
                <a:solidFill>
                  <a:schemeClr val="bg1"/>
                </a:solidFill>
              </a:rPr>
              <a:t>.  </a:t>
            </a:r>
            <a:endParaRPr lang="en-US" sz="5400" b="0" dirty="0"/>
          </a:p>
        </p:txBody>
      </p:sp>
    </p:spTree>
    <p:extLst>
      <p:ext uri="{BB962C8B-B14F-4D97-AF65-F5344CB8AC3E}">
        <p14:creationId xmlns:p14="http://schemas.microsoft.com/office/powerpoint/2010/main" val="33280918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2647</Words>
  <Application>Microsoft Office PowerPoint</Application>
  <PresentationFormat>On-screen Show (16:9)</PresentationFormat>
  <Paragraphs>138</Paragraphs>
  <Slides>97</Slides>
  <Notes>1</Notes>
  <HiddenSlides>0</HiddenSlides>
  <MMClips>0</MMClips>
  <ScaleCrop>false</ScaleCrop>
  <HeadingPairs>
    <vt:vector size="4" baseType="variant">
      <vt:variant>
        <vt:lpstr>Theme</vt:lpstr>
      </vt:variant>
      <vt:variant>
        <vt:i4>12</vt:i4>
      </vt:variant>
      <vt:variant>
        <vt:lpstr>Slide Titles</vt:lpstr>
      </vt:variant>
      <vt:variant>
        <vt:i4>97</vt:i4>
      </vt:variant>
    </vt:vector>
  </HeadingPairs>
  <TitlesOfParts>
    <vt:vector size="109" baseType="lpstr">
      <vt:lpstr>Office Theme</vt:lpstr>
      <vt:lpstr>12_Office Theme</vt:lpstr>
      <vt:lpstr>36_Default Design</vt:lpstr>
      <vt:lpstr>10_Office Theme</vt:lpstr>
      <vt:lpstr>37_Default Design</vt:lpstr>
      <vt:lpstr>6_Office Theme</vt:lpstr>
      <vt:lpstr>7_Office Theme</vt:lpstr>
      <vt:lpstr>8_Office Theme</vt:lpstr>
      <vt:lpstr>5_Office Theme</vt:lpstr>
      <vt:lpstr>2_Office Theme</vt:lpstr>
      <vt:lpstr>1_Office Theme</vt:lpstr>
      <vt:lpstr>3_Office Theme</vt:lpstr>
      <vt:lpstr>CHÚA NHẬT XXI THƯỜNG NIÊN NĂM B</vt:lpstr>
      <vt:lpstr>PowerPoint Presentation</vt:lpstr>
      <vt:lpstr>TẬP HÁT CỘNG ĐOÀN</vt:lpstr>
      <vt:lpstr>Đk: Hãy nếm thử mà coi cho biết Chúa thiện hảo dường bao.</vt:lpstr>
      <vt:lpstr>Lạy Chúa, Lời Chúa là thần trí và là sự sống, Chúa mới có những lời ban phúc trường sinh.</vt:lpstr>
      <vt:lpstr>PowerPoint Presentation</vt:lpstr>
      <vt:lpstr>Ca Nhập Lễ Tiến Vào Thánh Cung Phanxico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nhậm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Lạy Chúa, Lời Chúa là thần trí và là sự sống, Chúa mới có những lời ban phúc trường sinh.</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Chẳng biết lấy gì đáp ơn Ngài vì này bao ơn phúc Ngài ban cho. Xin nâng chén cứu độ tán dương Ngài. DanhMãi mãi muôn đời đến muôn đời. Tình Ngài thương lai láng tựa biển khơi. Như hương kinh ban chiều ngát bay cao. Chân tình con đây kính dâng Ngài.  Ngài cao sang trên trần thế.  </vt:lpstr>
      <vt:lpstr>Tk1: Đây đời con buồn vui luôn nhớ ơn. Vì thương giờ đây Ngài ban cho Chúa con, người con Ngài yêu bánh nuôi hồn. </vt:lpstr>
      <vt:lpstr>Đk: Chẳng biết lấy gì đáp ơn Ngài vì này bao ơn phúc Ngài ban cho. Xin nâng chén cứu độ tán dương Ngài. DanhMãi mãi muôn đời đến muôn đời. Tình Ngài thương lai láng tựa biển khơi. Như hương kinh ban chiều ngát bay cao. Chân tình con đây kính dâng Ngài.  Ngài cao sang trên trần thế.  </vt:lpstr>
      <vt:lpstr>Tk2: Đây lời kinh lời ca như bánh thơm. Và đây rượu nho hồng thơm như máu tim, lòng con nguyện dâng Chúa Thiên Đình.  </vt:lpstr>
      <vt:lpstr>Đk: Chẳng biết lấy gì đáp ơn Ngài vì này bao ơn phúc Ngài ban cho. Xin nâng chén cứu độ tán dương Ngài. DanhMãi mãi muôn đời đến muôn đời. Tình Ngài thương lai láng tựa biển khơi. Như hương kinh ban chiều ngát bay cao. Chân tình con đây kính dâng Ngài.  Ngài cao sang trên trần thế.  </vt:lpstr>
      <vt:lpstr>TK3: Đây mùa xuân đời con dâng nở hoa. Và đây mùa thu ngày mai sẽ chóng qua, giờ đây lòng con kính dâng Ngài.  </vt:lpstr>
      <vt:lpstr>Đk: Chẳng biết lấy gì đáp ơn Ngài vì này bao ơn phúc Ngài ban cho. Xin nâng chén cứu độ tán dương Ngài. DanhMãi mãi muôn đời đến muôn đời. Tình Ngài thương lai láng tựa biển khơi. Như hương kinh ban chiều ngát bay cao. Chân tình con đây kính dâng Ngài.  Ngài cao sang trên trần thế.  </vt:lpstr>
      <vt:lpstr>PowerPoint Presentation</vt:lpstr>
      <vt:lpstr>PowerPoint Presentation</vt:lpstr>
      <vt:lpstr>Ca Nguyện Hiệp Lễ Ca vang Tình Yêu Chúa  Đinh Minh Hoàng </vt:lpstr>
      <vt:lpstr> Tk1: Tình yêu Thiên Chúa như vầng dương soi tỏa khắp nơi. Tình yêu Thiên Chúa là vì sao giữa đêm mù tối. Tình yêu Thiên Chúa dìu con vượt qua sóng đời nổi trôi. Thuyền con giữa dòng đại dương bấp bênh ngài ơi     </vt:lpstr>
      <vt:lpstr>Tình yêu Thiên Chúa như dòng sông êm đềm lướt trôi. Chảy xuôi năm tháng để hồn thơ tắm trong tình mến. Tình Yêu Thiên Chúa nồng say là hương gió trời dịu êm. Dìu đưa tháng ngày bình yên với bao êm đềm.  </vt:lpstr>
      <vt:lpstr>Đk: Con ca ngợi ngàn đời tình Ngài kiên vững. Suối thiêng dạt dào ngọt ngào tình yêu mến thương. Tình Ngài ngàn năm như núi cao, sông dài, biển khơi. Cao vời tình Cha con hát ca muôn đời chẳng ngơi. </vt:lpstr>
      <vt:lpstr>Tk2: Tình yêu Thiên Chúa như mùa xuân tô đẹp ước mơ. Tuổi thơ yêu dấu ngày và đêm khát khao tình Chúa. Ngài luôn dõi bước đời con đổ muôn phúc ân tràn lan. Và luôn đỡ nâng ủi an những khi sầu vương.  </vt:lpstr>
      <vt:lpstr>Tình Yêu Thiên Chúa không nhạt phai dẫu đời đổi thay. Nào ai có biết tình Ngài luôn sắt son bền vững. Là chân, thiện, mỹ thẳm sâu để con kiếm tìm ngày đêm. Hồn con khát vọng, cậy trông vững tin nơi Ngài.   </vt:lpstr>
      <vt:lpstr>Đk: Con ca ngợi ngàn đời tình Ngài kiên vững. Suối thiêng dạt dào ngọt ngào tình yêu mến thương. Tình Ngài ngàn năm như núi cao, sông dài, biển khơi. Cao vời tình Cha con hát ca muôn đời chẳng ngơi. </vt:lpstr>
      <vt:lpstr>Tk3: Bàn tay Thiên Chúa dắt dìu con qua ngàn nắng mưa. Hồn con vui sướng chìm ngập trong trái tim của Chúa. Nhìn lên thánh giá đồi cao Ngài đã hiến mình vì ai? Bởi yêu thế nhân lầm than Chúa xuống trần gian. </vt:lpstr>
      <vt:lpstr>Tìm về chân lý nơi tình yêu trên thập giá xưa. Ngàn năm ghi dấu một Giêsu chết treo khổ giá. Tình trời mở lối ngàn nơi mùa xuân thắm màu, đẹp tươi. Trần gian ngóng chờ ngày sau phúc vinh quê trời.    </vt:lpstr>
      <vt:lpstr>Đk: Con ca ngợi ngàn đời tình Ngài kiên vững. Suối thiêng dạt dào ngọt ngào tình yêu mến thương. Tình Ngài ngàn năm như núi cao, sông dài, biển khơi. Cao vời tình Cha con hát ca muôn đời chẳng ngơi. </vt:lpstr>
      <vt:lpstr>PowerPoint Presentation</vt:lpstr>
      <vt:lpstr>PowerPoint Presentation</vt:lpstr>
      <vt:lpstr>Ca Kết Lễ Thắp Sáng Trong Con Trầm Hương – Hùng Lân</vt:lpstr>
      <vt:lpstr>ĐK: Thắp sáng lên trong (Thắp sáng lên) con tình yêu Chúa (Là tình yêu Chúa). Thắp sáng lên trong (Thắp sáng lên) con tình tuyệt vời (Tình mến tuyệt vời, tuyệt vời).  </vt:lpstr>
      <vt:lpstr>Tk1: Để con hân hoan đem tin yêu đi về muôn lối. Tựa như mưa tuôn, mưa hồng ân Chúa trên trần đời. </vt:lpstr>
      <vt:lpstr>ĐK: Thắp sáng lên trong (Thắp sáng lên) con tình yêu Chúa (Là tình yêu Chúa). Thắp sáng lên trong (Thắp sáng lên) con tình tuyệt vời (Tình mến tuyệt vời, tuyệt vời).  </vt:lpstr>
      <vt:lpstr>Tk2: Để con say mê tim reo vang rộn ràng đi tới. Niềm tin cao dâng, ôi niềm tin thánh ân tuyệt vời.  </vt:lpstr>
      <vt:lpstr>ĐK: Thắp sáng lên trong (Thắp sáng lên) con tình yêu Chúa (Là tình yêu Chúa). Thắp sáng lên trong (Thắp sáng lên) con tình tuyệt vời (Tình mến tuyệt vời, tuyệt vời).  </vt:lpstr>
      <vt:lpstr>TK3: Trần gian hôm nay ôi bao nhiêu mây mờ giăng lối. Tựa như cơn mê, tâm hồn con quá xa tình Người.   </vt:lpstr>
      <vt:lpstr>ĐK: Thắp sáng lên trong (Thắp sáng lên) con tình yêu Chúa (Là tình yêu Chúa). Thắp sáng lên trong (Thắp sáng lên) con tình tuyệt vời (Tình mến tuyệt vời, tuyệt vời).  </vt:lpstr>
      <vt:lpstr>TK4: Rồi hôm mai đây khi lâm nguy con thuyền tan vỡ. Hồn con chơi vơi, xin tình thương Chúa luôn hộ phù.  </vt:lpstr>
      <vt:lpstr>ĐK: Thắp sáng lên trong (Thắp sáng lên) con tình yêu Chúa (Là tình yêu Chúa). Thắp sáng lên trong (Thắp sáng lên) con tình tuyệt vời (Tình mến tuyệt vời, tuyệt vời).  </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154</cp:revision>
  <dcterms:created xsi:type="dcterms:W3CDTF">2023-05-21T07:25:42Z</dcterms:created>
  <dcterms:modified xsi:type="dcterms:W3CDTF">2024-08-23T21:44:12Z</dcterms:modified>
</cp:coreProperties>
</file>