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8" r:id="rId2"/>
    <p:sldMasterId id="2147483900" r:id="rId3"/>
    <p:sldMasterId id="2147483924" r:id="rId4"/>
    <p:sldMasterId id="2147483936" r:id="rId5"/>
  </p:sldMasterIdLst>
  <p:sldIdLst>
    <p:sldId id="338" r:id="rId6"/>
    <p:sldId id="257" r:id="rId7"/>
    <p:sldId id="9757" r:id="rId8"/>
    <p:sldId id="347" r:id="rId9"/>
    <p:sldId id="9684" r:id="rId10"/>
    <p:sldId id="9685" r:id="rId11"/>
    <p:sldId id="9686" r:id="rId12"/>
    <p:sldId id="9687" r:id="rId13"/>
    <p:sldId id="258" r:id="rId14"/>
    <p:sldId id="259" r:id="rId15"/>
    <p:sldId id="262" r:id="rId16"/>
    <p:sldId id="313" r:id="rId17"/>
    <p:sldId id="329" r:id="rId18"/>
    <p:sldId id="9688" r:id="rId19"/>
    <p:sldId id="561" r:id="rId20"/>
    <p:sldId id="559" r:id="rId21"/>
    <p:sldId id="9738" r:id="rId22"/>
    <p:sldId id="614" r:id="rId23"/>
    <p:sldId id="9739" r:id="rId24"/>
    <p:sldId id="9737" r:id="rId25"/>
    <p:sldId id="9740" r:id="rId26"/>
    <p:sldId id="260" r:id="rId27"/>
    <p:sldId id="9758" r:id="rId28"/>
    <p:sldId id="9741" r:id="rId29"/>
    <p:sldId id="9742" r:id="rId30"/>
    <p:sldId id="9743" r:id="rId31"/>
    <p:sldId id="9744" r:id="rId32"/>
    <p:sldId id="9745" r:id="rId33"/>
    <p:sldId id="9746" r:id="rId34"/>
    <p:sldId id="9747" r:id="rId35"/>
    <p:sldId id="9748" r:id="rId36"/>
    <p:sldId id="9749" r:id="rId37"/>
    <p:sldId id="9750" r:id="rId38"/>
    <p:sldId id="9759" r:id="rId39"/>
    <p:sldId id="9751" r:id="rId40"/>
    <p:sldId id="9752" r:id="rId41"/>
    <p:sldId id="9753" r:id="rId42"/>
    <p:sldId id="9754" r:id="rId43"/>
    <p:sldId id="9755" r:id="rId44"/>
    <p:sldId id="9756" r:id="rId45"/>
    <p:sldId id="9760"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68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81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950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1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506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467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644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813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26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116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299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111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39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77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543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33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359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77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15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6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808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564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46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835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881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821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499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934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41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370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855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577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672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2528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60289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291464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665136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503173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54419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t>3/17/2024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46952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39953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759562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2934267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2309134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65696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t>3/17/2024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3/17/2024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3/17/2024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7265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44745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67867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3/17/2024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6776241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1764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 y="6874"/>
            <a:ext cx="9144000" cy="5136626"/>
          </a:xfrm>
        </p:spPr>
        <p:txBody>
          <a:bodyPr>
            <a:normAutofit/>
          </a:bodyPr>
          <a:lstStyle/>
          <a:p>
            <a:pPr algn="just"/>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dầu</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qua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thung</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lũng</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âm</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u con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sợ</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gì</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nguy</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khốn</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vì</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có</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ở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cùng</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982" y="152400"/>
            <a:ext cx="31813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84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Đức</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phán</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Ta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chẳng</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vui</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gì</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khi</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kẻ</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gian</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ác</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phải</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chết</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nhung</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vui</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khi</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nó</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thay</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đổi</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đường</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lối</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để</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
        <p:nvSpPr>
          <p:cNvPr id="3" name="TextBox 2"/>
          <p:cNvSpPr txBox="1"/>
          <p:nvPr/>
        </p:nvSpPr>
        <p:spPr>
          <a:xfrm>
            <a:off x="0" y="6874"/>
            <a:ext cx="3433953"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Tung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Hô</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 Tin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Mừng</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8387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388796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0081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924549"/>
          </a:xfrm>
        </p:spPr>
        <p:txBody>
          <a:bodyPr>
            <a:normAutofit/>
          </a:bodyPr>
          <a:lstStyle/>
          <a:p>
            <a:r>
              <a:rPr lang="vi-VN" sz="8000" b="1" dirty="0">
                <a:solidFill>
                  <a:srgbClr val="FFFF00"/>
                </a:solidFill>
                <a:effectLst>
                  <a:outerShdw blurRad="38100" dist="38100" dir="2700000" algn="tl">
                    <a:srgbClr val="000000">
                      <a:alpha val="43137"/>
                    </a:srgbClr>
                  </a:outerShdw>
                </a:effectLst>
                <a:cs typeface="Times New Roman" pitchFamily="18" charset="0"/>
              </a:rPr>
              <a:t>Dâng lễ</a:t>
            </a:r>
            <a:br>
              <a:rPr lang="vi-VN" sz="8000" b="1" dirty="0">
                <a:solidFill>
                  <a:srgbClr val="FFFF00"/>
                </a:solidFill>
                <a:effectLst>
                  <a:outerShdw blurRad="38100" dist="38100" dir="2700000" algn="tl">
                    <a:srgbClr val="000000">
                      <a:alpha val="43137"/>
                    </a:srgbClr>
                  </a:outerShdw>
                </a:effectLst>
                <a:cs typeface="Times New Roman" pitchFamily="18" charset="0"/>
              </a:rPr>
            </a:br>
            <a:r>
              <a:rPr lang="vi-VN" sz="8000" b="1" dirty="0">
                <a:solidFill>
                  <a:srgbClr val="FFFF00"/>
                </a:solidFill>
                <a:effectLst>
                  <a:outerShdw blurRad="38100" dist="38100" dir="2700000" algn="tl">
                    <a:srgbClr val="000000">
                      <a:alpha val="43137"/>
                    </a:srgbClr>
                  </a:outerShdw>
                </a:effectLst>
                <a:cs typeface="Times New Roman" pitchFamily="18" charset="0"/>
              </a:rPr>
              <a:t>Trầm Hương Dâng</a:t>
            </a:r>
            <a:br>
              <a:rPr lang="vi-VN" sz="8000" b="1" dirty="0">
                <a:solidFill>
                  <a:srgbClr val="FFFF00"/>
                </a:solidFill>
                <a:effectLst>
                  <a:outerShdw blurRad="38100" dist="38100" dir="2700000" algn="tl">
                    <a:srgbClr val="000000">
                      <a:alpha val="43137"/>
                    </a:srgbClr>
                  </a:outerShdw>
                </a:effectLst>
                <a:cs typeface="Times New Roman" pitchFamily="18" charset="0"/>
              </a:rPr>
            </a:br>
            <a:r>
              <a:rPr lang="vi-VN" sz="5400" b="1" dirty="0">
                <a:solidFill>
                  <a:schemeClr val="bg1"/>
                </a:solidFill>
                <a:effectLst>
                  <a:outerShdw blurRad="38100" dist="38100" dir="2700000" algn="tl">
                    <a:srgbClr val="000000">
                      <a:alpha val="43137"/>
                    </a:srgbClr>
                  </a:outerShdw>
                </a:effectLst>
                <a:cs typeface="Times New Roman" pitchFamily="18" charset="0"/>
              </a:rPr>
              <a:t>Giang Tâm</a:t>
            </a:r>
            <a:r>
              <a:rPr lang="vi-VN" sz="8000" b="1" dirty="0">
                <a:solidFill>
                  <a:srgbClr val="FFFF00"/>
                </a:solidFill>
                <a:effectLst>
                  <a:outerShdw blurRad="38100" dist="38100" dir="2700000" algn="tl">
                    <a:srgbClr val="000000">
                      <a:alpha val="43137"/>
                    </a:srgbClr>
                  </a:outerShdw>
                </a:effectLst>
                <a:cs typeface="Times New Roman" pitchFamily="18" charset="0"/>
              </a:rPr>
              <a:t/>
            </a:r>
            <a:br>
              <a:rPr lang="vi-VN" sz="8000" b="1" dirty="0">
                <a:solidFill>
                  <a:srgbClr val="FFFF00"/>
                </a:solidFill>
                <a:effectLst>
                  <a:outerShdw blurRad="38100" dist="38100" dir="2700000" algn="tl">
                    <a:srgbClr val="000000">
                      <a:alpha val="43137"/>
                    </a:srgbClr>
                  </a:outerShdw>
                </a:effectLst>
                <a:cs typeface="Times New Roman" pitchFamily="18" charset="0"/>
              </a:rPr>
            </a:b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5602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Trầm hương nghi ngút bay hồn con như ngất ngây, hiệp dâng với của lễ thanh khiết. Này đây bánh trắng tinh, rượu nho thơm ngát hương, hiệp dâng lên Thiên Chúa từ nhân.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Tk1:</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Quá khứ của con xin dâng cho lòng thương xót Chúa. Hiện tại của con, xin dâng cho tình yêu Ngài. Đây tương lai con, xin dâng cho tình Chúa quan phòng. Để cuộc đời con trở thành của lễ ca ngợi. </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Trầm hương nghi ngút bay hồn con như ngất ngây, hiệp dâng với của lễ thanh khiết. Này đây bánh trắng tinh, rượu nho thơm ngát hương, hiệp dâng lên Thiên Chúa từ nhân.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901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Tk2:</a:t>
            </a:r>
            <a:r>
              <a:rPr lang="en-US" sz="4800" b="1" dirty="0">
                <a:solidFill>
                  <a:srgbClr val="FFFF00"/>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Chúa hỡi lắng nghe bao kinh bao lời con thống thiết, ngào ngạt tỏa bay như hương thơm tận lên Thánh Nhan. Đây đôi tay con giơ lên xin Ngài thương chấp nhận, tựa như của lễ tiến dâng Chúa lúc ban chiều. </a:t>
            </a:r>
          </a:p>
        </p:txBody>
      </p:sp>
    </p:spTree>
    <p:extLst>
      <p:ext uri="{BB962C8B-B14F-4D97-AF65-F5344CB8AC3E}">
        <p14:creationId xmlns:p14="http://schemas.microsoft.com/office/powerpoint/2010/main" val="2199709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Trầm hương nghi ngút bay hồn con như ngất ngây, hiệp dâng với của lễ thanh khiết. Này đây bánh trắng tinh, rượu nho thơm ngát hương, hiệp dâng lên Thiên Chúa từ nhân.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927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Hai</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Sau</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Chúa</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Nhật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V</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Mùa</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Chay</a:t>
            </a: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9184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Tk3:</a:t>
            </a:r>
            <a:r>
              <a:rPr lang="en-US" sz="4800" b="1" dirty="0">
                <a:solidFill>
                  <a:srgbClr val="FFFF00"/>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Của lễ thánh thiêng do bao thiên thần dâng tới Chúa, từ bàn thờ đây dâng lên Thiên tòa cao sáng Ngài. Như muôn hương thơm bay lên xin hòa khúc nguyện cầu, cùng triều thần thánh dâng về Thiên Chúa nhân từ. </a:t>
            </a:r>
          </a:p>
        </p:txBody>
      </p:sp>
    </p:spTree>
    <p:extLst>
      <p:ext uri="{BB962C8B-B14F-4D97-AF65-F5344CB8AC3E}">
        <p14:creationId xmlns:p14="http://schemas.microsoft.com/office/powerpoint/2010/main" val="192259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Trầm hương nghi ngút bay hồn con như ngất ngây, hiệp dâng với của lễ thanh khiết. Này đây bánh trắng tinh, rượu nho thơm ngát hương, hiệp dâng lên Thiên Chúa từ nhân.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1517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846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2207656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924549"/>
          </a:xfrm>
        </p:spPr>
        <p:txBody>
          <a:bodyPr>
            <a:normAutofit/>
          </a:bodyPr>
          <a:lstStyle/>
          <a:p>
            <a:r>
              <a:rPr lang="en-US" sz="8000" b="1" dirty="0" err="1" smtClean="0">
                <a:solidFill>
                  <a:srgbClr val="FFFF00"/>
                </a:solidFill>
                <a:effectLst>
                  <a:outerShdw blurRad="38100" dist="38100" dir="2700000" algn="tl">
                    <a:srgbClr val="000000">
                      <a:alpha val="43137"/>
                    </a:srgbClr>
                  </a:outerShdw>
                </a:effectLst>
                <a:cs typeface="Times New Roman" pitchFamily="18" charset="0"/>
              </a:rPr>
              <a:t>Ca</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Nguyện</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vi-VN" sz="8000" b="1" dirty="0" smtClean="0">
                <a:solidFill>
                  <a:srgbClr val="FFFF00"/>
                </a:solidFill>
                <a:effectLst>
                  <a:outerShdw blurRad="38100" dist="38100" dir="2700000" algn="tl">
                    <a:srgbClr val="000000">
                      <a:alpha val="43137"/>
                    </a:srgbClr>
                  </a:outerShdw>
                </a:effectLst>
                <a:cs typeface="Times New Roman" pitchFamily="18" charset="0"/>
              </a:rPr>
              <a:t>Hiệp </a:t>
            </a:r>
            <a:r>
              <a:rPr lang="vi-VN" sz="8000" b="1" dirty="0">
                <a:solidFill>
                  <a:srgbClr val="FFFF00"/>
                </a:solidFill>
                <a:effectLst>
                  <a:outerShdw blurRad="38100" dist="38100" dir="2700000" algn="tl">
                    <a:srgbClr val="000000">
                      <a:alpha val="43137"/>
                    </a:srgbClr>
                  </a:outerShdw>
                </a:effectLst>
                <a:cs typeface="Times New Roman" pitchFamily="18" charset="0"/>
              </a:rPr>
              <a:t>lễ</a:t>
            </a:r>
            <a:br>
              <a:rPr lang="vi-VN" sz="8000" b="1" dirty="0">
                <a:solidFill>
                  <a:srgbClr val="FFFF00"/>
                </a:solidFill>
                <a:effectLst>
                  <a:outerShdw blurRad="38100" dist="38100" dir="2700000" algn="tl">
                    <a:srgbClr val="000000">
                      <a:alpha val="43137"/>
                    </a:srgbClr>
                  </a:outerShdw>
                </a:effectLst>
                <a:cs typeface="Times New Roman" pitchFamily="18" charset="0"/>
              </a:rPr>
            </a:br>
            <a:r>
              <a:rPr lang="vi-VN" sz="8000" b="1" dirty="0">
                <a:solidFill>
                  <a:srgbClr val="FFFF00"/>
                </a:solidFill>
                <a:effectLst>
                  <a:outerShdw blurRad="38100" dist="38100" dir="2700000" algn="tl">
                    <a:srgbClr val="000000">
                      <a:alpha val="43137"/>
                    </a:srgbClr>
                  </a:outerShdw>
                </a:effectLst>
                <a:cs typeface="Times New Roman" pitchFamily="18" charset="0"/>
              </a:rPr>
              <a:t>Giê su giê su</a:t>
            </a:r>
            <a:br>
              <a:rPr lang="vi-VN" sz="8000" b="1" dirty="0">
                <a:solidFill>
                  <a:srgbClr val="FFFF00"/>
                </a:solidFill>
                <a:effectLst>
                  <a:outerShdw blurRad="38100" dist="38100" dir="2700000" algn="tl">
                    <a:srgbClr val="000000">
                      <a:alpha val="43137"/>
                    </a:srgbClr>
                  </a:outerShdw>
                </a:effectLst>
                <a:cs typeface="Times New Roman" pitchFamily="18" charset="0"/>
              </a:rPr>
            </a:br>
            <a:r>
              <a:rPr lang="vi-VN" sz="5400" b="1" dirty="0">
                <a:solidFill>
                  <a:schemeClr val="bg1"/>
                </a:solidFill>
                <a:effectLst>
                  <a:outerShdw blurRad="38100" dist="38100" dir="2700000" algn="tl">
                    <a:srgbClr val="000000">
                      <a:alpha val="43137"/>
                    </a:srgbClr>
                  </a:outerShdw>
                </a:effectLst>
                <a:cs typeface="Times New Roman" pitchFamily="18" charset="0"/>
              </a:rPr>
              <a:t>Thành Tâm</a:t>
            </a:r>
            <a:r>
              <a:rPr lang="vi-VN" sz="8000" b="1" dirty="0">
                <a:solidFill>
                  <a:srgbClr val="FFFF00"/>
                </a:solidFill>
                <a:effectLst>
                  <a:outerShdw blurRad="38100" dist="38100" dir="2700000" algn="tl">
                    <a:srgbClr val="000000">
                      <a:alpha val="43137"/>
                    </a:srgbClr>
                  </a:outerShdw>
                </a:effectLst>
                <a:cs typeface="Times New Roman" pitchFamily="18" charset="0"/>
              </a:rPr>
              <a:t/>
            </a:r>
            <a:br>
              <a:rPr lang="vi-VN" sz="8000" b="1" dirty="0">
                <a:solidFill>
                  <a:srgbClr val="FFFF00"/>
                </a:solidFill>
                <a:effectLst>
                  <a:outerShdw blurRad="38100" dist="38100" dir="2700000" algn="tl">
                    <a:srgbClr val="000000">
                      <a:alpha val="43137"/>
                    </a:srgbClr>
                  </a:outerShdw>
                </a:effectLst>
                <a:cs typeface="Times New Roman" pitchFamily="18" charset="0"/>
              </a:rPr>
            </a:b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5446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Tk1:</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Nhìn Thập giá ngất cao Giê-su chịu treo. Con gẫm suy: “Sao Chúa yêu con làm chi? Kìa trên Thiên quốc cõi phúc vinh quang nào thiếu đâu, mà đến đây chung cùng chia sẻ kiếp người.</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0800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rPr>
              <a:t>Đk</a:t>
            </a:r>
            <a:r>
              <a:rPr lang="en-US" b="1" u="sng" dirty="0">
                <a:solidFill>
                  <a:srgbClr val="FFFF00"/>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Giê-su Giê-su con muốn yêu Ngài tha thiết. Ôi Giê-su, Giê-su tình Chúa xiết bao diệu kỳ! Giê-su, Giê-su vì sao Ngài hy sinh chết? Chết treo khổ đau, Thập giá ngất cao chiều nao</a:t>
            </a:r>
            <a:br>
              <a:rPr lang="vi-VN" b="1" dirty="0">
                <a:solidFill>
                  <a:schemeClr val="bg1"/>
                </a:solidFill>
                <a:effectLst>
                  <a:outerShdw blurRad="38100" dist="38100" dir="2700000" algn="tl">
                    <a:srgbClr val="000000">
                      <a:alpha val="43137"/>
                    </a:srgbClr>
                  </a:outerShdw>
                </a:effectLst>
              </a:rPr>
            </a:br>
            <a:r>
              <a:rPr lang="vi-VN" b="1" dirty="0">
                <a:solidFill>
                  <a:schemeClr val="bg1"/>
                </a:solidFill>
                <a:effectLst>
                  <a:outerShdw blurRad="38100" dist="38100" dir="2700000" algn="tl">
                    <a:srgbClr val="000000">
                      <a:alpha val="43137"/>
                    </a:srgbClr>
                  </a:outerShdw>
                </a:effectLst>
              </a:rPr>
              <a:t>Mấy ai biết chăng: vì Chúa quá yêu trần gian.</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2637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Tk2:</a:t>
            </a:r>
            <a:r>
              <a:rPr lang="en-US" sz="4800" b="1" dirty="0">
                <a:solidFill>
                  <a:srgbClr val="FFFF00"/>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Đường trên núi dốc cao Cal-vê chiều nào. Lê bước đi nghiêng ngã trên con đường gai. Này sao hởi Chúa mang lấy bao nhiêu là đớn đau? Lòng xót xa nghẹn ngào không thốt nên lời.</a:t>
            </a:r>
          </a:p>
        </p:txBody>
      </p:sp>
    </p:spTree>
    <p:extLst>
      <p:ext uri="{BB962C8B-B14F-4D97-AF65-F5344CB8AC3E}">
        <p14:creationId xmlns:p14="http://schemas.microsoft.com/office/powerpoint/2010/main" val="1824133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rPr>
              <a:t>Đk</a:t>
            </a:r>
            <a:r>
              <a:rPr lang="en-US" b="1" u="sng" dirty="0">
                <a:solidFill>
                  <a:srgbClr val="FFFF00"/>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Giê-su Giê-su con muốn yêu Ngài tha thiết. Ôi Giê-su, Giê-su tình Chúa xiết bao diệu kỳ! Giê-su, Giê-su vì sao Ngài hy sinh chết? Chết treo khổ đau, Thập giá ngất cao chiều nao</a:t>
            </a:r>
            <a:br>
              <a:rPr lang="vi-VN" b="1" dirty="0">
                <a:solidFill>
                  <a:schemeClr val="bg1"/>
                </a:solidFill>
                <a:effectLst>
                  <a:outerShdw blurRad="38100" dist="38100" dir="2700000" algn="tl">
                    <a:srgbClr val="000000">
                      <a:alpha val="43137"/>
                    </a:srgbClr>
                  </a:outerShdw>
                </a:effectLst>
              </a:rPr>
            </a:br>
            <a:r>
              <a:rPr lang="vi-VN" b="1" dirty="0">
                <a:solidFill>
                  <a:schemeClr val="bg1"/>
                </a:solidFill>
                <a:effectLst>
                  <a:outerShdw blurRad="38100" dist="38100" dir="2700000" algn="tl">
                    <a:srgbClr val="000000">
                      <a:alpha val="43137"/>
                    </a:srgbClr>
                  </a:outerShdw>
                </a:effectLst>
              </a:rPr>
              <a:t>Mấy ai biết chăng: vì Chúa quá yêu trần gian.</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2300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u="sng" dirty="0">
                <a:solidFill>
                  <a:srgbClr val="FFFF00"/>
                </a:solidFill>
                <a:effectLst>
                  <a:outerShdw blurRad="38100" dist="38100" dir="2700000" algn="tl">
                    <a:srgbClr val="000000">
                      <a:alpha val="43137"/>
                    </a:srgbClr>
                  </a:outerShdw>
                </a:effectLst>
              </a:rPr>
              <a:t>Tk3</a:t>
            </a:r>
            <a:r>
              <a:rPr lang="en-US" sz="4800" b="1" u="sng" dirty="0">
                <a:solidFill>
                  <a:srgbClr val="FFFF00"/>
                </a:solidFill>
                <a:effectLst>
                  <a:outerShdw blurRad="38100" dist="38100" dir="2700000" algn="tl">
                    <a:srgbClr val="000000">
                      <a:alpha val="43137"/>
                    </a:srgbClr>
                  </a:outerShdw>
                </a:effectLst>
              </a:rPr>
              <a:t>:</a:t>
            </a:r>
            <a:r>
              <a:rPr lang="en-US" sz="4800" b="1" dirty="0">
                <a:solidFill>
                  <a:srgbClr val="FFFF00"/>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 Mặc ai đó bỉu môi khinh khi cười chê. Tin nổi sao? “Một Chúa ngô nghê chịu treo?” Phần con chỉ biết một Đức Ki-tô chịu đóng đinh, và chết treo thập hình để cứu muôn người.</a:t>
            </a:r>
          </a:p>
        </p:txBody>
      </p:sp>
    </p:spTree>
    <p:extLst>
      <p:ext uri="{BB962C8B-B14F-4D97-AF65-F5344CB8AC3E}">
        <p14:creationId xmlns:p14="http://schemas.microsoft.com/office/powerpoint/2010/main" val="317221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2207656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rPr>
              <a:t>Đk</a:t>
            </a:r>
            <a:r>
              <a:rPr lang="en-US" b="1" u="sng" dirty="0">
                <a:solidFill>
                  <a:srgbClr val="FFFF00"/>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Giê-su Giê-su con muốn yêu Ngài tha thiết. Ôi Giê-su, Giê-su tình Chúa xiết bao diệu kỳ! Giê-su, Giê-su vì sao Ngài hy sinh chết? Chết treo khổ đau, Thập giá ngất cao chiều nao</a:t>
            </a:r>
            <a:br>
              <a:rPr lang="vi-VN" b="1" dirty="0">
                <a:solidFill>
                  <a:schemeClr val="bg1"/>
                </a:solidFill>
                <a:effectLst>
                  <a:outerShdw blurRad="38100" dist="38100" dir="2700000" algn="tl">
                    <a:srgbClr val="000000">
                      <a:alpha val="43137"/>
                    </a:srgbClr>
                  </a:outerShdw>
                </a:effectLst>
              </a:rPr>
            </a:br>
            <a:r>
              <a:rPr lang="vi-VN" b="1" dirty="0">
                <a:solidFill>
                  <a:schemeClr val="bg1"/>
                </a:solidFill>
                <a:effectLst>
                  <a:outerShdw blurRad="38100" dist="38100" dir="2700000" algn="tl">
                    <a:srgbClr val="000000">
                      <a:alpha val="43137"/>
                    </a:srgbClr>
                  </a:outerShdw>
                </a:effectLst>
              </a:rPr>
              <a:t>Mấy ai biết chăng: vì Chúa quá yêu trần gian.</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7178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u="sng" dirty="0">
                <a:solidFill>
                  <a:srgbClr val="FFFF00"/>
                </a:solidFill>
                <a:effectLst>
                  <a:outerShdw blurRad="38100" dist="38100" dir="2700000" algn="tl">
                    <a:srgbClr val="000000">
                      <a:alpha val="43137"/>
                    </a:srgbClr>
                  </a:outerShdw>
                </a:effectLst>
              </a:rPr>
              <a:t>Tk4</a:t>
            </a:r>
            <a:r>
              <a:rPr lang="en-US" sz="4800" b="1" u="sng" dirty="0">
                <a:solidFill>
                  <a:srgbClr val="FFFF00"/>
                </a:solidFill>
                <a:effectLst>
                  <a:outerShdw blurRad="38100" dist="38100" dir="2700000" algn="tl">
                    <a:srgbClr val="000000">
                      <a:alpha val="43137"/>
                    </a:srgbClr>
                  </a:outerShdw>
                </a:effectLst>
              </a:rPr>
              <a:t>:</a:t>
            </a:r>
            <a:r>
              <a:rPr lang="en-US" sz="4800" b="1" dirty="0">
                <a:solidFill>
                  <a:srgbClr val="FFFF00"/>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Kìa trông Chúa mắt môi như đang gọi ta. Yêu trách ta, sao nỡ vô tâm thờ ơ? Vòng gai đinh sắt chưa đủ khơi lên lòng cảm thương sao? Nào hãy qua về bên Chúa nhân từ.</a:t>
            </a:r>
          </a:p>
        </p:txBody>
      </p:sp>
    </p:spTree>
    <p:extLst>
      <p:ext uri="{BB962C8B-B14F-4D97-AF65-F5344CB8AC3E}">
        <p14:creationId xmlns:p14="http://schemas.microsoft.com/office/powerpoint/2010/main" val="3043578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rPr>
              <a:t>Đk</a:t>
            </a:r>
            <a:r>
              <a:rPr lang="en-US" b="1" u="sng" dirty="0">
                <a:solidFill>
                  <a:srgbClr val="FFFF00"/>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Giê-su Giê-su con muốn yêu Ngài tha thiết. Ôi Giê-su, Giê-su tình Chúa xiết bao diệu kỳ! Giê-su, Giê-su vì sao Ngài hy sinh chết? Chết treo khổ đau, Thập giá ngất cao chiều nao</a:t>
            </a:r>
            <a:br>
              <a:rPr lang="vi-VN" b="1" dirty="0">
                <a:solidFill>
                  <a:schemeClr val="bg1"/>
                </a:solidFill>
                <a:effectLst>
                  <a:outerShdw blurRad="38100" dist="38100" dir="2700000" algn="tl">
                    <a:srgbClr val="000000">
                      <a:alpha val="43137"/>
                    </a:srgbClr>
                  </a:outerShdw>
                </a:effectLst>
              </a:rPr>
            </a:br>
            <a:r>
              <a:rPr lang="vi-VN" b="1" dirty="0">
                <a:solidFill>
                  <a:schemeClr val="bg1"/>
                </a:solidFill>
                <a:effectLst>
                  <a:outerShdw blurRad="38100" dist="38100" dir="2700000" algn="tl">
                    <a:srgbClr val="000000">
                      <a:alpha val="43137"/>
                    </a:srgbClr>
                  </a:outerShdw>
                </a:effectLst>
              </a:rPr>
              <a:t>Mấy ai biết chăng: vì Chúa quá yêu trần gian.</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5129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0548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2207656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924549"/>
          </a:xfrm>
        </p:spPr>
        <p:txBody>
          <a:bodyPr>
            <a:normAutofit/>
          </a:bodyPr>
          <a:lstStyle/>
          <a:p>
            <a:r>
              <a:rPr lang="vi-VN" sz="8000" b="1" dirty="0">
                <a:solidFill>
                  <a:srgbClr val="FFFF00"/>
                </a:solidFill>
                <a:effectLst>
                  <a:outerShdw blurRad="38100" dist="38100" dir="2700000" algn="tl">
                    <a:srgbClr val="000000">
                      <a:alpha val="43137"/>
                    </a:srgbClr>
                  </a:outerShdw>
                </a:effectLst>
                <a:cs typeface="Times New Roman" pitchFamily="18" charset="0"/>
              </a:rPr>
              <a:t>Kết lễ</a:t>
            </a:r>
            <a:br>
              <a:rPr lang="vi-VN" sz="8000" b="1" dirty="0">
                <a:solidFill>
                  <a:srgbClr val="FFFF00"/>
                </a:solidFill>
                <a:effectLst>
                  <a:outerShdw blurRad="38100" dist="38100" dir="2700000" algn="tl">
                    <a:srgbClr val="000000">
                      <a:alpha val="43137"/>
                    </a:srgbClr>
                  </a:outerShdw>
                </a:effectLst>
                <a:cs typeface="Times New Roman" pitchFamily="18" charset="0"/>
              </a:rPr>
            </a:br>
            <a:r>
              <a:rPr lang="vi-VN" sz="8000" b="1" dirty="0">
                <a:solidFill>
                  <a:srgbClr val="FFFF00"/>
                </a:solidFill>
                <a:effectLst>
                  <a:outerShdw blurRad="38100" dist="38100" dir="2700000" algn="tl">
                    <a:srgbClr val="000000">
                      <a:alpha val="43137"/>
                    </a:srgbClr>
                  </a:outerShdw>
                </a:effectLst>
                <a:cs typeface="Times New Roman" pitchFamily="18" charset="0"/>
              </a:rPr>
              <a:t>Mẹ Nhân Loại</a:t>
            </a:r>
            <a:br>
              <a:rPr lang="vi-VN" sz="8000" b="1" dirty="0">
                <a:solidFill>
                  <a:srgbClr val="FFFF00"/>
                </a:solidFill>
                <a:effectLst>
                  <a:outerShdw blurRad="38100" dist="38100" dir="2700000" algn="tl">
                    <a:srgbClr val="000000">
                      <a:alpha val="43137"/>
                    </a:srgbClr>
                  </a:outerShdw>
                </a:effectLst>
                <a:cs typeface="Times New Roman" pitchFamily="18" charset="0"/>
              </a:rPr>
            </a:br>
            <a:r>
              <a:rPr lang="vi-VN" sz="5400" b="1" dirty="0">
                <a:solidFill>
                  <a:schemeClr val="bg1"/>
                </a:solidFill>
                <a:effectLst>
                  <a:outerShdw blurRad="38100" dist="38100" dir="2700000" algn="tl">
                    <a:srgbClr val="000000">
                      <a:alpha val="43137"/>
                    </a:srgbClr>
                  </a:outerShdw>
                </a:effectLst>
                <a:cs typeface="Times New Roman" pitchFamily="18" charset="0"/>
              </a:rPr>
              <a:t>Phanxico</a:t>
            </a:r>
            <a:r>
              <a:rPr lang="vi-VN" sz="8000" b="1" dirty="0">
                <a:solidFill>
                  <a:srgbClr val="FFFF00"/>
                </a:solidFill>
                <a:effectLst>
                  <a:outerShdw blurRad="38100" dist="38100" dir="2700000" algn="tl">
                    <a:srgbClr val="000000">
                      <a:alpha val="43137"/>
                    </a:srgbClr>
                  </a:outerShdw>
                </a:effectLst>
                <a:cs typeface="Times New Roman" pitchFamily="18" charset="0"/>
              </a:rPr>
              <a:t/>
            </a:r>
            <a:br>
              <a:rPr lang="vi-VN" sz="8000" b="1" dirty="0">
                <a:solidFill>
                  <a:srgbClr val="FFFF00"/>
                </a:solidFill>
                <a:effectLst>
                  <a:outerShdw blurRad="38100" dist="38100" dir="2700000" algn="tl">
                    <a:srgbClr val="000000">
                      <a:alpha val="43137"/>
                    </a:srgbClr>
                  </a:outerShdw>
                </a:effectLst>
                <a:cs typeface="Times New Roman" pitchFamily="18" charset="0"/>
              </a:rPr>
            </a:b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58874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b="1" dirty="0">
                <a:solidFill>
                  <a:schemeClr val="bg1"/>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 </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4404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Tk1:</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Mẹ đứng nhìn nhân loại ôi con người đang hấp hối giữa tội nhơ. Mẹ nhìn lên bàn tay Thánh Giá, chung tâm hồn, chung đau buồn bên Con mình cứu rỗi cho cuộc đời. </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9552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b="1" dirty="0">
                <a:solidFill>
                  <a:schemeClr val="bg1"/>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 </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2803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u="sng" dirty="0">
                <a:solidFill>
                  <a:srgbClr val="FFFF00"/>
                </a:solidFill>
                <a:effectLst>
                  <a:outerShdw blurRad="38100" dist="38100" dir="2700000" algn="tl">
                    <a:srgbClr val="000000">
                      <a:alpha val="43137"/>
                    </a:srgbClr>
                  </a:outerShdw>
                </a:effectLst>
              </a:rPr>
              <a:t>Tk2</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Mẹ đã nhiều mong đợi cho con người mau xa thoát những khổ đau. Mẹ hiệp thông cùng con thương mến, xin ân tình, xin an bình như mưa hồng rơi xuống cho lòng người. </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436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924549"/>
          </a:xfrm>
        </p:spPr>
        <p:txBody>
          <a:bodyPr>
            <a:normAutofit/>
          </a:bodyPr>
          <a:lstStyle/>
          <a:p>
            <a:r>
              <a:rPr lang="vi-VN" sz="8000" b="1" dirty="0">
                <a:solidFill>
                  <a:srgbClr val="FFFF00"/>
                </a:solidFill>
                <a:effectLst>
                  <a:outerShdw blurRad="38100" dist="38100" dir="2700000" algn="tl">
                    <a:srgbClr val="000000">
                      <a:alpha val="43137"/>
                    </a:srgbClr>
                  </a:outerShdw>
                </a:effectLst>
                <a:cs typeface="Times New Roman" pitchFamily="18" charset="0"/>
              </a:rPr>
              <a:t>Nhập lễ</a:t>
            </a:r>
            <a:br>
              <a:rPr lang="vi-VN" sz="8000" b="1" dirty="0">
                <a:solidFill>
                  <a:srgbClr val="FFFF00"/>
                </a:solidFill>
                <a:effectLst>
                  <a:outerShdw blurRad="38100" dist="38100" dir="2700000" algn="tl">
                    <a:srgbClr val="000000">
                      <a:alpha val="43137"/>
                    </a:srgbClr>
                  </a:outerShdw>
                </a:effectLst>
                <a:cs typeface="Times New Roman" pitchFamily="18" charset="0"/>
              </a:rPr>
            </a:br>
            <a:r>
              <a:rPr lang="vi-VN" sz="8000" b="1" dirty="0">
                <a:solidFill>
                  <a:srgbClr val="FFFF00"/>
                </a:solidFill>
                <a:effectLst>
                  <a:outerShdw blurRad="38100" dist="38100" dir="2700000" algn="tl">
                    <a:srgbClr val="000000">
                      <a:alpha val="43137"/>
                    </a:srgbClr>
                  </a:outerShdw>
                </a:effectLst>
                <a:cs typeface="Times New Roman" pitchFamily="18" charset="0"/>
              </a:rPr>
              <a:t>Hãy </a:t>
            </a:r>
            <a:r>
              <a:rPr lang="vi-VN" sz="8000" b="1">
                <a:solidFill>
                  <a:srgbClr val="FFFF00"/>
                </a:solidFill>
                <a:effectLst>
                  <a:outerShdw blurRad="38100" dist="38100" dir="2700000" algn="tl">
                    <a:srgbClr val="000000">
                      <a:alpha val="43137"/>
                    </a:srgbClr>
                  </a:outerShdw>
                </a:effectLst>
                <a:cs typeface="Times New Roman" pitchFamily="18" charset="0"/>
              </a:rPr>
              <a:t>quay về</a:t>
            </a:r>
            <a:br>
              <a:rPr lang="vi-VN" sz="8000" b="1">
                <a:solidFill>
                  <a:srgbClr val="FFFF00"/>
                </a:solidFill>
                <a:effectLst>
                  <a:outerShdw blurRad="38100" dist="38100" dir="2700000" algn="tl">
                    <a:srgbClr val="000000">
                      <a:alpha val="43137"/>
                    </a:srgbClr>
                  </a:outerShdw>
                </a:effectLst>
                <a:cs typeface="Times New Roman" pitchFamily="18" charset="0"/>
              </a:rPr>
            </a:br>
            <a:r>
              <a:rPr lang="vi-VN" sz="5400">
                <a:solidFill>
                  <a:schemeClr val="bg1"/>
                </a:solidFill>
                <a:effectLst>
                  <a:outerShdw blurRad="38100" dist="38100" dir="2700000" algn="tl">
                    <a:srgbClr val="000000">
                      <a:alpha val="43137"/>
                    </a:srgbClr>
                  </a:outerShdw>
                </a:effectLst>
                <a:cs typeface="Times New Roman" pitchFamily="18" charset="0"/>
              </a:rPr>
              <a:t>My Trầm</a:t>
            </a:r>
            <a:r>
              <a:rPr lang="vi-VN" sz="8000" b="1" dirty="0">
                <a:solidFill>
                  <a:srgbClr val="FFFF00"/>
                </a:solidFill>
                <a:effectLst>
                  <a:outerShdw blurRad="38100" dist="38100" dir="2700000" algn="tl">
                    <a:srgbClr val="000000">
                      <a:alpha val="43137"/>
                    </a:srgbClr>
                  </a:outerShdw>
                </a:effectLst>
                <a:cs typeface="Times New Roman" pitchFamily="18" charset="0"/>
              </a:rPr>
              <a:t/>
            </a:r>
            <a:br>
              <a:rPr lang="vi-VN" sz="8000" b="1" dirty="0">
                <a:solidFill>
                  <a:srgbClr val="FFFF00"/>
                </a:solidFill>
                <a:effectLst>
                  <a:outerShdw blurRad="38100" dist="38100" dir="2700000" algn="tl">
                    <a:srgbClr val="000000">
                      <a:alpha val="43137"/>
                    </a:srgbClr>
                  </a:outerShdw>
                </a:effectLst>
                <a:cs typeface="Times New Roman" pitchFamily="18" charset="0"/>
              </a:rPr>
            </a:b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41973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b="1" dirty="0">
                <a:solidFill>
                  <a:schemeClr val="bg1"/>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 </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4816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2207656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314947"/>
          </a:xfrm>
        </p:spPr>
        <p:txBody>
          <a:bodyPr>
            <a:norm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Hãy quay về thật lòng ăn năn, hỡi những người lạc bước đường lầm! Hãy quay về, về cùng Chúa ta. Người thương ta tình thiết tha đậm đà.</a:t>
            </a:r>
            <a:br>
              <a:rPr lang="vi-VN" sz="5400" b="1" dirty="0">
                <a:solidFill>
                  <a:schemeClr val="bg1"/>
                </a:solidFill>
                <a:effectLst>
                  <a:outerShdw blurRad="38100" dist="38100" dir="2700000" algn="tl">
                    <a:srgbClr val="000000">
                      <a:alpha val="43137"/>
                    </a:srgbClr>
                  </a:outerShdw>
                </a:effectLst>
                <a:cs typeface="Times New Roman" pitchFamily="18" charset="0"/>
              </a:rPr>
            </a:b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314947"/>
          </a:xfrm>
        </p:spPr>
        <p:txBody>
          <a:bodyPr>
            <a:norm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Hãy đổi mới tinh thần, hãy sống đúng Tin Mừng người ơi! Hãy đổi mới tinh thần, hãy sống đúng Tin Mừng hỡi người.</a:t>
            </a:r>
          </a:p>
        </p:txBody>
      </p:sp>
    </p:spTree>
    <p:extLst>
      <p:ext uri="{BB962C8B-B14F-4D97-AF65-F5344CB8AC3E}">
        <p14:creationId xmlns:p14="http://schemas.microsoft.com/office/powerpoint/2010/main" val="3221007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314947"/>
          </a:xfrm>
        </p:spPr>
        <p:txBody>
          <a:bodyPr>
            <a:norm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Hãy quay về này ngày cứu rỗi, Chúa thương tình tha thứ tội đời. Hãy quay về, về cùng Chúa ta. Người thương ta tình thiết tha đậm đà.</a:t>
            </a:r>
          </a:p>
        </p:txBody>
      </p:sp>
    </p:spTree>
    <p:extLst>
      <p:ext uri="{BB962C8B-B14F-4D97-AF65-F5344CB8AC3E}">
        <p14:creationId xmlns:p14="http://schemas.microsoft.com/office/powerpoint/2010/main" val="22408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314947"/>
          </a:xfrm>
        </p:spPr>
        <p:txBody>
          <a:bodyPr>
            <a:norm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Hãy đổi mới tinh thần, hãy sống đúng Tin Mừng người ơi! Hãy đổi mới tinh thần, hãy sống đúng Tin Mừng hỡi người.</a:t>
            </a:r>
          </a:p>
        </p:txBody>
      </p:sp>
    </p:spTree>
    <p:extLst>
      <p:ext uri="{BB962C8B-B14F-4D97-AF65-F5344CB8AC3E}">
        <p14:creationId xmlns:p14="http://schemas.microsoft.com/office/powerpoint/2010/main" val="417654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2691846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1039</Words>
  <Application>Microsoft Office PowerPoint</Application>
  <PresentationFormat>On-screen Show (16:9)</PresentationFormat>
  <Paragraphs>33</Paragraphs>
  <Slides>41</Slides>
  <Notes>0</Notes>
  <HiddenSlides>0</HiddenSlides>
  <MMClips>0</MMClip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Office Theme</vt:lpstr>
      <vt:lpstr>10_Office Theme</vt:lpstr>
      <vt:lpstr>21_Office Theme</vt:lpstr>
      <vt:lpstr>22_Office Theme</vt:lpstr>
      <vt:lpstr>23_Office Theme</vt:lpstr>
      <vt:lpstr>PowerPoint Presentation</vt:lpstr>
      <vt:lpstr>Thứ Hai Sau Chúa Nhật V Mùa Chay</vt:lpstr>
      <vt:lpstr>PowerPoint Presentation</vt:lpstr>
      <vt:lpstr>Nhập lễ Hãy quay về My Trầm </vt:lpstr>
      <vt:lpstr>Tk1: Hãy quay về thật lòng ăn năn, hỡi những người lạc bước đường lầm! Hãy quay về, về cùng Chúa ta. Người thương ta tình thiết tha đậm đà. </vt:lpstr>
      <vt:lpstr>Đk: Hãy đổi mới tinh thần, hãy sống đúng Tin Mừng người ơi! Hãy đổi mới tinh thần, hãy sống đúng Tin Mừng hỡi người.</vt:lpstr>
      <vt:lpstr>Tk2: Hãy quay về này ngày cứu rỗi, Chúa thương tình tha thứ tội đời. Hãy quay về, về cùng Chúa ta. Người thương ta tình thiết tha đậm đà.</vt:lpstr>
      <vt:lpstr>Đk: Hãy đổi mới tinh thần, hãy sống đúng Tin Mừng người ơi! Hãy đổi mới tinh thần, hãy sống đúng Tin Mừng hỡi người.</vt:lpstr>
      <vt:lpstr>PowerPoint Presentation</vt:lpstr>
      <vt:lpstr>Lạy Chúa, dầu qua thung lũng âm u con sợ gì nguy khốn, vì có chúa ở cùng.</vt:lpstr>
      <vt:lpstr>Đức Chúa phán: Ta chẳng vui gì khi kẻ gian ác phải chết, nhung vui khi nó thay đổi đường lối để sống.</vt:lpstr>
      <vt:lpstr>PowerPoint Presentation</vt:lpstr>
      <vt:lpstr>PowerPoint Presentation</vt:lpstr>
      <vt:lpstr>Dâng lễ Trầm Hương Dâng Giang Tâm </vt:lpstr>
      <vt:lpstr>Đk: Trầm hương nghi ngút bay hồn con như ngất ngây, hiệp dâng với của lễ thanh khiết. Này đây bánh trắng tinh, rượu nho thơm ngát hương, hiệp dâng lên Thiên Chúa từ nhân. </vt:lpstr>
      <vt:lpstr>Tk1: Quá khứ của con xin dâng cho lòng thương xót Chúa. Hiện tại của con, xin dâng cho tình yêu Ngài. Đây tương lai con, xin dâng cho tình Chúa quan phòng. Để cuộc đời con trở thành của lễ ca ngợi. </vt:lpstr>
      <vt:lpstr>Đk: Trầm hương nghi ngút bay hồn con như ngất ngây, hiệp dâng với của lễ thanh khiết. Này đây bánh trắng tinh, rượu nho thơm ngát hương, hiệp dâng lên Thiên Chúa từ nhân. </vt:lpstr>
      <vt:lpstr>Tk2: Chúa hỡi lắng nghe bao kinh bao lời con thống thiết, ngào ngạt tỏa bay như hương thơm tận lên Thánh Nhan. Đây đôi tay con giơ lên xin Ngài thương chấp nhận, tựa như của lễ tiến dâng Chúa lúc ban chiều. </vt:lpstr>
      <vt:lpstr>Đk: Trầm hương nghi ngút bay hồn con như ngất ngây, hiệp dâng với của lễ thanh khiết. Này đây bánh trắng tinh, rượu nho thơm ngát hương, hiệp dâng lên Thiên Chúa từ nhân. </vt:lpstr>
      <vt:lpstr>Tk3: Của lễ thánh thiêng do bao thiên thần dâng tới Chúa, từ bàn thờ đây dâng lên Thiên tòa cao sáng Ngài. Như muôn hương thơm bay lên xin hòa khúc nguyện cầu, cùng triều thần thánh dâng về Thiên Chúa nhân từ. </vt:lpstr>
      <vt:lpstr>Đk: Trầm hương nghi ngút bay hồn con như ngất ngây, hiệp dâng với của lễ thanh khiết. Này đây bánh trắng tinh, rượu nho thơm ngát hương, hiệp dâng lên Thiên Chúa từ nhân. </vt:lpstr>
      <vt:lpstr>PowerPoint Presentation</vt:lpstr>
      <vt:lpstr>PowerPoint Presentation</vt:lpstr>
      <vt:lpstr>Ca Nguyện Hiệp lễ Giê su giê su Thành Tâm </vt:lpstr>
      <vt:lpstr>Tk1: Nhìn Thập giá ngất cao Giê-su chịu treo. Con gẫm suy: “Sao Chúa yêu con làm chi? Kìa trên Thiên quốc cõi phúc vinh quang nào thiếu đâu, mà đến đây chung cùng chia sẻ kiếp người.</vt:lpstr>
      <vt:lpstr>Đk: Giê-su Giê-su con muốn yêu Ngài tha thiết. Ôi Giê-su, Giê-su tình Chúa xiết bao diệu kỳ! Giê-su, Giê-su vì sao Ngài hy sinh chết? Chết treo khổ đau, Thập giá ngất cao chiều nao Mấy ai biết chăng: vì Chúa quá yêu trần gian.</vt:lpstr>
      <vt:lpstr>Tk2: Đường trên núi dốc cao Cal-vê chiều nào. Lê bước đi nghiêng ngã trên con đường gai. Này sao hởi Chúa mang lấy bao nhiêu là đớn đau? Lòng xót xa nghẹn ngào không thốt nên lời.</vt:lpstr>
      <vt:lpstr>Đk: Giê-su Giê-su con muốn yêu Ngài tha thiết. Ôi Giê-su, Giê-su tình Chúa xiết bao diệu kỳ! Giê-su, Giê-su vì sao Ngài hy sinh chết? Chết treo khổ đau, Thập giá ngất cao chiều nao Mấy ai biết chăng: vì Chúa quá yêu trần gian.</vt:lpstr>
      <vt:lpstr>Tk3:  Mặc ai đó bỉu môi khinh khi cười chê. Tin nổi sao? “Một Chúa ngô nghê chịu treo?” Phần con chỉ biết một Đức Ki-tô chịu đóng đinh, và chết treo thập hình để cứu muôn người.</vt:lpstr>
      <vt:lpstr>Đk: Giê-su Giê-su con muốn yêu Ngài tha thiết. Ôi Giê-su, Giê-su tình Chúa xiết bao diệu kỳ! Giê-su, Giê-su vì sao Ngài hy sinh chết? Chết treo khổ đau, Thập giá ngất cao chiều nao Mấy ai biết chăng: vì Chúa quá yêu trần gian.</vt:lpstr>
      <vt:lpstr>Tk4: Kìa trông Chúa mắt môi như đang gọi ta. Yêu trách ta, sao nỡ vô tâm thờ ơ? Vòng gai đinh sắt chưa đủ khơi lên lòng cảm thương sao? Nào hãy qua về bên Chúa nhân từ.</vt:lpstr>
      <vt:lpstr>Đk: Giê-su Giê-su con muốn yêu Ngài tha thiết. Ôi Giê-su, Giê-su tình Chúa xiết bao diệu kỳ! Giê-su, Giê-su vì sao Ngài hy sinh chết? Chết treo khổ đau, Thập giá ngất cao chiều nao Mấy ai biết chăng: vì Chúa quá yêu trần gian.</vt:lpstr>
      <vt:lpstr>PowerPoint Presentation</vt:lpstr>
      <vt:lpstr>PowerPoint Presentation</vt:lpstr>
      <vt:lpstr>Kết lễ Mẹ Nhân Loại Phanxico </vt:lpstr>
      <vt:lpstr>Đk: Ma-ri-a ngày xa xưa ấy, đồi hoang liêu bóng mây nhạt chiều. Đứng tiêu điều, xót xa nhiều, Thánh Giá chiều treo xác con yêu. </vt:lpstr>
      <vt:lpstr>Tk1: Mẹ đứng nhìn nhân loại ôi con người đang hấp hối giữa tội nhơ. Mẹ nhìn lên bàn tay Thánh Giá, chung tâm hồn, chung đau buồn bên Con mình cứu rỗi cho cuộc đời. </vt:lpstr>
      <vt:lpstr>Đk: Ma-ri-a ngày xa xưa ấy, đồi hoang liêu bóng mây nhạt chiều. Đứng tiêu điều, xót xa nhiều, Thánh Giá chiều treo xác con yêu. </vt:lpstr>
      <vt:lpstr>Tk2: Mẹ đã nhiều mong đợi cho con người mau xa thoát những khổ đau. Mẹ hiệp thông cùng con thương mến, xin ân tình, xin an bình như mưa hồng rơi xuống cho lòng người. </vt:lpstr>
      <vt:lpstr>Đk: Ma-ri-a ngày xa xưa ấy, đồi hoang liêu bóng mây nhạt chiều. Đứng tiêu điều, xót xa nhiều, Thánh Giá chiều treo xác con yêu.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28</cp:revision>
  <dcterms:created xsi:type="dcterms:W3CDTF">2022-10-29T21:32:50Z</dcterms:created>
  <dcterms:modified xsi:type="dcterms:W3CDTF">2024-03-16T21:51:00Z</dcterms:modified>
</cp:coreProperties>
</file>