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816" r:id="rId4"/>
    <p:sldMasterId id="2147483828" r:id="rId5"/>
    <p:sldMasterId id="2147483840" r:id="rId6"/>
    <p:sldMasterId id="2147483852" r:id="rId7"/>
    <p:sldMasterId id="2147483860" r:id="rId8"/>
  </p:sldMasterIdLst>
  <p:sldIdLst>
    <p:sldId id="9695" r:id="rId9"/>
    <p:sldId id="402" r:id="rId10"/>
    <p:sldId id="9683" r:id="rId11"/>
    <p:sldId id="9684" r:id="rId12"/>
    <p:sldId id="9685" r:id="rId13"/>
    <p:sldId id="9686" r:id="rId14"/>
    <p:sldId id="9696" r:id="rId15"/>
    <p:sldId id="385" r:id="rId16"/>
    <p:sldId id="263" r:id="rId17"/>
    <p:sldId id="264" r:id="rId18"/>
    <p:sldId id="265" r:id="rId19"/>
    <p:sldId id="9687" r:id="rId20"/>
    <p:sldId id="351" r:id="rId21"/>
    <p:sldId id="9688" r:id="rId22"/>
    <p:sldId id="266" r:id="rId23"/>
    <p:sldId id="9689" r:id="rId24"/>
    <p:sldId id="390" r:id="rId25"/>
    <p:sldId id="389" r:id="rId26"/>
    <p:sldId id="354" r:id="rId27"/>
    <p:sldId id="401" r:id="rId28"/>
    <p:sldId id="9700" r:id="rId29"/>
    <p:sldId id="9701" r:id="rId30"/>
    <p:sldId id="9702" r:id="rId31"/>
    <p:sldId id="9703" r:id="rId32"/>
    <p:sldId id="9704" r:id="rId33"/>
    <p:sldId id="9705" r:id="rId34"/>
    <p:sldId id="9706" r:id="rId35"/>
    <p:sldId id="9707" r:id="rId36"/>
    <p:sldId id="9708" r:id="rId37"/>
    <p:sldId id="9709" r:id="rId38"/>
    <p:sldId id="9710" r:id="rId39"/>
    <p:sldId id="9711" r:id="rId40"/>
    <p:sldId id="9712" r:id="rId41"/>
    <p:sldId id="9699" r:id="rId42"/>
    <p:sldId id="9698" r:id="rId43"/>
    <p:sldId id="559" r:id="rId44"/>
    <p:sldId id="561" r:id="rId45"/>
    <p:sldId id="614" r:id="rId46"/>
    <p:sldId id="9713" r:id="rId47"/>
    <p:sldId id="9721" r:id="rId48"/>
    <p:sldId id="9722" r:id="rId49"/>
    <p:sldId id="387" r:id="rId50"/>
    <p:sldId id="278" r:id="rId51"/>
    <p:sldId id="279" r:id="rId52"/>
    <p:sldId id="357" r:id="rId53"/>
    <p:sldId id="9674" r:id="rId54"/>
    <p:sldId id="9714" r:id="rId55"/>
    <p:sldId id="280" r:id="rId56"/>
    <p:sldId id="9715" r:id="rId57"/>
    <p:sldId id="9716" r:id="rId58"/>
    <p:sldId id="9717" r:id="rId59"/>
    <p:sldId id="463" r:id="rId60"/>
    <p:sldId id="475" r:id="rId61"/>
    <p:sldId id="293" r:id="rId62"/>
    <p:sldId id="294" r:id="rId63"/>
    <p:sldId id="295" r:id="rId64"/>
    <p:sldId id="9718" r:id="rId65"/>
    <p:sldId id="9719" r:id="rId66"/>
    <p:sldId id="9720" r:id="rId67"/>
    <p:sldId id="9697" r:id="rId6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589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5" Type="http://schemas.openxmlformats.org/officeDocument/2006/relationships/slideMaster" Target="slideMasters/slideMaster5.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017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068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235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404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341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572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27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321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956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013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21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987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7003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5352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8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1364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125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7588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5661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9056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5759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1088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0200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4225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6353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9522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913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2/15/2024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9745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8771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7618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17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290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540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373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51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720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38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2/15/2024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144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278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582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27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6542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004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716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58776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0865776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934649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2/15/2024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3176984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2917645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690080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941168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87289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04832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24690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25660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68882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9505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2807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25674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72515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503341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6691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9" Type="http://schemas.openxmlformats.org/officeDocument/2006/relationships/image" Target="../media/image2.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2/15/2024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114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31394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3832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88259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63822808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0252124"/>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4.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04259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600" b="1" u="sng"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vi-VN" sz="6600" b="1" dirty="0">
                <a:solidFill>
                  <a:schemeClr val="bg1"/>
                </a:solidFill>
                <a:effectLst>
                  <a:outerShdw blurRad="38100" dist="38100" dir="2700000" algn="tl">
                    <a:srgbClr val="000000">
                      <a:alpha val="43137"/>
                    </a:srgbClr>
                  </a:outerShdw>
                </a:effectLst>
              </a:rPr>
              <a:t>Tất cả đường lối Chúa đều là từ bi, trung tín dành cho ai giữ Giao ước của Ngài.</a:t>
            </a:r>
            <a:endParaRPr lang="en-US" sz="6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dirty="0">
                <a:solidFill>
                  <a:srgbClr val="FFFF00"/>
                </a:solidFill>
                <a:effectLst>
                  <a:outerShdw blurRad="38100" dist="38100" dir="2700000" algn="tl">
                    <a:srgbClr val="000000">
                      <a:alpha val="43137"/>
                    </a:srgbClr>
                  </a:outerShdw>
                </a:effectLst>
                <a:cs typeface="Times New Roman" pitchFamily="18" charset="0"/>
              </a:rPr>
              <a:t>Tk1:</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effectLst>
                  <a:outerShdw blurRad="38100" dist="38100" dir="2700000" algn="tl">
                    <a:srgbClr val="000000">
                      <a:alpha val="43137"/>
                    </a:srgbClr>
                  </a:outerShdw>
                </a:effectLst>
              </a:rPr>
              <a:t>Xin chỉ dạy con biết đường lối Chúa. Và dẫn con theo chân lý của Ngài. Vì Ngài là Thần Linh tế độ cho con. Ngày đêm con vững tin lòng thương xót Ngài.</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7200" b="1" u="sng" dirty="0" err="1">
                <a:solidFill>
                  <a:srgbClr val="FFFF00"/>
                </a:solidFill>
                <a:effectLst>
                  <a:outerShdw blurRad="38100" dist="38100" dir="2700000" algn="tl">
                    <a:srgbClr val="000000">
                      <a:alpha val="43137"/>
                    </a:srgbClr>
                  </a:outerShdw>
                </a:effectLst>
                <a:cs typeface="Times New Roman" pitchFamily="18" charset="0"/>
              </a:rPr>
              <a:t>Đk</a:t>
            </a:r>
            <a:r>
              <a:rPr lang="en-US" sz="7200" b="1" u="sng" dirty="0">
                <a:solidFill>
                  <a:srgbClr val="FFFF00"/>
                </a:solidFill>
                <a:effectLst>
                  <a:outerShdw blurRad="38100" dist="38100" dir="2700000" algn="tl">
                    <a:srgbClr val="000000">
                      <a:alpha val="43137"/>
                    </a:srgbClr>
                  </a:outerShdw>
                </a:effectLst>
                <a:cs typeface="Times New Roman" pitchFamily="18" charset="0"/>
              </a:rPr>
              <a:t>:</a:t>
            </a:r>
            <a:r>
              <a:rPr lang="en-US" sz="7200" b="1" dirty="0">
                <a:solidFill>
                  <a:schemeClr val="bg1"/>
                </a:solidFill>
                <a:effectLst>
                  <a:outerShdw blurRad="38100" dist="38100" dir="2700000" algn="tl">
                    <a:srgbClr val="000000">
                      <a:alpha val="43137"/>
                    </a:srgbClr>
                  </a:outerShdw>
                </a:effectLst>
                <a:cs typeface="Times New Roman" pitchFamily="18" charset="0"/>
              </a:rPr>
              <a:t> </a:t>
            </a:r>
            <a:r>
              <a:rPr lang="vi-VN" sz="7200" b="1" dirty="0">
                <a:solidFill>
                  <a:schemeClr val="bg1"/>
                </a:solidFill>
                <a:effectLst>
                  <a:outerShdw blurRad="38100" dist="38100" dir="2700000" algn="tl">
                    <a:srgbClr val="000000">
                      <a:alpha val="43137"/>
                    </a:srgbClr>
                  </a:outerShdw>
                </a:effectLst>
              </a:rPr>
              <a:t>Tất cả đường lối Chúa đều là từ bi, trung tín dành cho ai giữ Giao ước của Ngài.</a:t>
            </a:r>
            <a:endParaRPr lang="en-US" sz="7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57207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fontAlgn="base"/>
            <a:r>
              <a:rPr lang="en-US" sz="5400" b="1" u="sng" dirty="0">
                <a:solidFill>
                  <a:srgbClr val="FFFF00"/>
                </a:solidFill>
                <a:effectLst>
                  <a:outerShdw blurRad="38100" dist="38100" dir="2700000" algn="tl">
                    <a:srgbClr val="000000">
                      <a:alpha val="43137"/>
                    </a:srgbClr>
                  </a:outerShdw>
                </a:effectLst>
                <a:cs typeface="Times New Roman" pitchFamily="18" charset="0"/>
              </a:rPr>
              <a:t>Tk2:</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effectLst>
                  <a:outerShdw blurRad="38100" dist="38100" dir="2700000" algn="tl">
                    <a:srgbClr val="000000">
                      <a:alpha val="43137"/>
                    </a:srgbClr>
                  </a:outerShdw>
                </a:effectLst>
              </a:rPr>
              <a:t>Xin dủ lòng thương nhớ tình nghĩa cũ. Ngài đã ban qua muôn thuở muôn đời. Tội tình của tuổi thơ Chúa đừng ghi tâm, mà xin luôn nhớ con vì ân nghĩa Ngài.</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53381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7200" b="1" u="sng" dirty="0" err="1">
                <a:solidFill>
                  <a:srgbClr val="FFFF00"/>
                </a:solidFill>
                <a:effectLst>
                  <a:outerShdw blurRad="38100" dist="38100" dir="2700000" algn="tl">
                    <a:srgbClr val="000000">
                      <a:alpha val="43137"/>
                    </a:srgbClr>
                  </a:outerShdw>
                </a:effectLst>
                <a:cs typeface="Times New Roman" pitchFamily="18" charset="0"/>
              </a:rPr>
              <a:t>Đk</a:t>
            </a:r>
            <a:r>
              <a:rPr lang="en-US" sz="7200" b="1" u="sng" dirty="0">
                <a:solidFill>
                  <a:srgbClr val="FFFF00"/>
                </a:solidFill>
                <a:effectLst>
                  <a:outerShdw blurRad="38100" dist="38100" dir="2700000" algn="tl">
                    <a:srgbClr val="000000">
                      <a:alpha val="43137"/>
                    </a:srgbClr>
                  </a:outerShdw>
                </a:effectLst>
                <a:cs typeface="Times New Roman" pitchFamily="18" charset="0"/>
              </a:rPr>
              <a:t>:</a:t>
            </a:r>
            <a:r>
              <a:rPr lang="en-US" sz="7200" b="1" dirty="0">
                <a:solidFill>
                  <a:schemeClr val="bg1"/>
                </a:solidFill>
                <a:effectLst>
                  <a:outerShdw blurRad="38100" dist="38100" dir="2700000" algn="tl">
                    <a:srgbClr val="000000">
                      <a:alpha val="43137"/>
                    </a:srgbClr>
                  </a:outerShdw>
                </a:effectLst>
                <a:cs typeface="Times New Roman" pitchFamily="18" charset="0"/>
              </a:rPr>
              <a:t> </a:t>
            </a:r>
            <a:r>
              <a:rPr lang="vi-VN" sz="7200" b="1" dirty="0">
                <a:solidFill>
                  <a:schemeClr val="bg1"/>
                </a:solidFill>
                <a:effectLst>
                  <a:outerShdw blurRad="38100" dist="38100" dir="2700000" algn="tl">
                    <a:srgbClr val="000000">
                      <a:alpha val="43137"/>
                    </a:srgbClr>
                  </a:outerShdw>
                </a:effectLst>
              </a:rPr>
              <a:t>Tất cả đường lối Chúa đều là từ bi, trung tín dành cho ai giữ Giao ước của Ngài.</a:t>
            </a:r>
            <a:endParaRPr lang="en-US" sz="7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520150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cs typeface="Times New Roman" pitchFamily="18" charset="0"/>
              </a:rPr>
              <a:t>Tk3:</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effectLst>
                  <a:outerShdw blurRad="38100" dist="38100" dir="2700000" algn="tl">
                    <a:srgbClr val="000000">
                      <a:alpha val="43137"/>
                    </a:srgbClr>
                  </a:outerShdw>
                </a:effectLst>
              </a:rPr>
              <a:t>Xin chỉ đường cho những kẻ lỡ bước, vì Chúa đây luôn nhân ái chân thực. Dìu kẻ nghèo hèn theo lối đường công minh, dạy con luôn vững tâm tìm theo lối Ngài.</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7200" b="1" u="sng" dirty="0" err="1">
                <a:solidFill>
                  <a:srgbClr val="FFFF00"/>
                </a:solidFill>
                <a:effectLst>
                  <a:outerShdw blurRad="38100" dist="38100" dir="2700000" algn="tl">
                    <a:srgbClr val="000000">
                      <a:alpha val="43137"/>
                    </a:srgbClr>
                  </a:outerShdw>
                </a:effectLst>
                <a:cs typeface="Times New Roman" pitchFamily="18" charset="0"/>
              </a:rPr>
              <a:t>Đk</a:t>
            </a:r>
            <a:r>
              <a:rPr lang="en-US" sz="7200" b="1" u="sng" dirty="0">
                <a:solidFill>
                  <a:srgbClr val="FFFF00"/>
                </a:solidFill>
                <a:effectLst>
                  <a:outerShdw blurRad="38100" dist="38100" dir="2700000" algn="tl">
                    <a:srgbClr val="000000">
                      <a:alpha val="43137"/>
                    </a:srgbClr>
                  </a:outerShdw>
                </a:effectLst>
                <a:cs typeface="Times New Roman" pitchFamily="18" charset="0"/>
              </a:rPr>
              <a:t>:</a:t>
            </a:r>
            <a:r>
              <a:rPr lang="en-US" sz="7200" b="1" dirty="0">
                <a:solidFill>
                  <a:schemeClr val="bg1"/>
                </a:solidFill>
                <a:effectLst>
                  <a:outerShdw blurRad="38100" dist="38100" dir="2700000" algn="tl">
                    <a:srgbClr val="000000">
                      <a:alpha val="43137"/>
                    </a:srgbClr>
                  </a:outerShdw>
                </a:effectLst>
                <a:cs typeface="Times New Roman" pitchFamily="18" charset="0"/>
              </a:rPr>
              <a:t> </a:t>
            </a:r>
            <a:r>
              <a:rPr lang="vi-VN" sz="7200" b="1" dirty="0">
                <a:solidFill>
                  <a:schemeClr val="bg1"/>
                </a:solidFill>
                <a:effectLst>
                  <a:outerShdw blurRad="38100" dist="38100" dir="2700000" algn="tl">
                    <a:srgbClr val="000000">
                      <a:alpha val="43137"/>
                    </a:srgbClr>
                  </a:outerShdw>
                </a:effectLst>
              </a:rPr>
              <a:t>Tất cả đường lối Chúa đều là từ bi, trung tín dành cho ai giữ Giao ước của Ngài.</a:t>
            </a:r>
            <a:endParaRPr lang="en-US" sz="7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782912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2905"/>
            <a:ext cx="5526987" cy="2646045"/>
          </a:xfrm>
          <a:prstGeom prst="rect">
            <a:avLst/>
          </a:prstGeom>
        </p:spPr>
      </p:pic>
      <p:sp>
        <p:nvSpPr>
          <p:cNvPr id="4" name="Rectangle 3"/>
          <p:cNvSpPr/>
          <p:nvPr/>
        </p:nvSpPr>
        <p:spPr>
          <a:xfrm>
            <a:off x="-27432" y="2495550"/>
            <a:ext cx="9067800" cy="1631216"/>
          </a:xfrm>
          <a:prstGeom prst="rect">
            <a:avLst/>
          </a:prstGeom>
        </p:spPr>
        <p:txBody>
          <a:bodyPr wrap="square">
            <a:spAutoFit/>
          </a:bodyPr>
          <a:lstStyle/>
          <a:p>
            <a:r>
              <a:rPr lang="vi-VN" sz="3200" u="sng">
                <a:solidFill>
                  <a:srgbClr val="FFFF00"/>
                </a:solidFill>
              </a:rPr>
              <a:t>Bài đọc </a:t>
            </a:r>
            <a:r>
              <a:rPr lang="en-US" sz="3200" u="sng">
                <a:solidFill>
                  <a:srgbClr val="FFFF00"/>
                </a:solidFill>
              </a:rPr>
              <a:t>2:</a:t>
            </a:r>
            <a:endParaRPr lang="vi-VN" sz="3200" u="sng">
              <a:solidFill>
                <a:srgbClr val="FFFF00"/>
              </a:solidFill>
            </a:endParaRPr>
          </a:p>
          <a:p>
            <a:r>
              <a:rPr lang="vi-VN" sz="3600" i="1">
                <a:solidFill>
                  <a:schemeClr val="bg1"/>
                </a:solidFill>
              </a:rPr>
              <a:t>Nước đó là phép rửa nay cứu thoát anh em.</a:t>
            </a:r>
          </a:p>
          <a:p>
            <a:r>
              <a:rPr lang="vi-VN" sz="3200">
                <a:solidFill>
                  <a:schemeClr val="bg1"/>
                </a:solidFill>
              </a:rPr>
              <a:t>Bài trích thư thứ nhất của thánh Phê-rô tông đồ.</a:t>
            </a:r>
          </a:p>
        </p:txBody>
      </p:sp>
    </p:spTree>
    <p:extLst>
      <p:ext uri="{BB962C8B-B14F-4D97-AF65-F5344CB8AC3E}">
        <p14:creationId xmlns:p14="http://schemas.microsoft.com/office/powerpoint/2010/main" val="1775292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 y="1047750"/>
            <a:ext cx="9144000" cy="3566160"/>
          </a:xfrm>
        </p:spPr>
        <p:txBody>
          <a:bodyPr>
            <a:noAutofit/>
          </a:bodyPr>
          <a:lstStyle/>
          <a:p>
            <a:pPr algn="just"/>
            <a:r>
              <a:rPr lang="vi-VN" sz="6600" b="1" dirty="0">
                <a:solidFill>
                  <a:schemeClr val="bg1"/>
                </a:solidFill>
                <a:effectLst>
                  <a:outerShdw blurRad="38100" dist="38100" dir="2700000" algn="tl">
                    <a:srgbClr val="000000">
                      <a:alpha val="43137"/>
                    </a:srgbClr>
                  </a:outerShdw>
                </a:effectLst>
              </a:rPr>
              <a:t>Người ta sống không nguyên bởi bánh, nhưng bởi mọi lời do miệng Thiên Chúa phán ra.</a:t>
            </a:r>
            <a:endParaRPr lang="en-US" sz="6600" b="1" dirty="0">
              <a:solidFill>
                <a:schemeClr val="bg1"/>
              </a:solidFill>
              <a:effectLst>
                <a:outerShdw blurRad="38100" dist="38100" dir="2700000" algn="tl">
                  <a:srgbClr val="000000">
                    <a:alpha val="43137"/>
                  </a:srgbClr>
                </a:outerShdw>
              </a:effectLst>
              <a:cs typeface="Times New Roman" pitchFamily="18" charset="0"/>
            </a:endParaRPr>
          </a:p>
        </p:txBody>
      </p:sp>
      <p:sp>
        <p:nvSpPr>
          <p:cNvPr id="3" name="TextBox 2"/>
          <p:cNvSpPr txBox="1"/>
          <p:nvPr/>
        </p:nvSpPr>
        <p:spPr>
          <a:xfrm>
            <a:off x="5" y="0"/>
            <a:ext cx="6689332"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Câu Xướng Trước Phúc Âm:</a:t>
            </a:r>
          </a:p>
        </p:txBody>
      </p:sp>
    </p:spTree>
    <p:extLst>
      <p:ext uri="{BB962C8B-B14F-4D97-AF65-F5344CB8AC3E}">
        <p14:creationId xmlns:p14="http://schemas.microsoft.com/office/powerpoint/2010/main" val="2212893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253381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1" dirty="0">
                <a:solidFill>
                  <a:srgbClr val="FFFF00"/>
                </a:solidFill>
                <a:effectLst>
                  <a:outerShdw blurRad="38100" dist="38100" dir="2700000" algn="tl">
                    <a:srgbClr val="000000">
                      <a:alpha val="43137"/>
                    </a:srgbClr>
                  </a:outerShdw>
                </a:effectLst>
                <a:cs typeface="Times New Roman" pitchFamily="18" charset="0"/>
              </a:rPr>
              <a:t>Ca </a:t>
            </a:r>
            <a:r>
              <a:rPr lang="en-US" sz="8000" b="1" dirty="0" err="1">
                <a:solidFill>
                  <a:srgbClr val="FFFF00"/>
                </a:solidFill>
                <a:effectLst>
                  <a:outerShdw blurRad="38100" dist="38100" dir="2700000" algn="tl">
                    <a:srgbClr val="000000">
                      <a:alpha val="43137"/>
                    </a:srgbClr>
                  </a:outerShdw>
                </a:effectLst>
                <a:cs typeface="Times New Roman" pitchFamily="18" charset="0"/>
              </a:rPr>
              <a:t>Nhập</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Lễ</a:t>
            </a:r>
            <a:r>
              <a:rPr lang="en-US" sz="8000" b="1" dirty="0">
                <a:solidFill>
                  <a:srgbClr val="FFFF00"/>
                </a:solidFill>
                <a:effectLst>
                  <a:outerShdw blurRad="38100" dist="38100" dir="2700000" algn="tl">
                    <a:srgbClr val="000000">
                      <a:alpha val="43137"/>
                    </a:srgbClr>
                  </a:outerShdw>
                </a:effectLst>
                <a:cs typeface="Times New Roman" pitchFamily="18" charset="0"/>
              </a:rPr>
              <a:t/>
            </a:r>
            <a:br>
              <a:rPr lang="en-US" sz="8000" b="1" dirty="0">
                <a:solidFill>
                  <a:srgbClr val="FFFF00"/>
                </a:solidFill>
                <a:effectLst>
                  <a:outerShdw blurRad="38100" dist="38100" dir="2700000" algn="tl">
                    <a:srgbClr val="000000">
                      <a:alpha val="43137"/>
                    </a:srgbClr>
                  </a:outerShdw>
                </a:effectLst>
                <a:cs typeface="Times New Roman" pitchFamily="18" charset="0"/>
              </a:rPr>
            </a:br>
            <a:r>
              <a:rPr lang="en-US" sz="8000" b="1" dirty="0" err="1">
                <a:solidFill>
                  <a:srgbClr val="FFFF00"/>
                </a:solidFill>
                <a:effectLst>
                  <a:outerShdw blurRad="38100" dist="38100" dir="2700000" algn="tl">
                    <a:srgbClr val="000000">
                      <a:alpha val="43137"/>
                    </a:srgbClr>
                  </a:outerShdw>
                </a:effectLst>
                <a:cs typeface="Times New Roman" pitchFamily="18" charset="0"/>
              </a:rPr>
              <a:t>Hãy</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Trở</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Về</a:t>
            </a:r>
            <a:r>
              <a:rPr lang="en-US" sz="8000" b="1" dirty="0">
                <a:solidFill>
                  <a:srgbClr val="FFFF00"/>
                </a:solidFill>
                <a:effectLst>
                  <a:outerShdw blurRad="38100" dist="38100" dir="2700000" algn="tl">
                    <a:srgbClr val="000000">
                      <a:alpha val="43137"/>
                    </a:srgbClr>
                  </a:outerShdw>
                </a:effectLst>
                <a:cs typeface="Times New Roman" pitchFamily="18" charset="0"/>
              </a:rPr>
              <a:t/>
            </a:r>
            <a:br>
              <a:rPr lang="en-US" sz="8000" b="1" dirty="0">
                <a:solidFill>
                  <a:srgbClr val="FFFF00"/>
                </a:solidFill>
                <a:effectLst>
                  <a:outerShdw blurRad="38100" dist="38100" dir="2700000" algn="tl">
                    <a:srgbClr val="000000">
                      <a:alpha val="43137"/>
                    </a:srgbClr>
                  </a:outerShdw>
                </a:effectLst>
                <a:cs typeface="Times New Roman" pitchFamily="18" charset="0"/>
              </a:rPr>
            </a:br>
            <a:r>
              <a:rPr lang="en-US" sz="8000" b="1" i="1" err="1">
                <a:solidFill>
                  <a:schemeClr val="bg1"/>
                </a:solidFill>
                <a:effectLst>
                  <a:outerShdw blurRad="38100" dist="38100" dir="2700000" algn="tl">
                    <a:srgbClr val="000000">
                      <a:alpha val="43137"/>
                    </a:srgbClr>
                  </a:outerShdw>
                </a:effectLst>
                <a:cs typeface="Times New Roman" pitchFamily="18" charset="0"/>
              </a:rPr>
              <a:t>Ngọc</a:t>
            </a:r>
            <a:r>
              <a:rPr lang="en-US" sz="8000" b="1" i="1">
                <a:solidFill>
                  <a:schemeClr val="bg1"/>
                </a:solidFill>
                <a:effectLst>
                  <a:outerShdw blurRad="38100" dist="38100" dir="2700000" algn="tl">
                    <a:srgbClr val="000000">
                      <a:alpha val="43137"/>
                    </a:srgbClr>
                  </a:outerShdw>
                </a:effectLst>
                <a:cs typeface="Times New Roman" pitchFamily="18" charset="0"/>
              </a:rPr>
              <a:t> Kôn</a:t>
            </a:r>
            <a:endParaRPr lang="en-US" sz="8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209641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1424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487196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045833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775984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5237339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1179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819488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887797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93989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924697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a:solidFill>
                  <a:srgbClr val="FFFF00"/>
                </a:solidFill>
                <a:effectLst>
                  <a:outerShdw blurRad="38100" dist="38100" dir="2700000" algn="tl">
                    <a:srgbClr val="000000">
                      <a:alpha val="43137"/>
                    </a:srgbClr>
                  </a:outerShdw>
                </a:effectLst>
                <a:latin typeface="+mj-lt"/>
                <a:cs typeface="Times New Roman" pitchFamily="18" charset="0"/>
              </a:rPr>
              <a:t>Tk1:</a:t>
            </a:r>
            <a:r>
              <a:rPr lang="en-US" sz="4800" b="1">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1">
                <a:solidFill>
                  <a:schemeClr val="bg1"/>
                </a:solidFill>
                <a:effectLst>
                  <a:outerShdw blurRad="38100" dist="38100" dir="2700000" algn="tl">
                    <a:srgbClr val="000000">
                      <a:alpha val="43137"/>
                    </a:srgbClr>
                  </a:outerShdw>
                </a:effectLst>
                <a:latin typeface="+mj-lt"/>
                <a:cs typeface="Times New Roman" pitchFamily="18" charset="0"/>
              </a:rPr>
              <a:t>Bao năm trôi qua hồn con lạc bước đi xa, quên bao ơn Cha trầm kha bể đắm bao la. Nay con ăn năn hồi tâm thống hối bao lỗi lầm, đền bù bất xứng bao năm, quyết tâm trở về Cha lành.</a:t>
            </a:r>
            <a:endParaRPr lang="en-US" sz="48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107836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858617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99656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28268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4798962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133350"/>
            <a:ext cx="5410200" cy="584775"/>
          </a:xfrm>
          <a:prstGeom prst="rect">
            <a:avLst/>
          </a:prstGeom>
          <a:noFill/>
        </p:spPr>
        <p:txBody>
          <a:bodyPr wrap="square" rtlCol="0">
            <a:spAutoFit/>
          </a:bodyPr>
          <a:lstStyle/>
          <a:p>
            <a:pPr algn="ctr"/>
            <a:r>
              <a:rPr lang="en-US" sz="3200">
                <a:solidFill>
                  <a:srgbClr val="FFFF00"/>
                </a:solidFill>
              </a:rPr>
              <a:t>LỜI NGUYỆN TÍN HỮU</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6200" y="971550"/>
            <a:ext cx="2048256" cy="288036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028950"/>
            <a:ext cx="5674906" cy="2352480"/>
          </a:xfrm>
          <a:prstGeom prst="rect">
            <a:avLst/>
          </a:prstGeom>
        </p:spPr>
      </p:pic>
      <p:sp>
        <p:nvSpPr>
          <p:cNvPr id="5" name="Rectangle 4"/>
          <p:cNvSpPr/>
          <p:nvPr/>
        </p:nvSpPr>
        <p:spPr>
          <a:xfrm>
            <a:off x="1972056" y="819149"/>
            <a:ext cx="7150608" cy="2677656"/>
          </a:xfrm>
          <a:prstGeom prst="rect">
            <a:avLst/>
          </a:prstGeom>
        </p:spPr>
        <p:txBody>
          <a:bodyPr wrap="square">
            <a:spAutoFit/>
          </a:bodyPr>
          <a:lstStyle/>
          <a:p>
            <a:r>
              <a:rPr lang="en-US" sz="2800" u="sng">
                <a:solidFill>
                  <a:srgbClr val="FFFF00"/>
                </a:solidFill>
              </a:rPr>
              <a:t>CHÚA NHẬT I MÙA CHAY NĂM B</a:t>
            </a:r>
          </a:p>
          <a:p>
            <a:pPr algn="just"/>
            <a:r>
              <a:rPr lang="vi-VN" sz="2800">
                <a:solidFill>
                  <a:schemeClr val="bg1"/>
                </a:solidFill>
              </a:rPr>
              <a:t>Mùa Chay như một lời mời gọi: hãy ăn năn sám hối, vì chỉ khi cậy trông vào ơn Chúa, thì chúng ta mới có thể chiến thắng được cám dỗ và những yếu đuối tội lỗi. Vậy giờ đây chúng ta hãy sốt sắng dâng lời cầu xin:</a:t>
            </a:r>
            <a:endParaRPr lang="en-US" sz="2800">
              <a:solidFill>
                <a:schemeClr val="bg1"/>
              </a:solidFill>
            </a:endParaRPr>
          </a:p>
        </p:txBody>
      </p:sp>
    </p:spTree>
    <p:extLst>
      <p:ext uri="{BB962C8B-B14F-4D97-AF65-F5344CB8AC3E}">
        <p14:creationId xmlns:p14="http://schemas.microsoft.com/office/powerpoint/2010/main" val="9777581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4191000" y="2724150"/>
            <a:ext cx="4572000" cy="1323439"/>
          </a:xfrm>
          <a:prstGeom prst="rect">
            <a:avLst/>
          </a:prstGeom>
        </p:spPr>
        <p:txBody>
          <a:bodyPr>
            <a:spAutoFit/>
          </a:bodyPr>
          <a:lstStyle/>
          <a:p>
            <a:pPr algn="ctr"/>
            <a:r>
              <a:rPr lang="vi-VN" sz="4000" dirty="0">
                <a:solidFill>
                  <a:srgbClr val="FFFF00"/>
                </a:solidFill>
              </a:rPr>
              <a:t>Lễ Tế Đầu Mùa</a:t>
            </a:r>
            <a:br>
              <a:rPr lang="vi-VN" sz="4000" dirty="0">
                <a:solidFill>
                  <a:srgbClr val="FFFF00"/>
                </a:solidFill>
              </a:rPr>
            </a:br>
            <a:r>
              <a:rPr lang="vi-VN" sz="4000" i="1" dirty="0">
                <a:solidFill>
                  <a:schemeClr val="bg1"/>
                </a:solidFill>
              </a:rPr>
              <a:t>Vũ Đình Ân</a:t>
            </a:r>
            <a:endParaRPr lang="en-US" sz="4000" i="1" dirty="0">
              <a:solidFill>
                <a:schemeClr val="bg1"/>
              </a:solidFill>
            </a:endParaRPr>
          </a:p>
        </p:txBody>
      </p:sp>
    </p:spTree>
    <p:extLst>
      <p:ext uri="{BB962C8B-B14F-4D97-AF65-F5344CB8AC3E}">
        <p14:creationId xmlns:p14="http://schemas.microsoft.com/office/powerpoint/2010/main" val="17683453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rPr>
              <a:t>Tk1:</a:t>
            </a:r>
            <a:r>
              <a:rPr lang="en-US" sz="5400" b="1" dirty="0">
                <a:solidFill>
                  <a:schemeClr val="bg1"/>
                </a:solidFill>
                <a:effectLst>
                  <a:outerShdw blurRad="38100" dist="38100" dir="2700000" algn="tl">
                    <a:srgbClr val="000000">
                      <a:alpha val="43137"/>
                    </a:srgbClr>
                  </a:outerShdw>
                </a:effectLst>
              </a:rPr>
              <a:t> </a:t>
            </a:r>
            <a:r>
              <a:rPr lang="vi-VN" sz="5400" b="1" dirty="0">
                <a:solidFill>
                  <a:schemeClr val="bg1"/>
                </a:solidFill>
                <a:effectLst>
                  <a:outerShdw blurRad="38100" dist="38100" dir="2700000" algn="tl">
                    <a:srgbClr val="000000">
                      <a:alpha val="43137"/>
                    </a:srgbClr>
                  </a:outerShdw>
                </a:effectLst>
              </a:rPr>
              <a:t>Lạy (i) Chúa! Chúng con dâng lên Chúa lễ tế đầu mùa chay này. Xin soi sáng cho muôn người chúng con biết ăn năn thống hối tội lỗi</a:t>
            </a:r>
            <a:r>
              <a:rPr lang="vi-VN" sz="5400" b="1" dirty="0" smtClean="0">
                <a:solidFill>
                  <a:schemeClr val="bg1"/>
                </a:solidFill>
                <a:effectLst>
                  <a:outerShdw blurRad="38100" dist="38100" dir="2700000" algn="tl">
                    <a:srgbClr val="000000">
                      <a:alpha val="43137"/>
                    </a:srgbClr>
                  </a:outerShdw>
                </a:effectLst>
              </a:rPr>
              <a:t>.</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593992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a:solidFill>
                  <a:srgbClr val="FFFF00"/>
                </a:solidFill>
                <a:effectLst>
                  <a:outerShdw blurRad="38100" dist="38100" dir="2700000" algn="tl">
                    <a:srgbClr val="000000">
                      <a:alpha val="43137"/>
                    </a:srgbClr>
                  </a:outerShdw>
                </a:effectLst>
              </a:rPr>
              <a:t>Đk</a:t>
            </a:r>
            <a:r>
              <a:rPr lang="en-US" sz="5400" b="1" u="sng" dirty="0">
                <a:solidFill>
                  <a:srgbClr val="FFFF00"/>
                </a:solidFill>
                <a:effectLst>
                  <a:outerShdw blurRad="38100" dist="38100" dir="2700000" algn="tl">
                    <a:srgbClr val="000000">
                      <a:alpha val="43137"/>
                    </a:srgbClr>
                  </a:outerShdw>
                </a:effectLst>
              </a:rPr>
              <a:t>:</a:t>
            </a:r>
            <a:r>
              <a:rPr lang="en-US" sz="5400" b="1" dirty="0">
                <a:solidFill>
                  <a:schemeClr val="bg1"/>
                </a:solidFill>
                <a:effectLst>
                  <a:outerShdw blurRad="38100" dist="38100" dir="2700000" algn="tl">
                    <a:srgbClr val="000000">
                      <a:alpha val="43137"/>
                    </a:srgbClr>
                  </a:outerShdw>
                </a:effectLst>
              </a:rPr>
              <a:t> </a:t>
            </a:r>
            <a:r>
              <a:rPr lang="vi-VN" sz="5400" b="1" dirty="0">
                <a:solidFill>
                  <a:schemeClr val="bg1"/>
                </a:solidFill>
                <a:effectLst>
                  <a:outerShdw blurRad="38100" dist="38100" dir="2700000" algn="tl">
                    <a:srgbClr val="000000">
                      <a:alpha val="43137"/>
                    </a:srgbClr>
                  </a:outerShdw>
                </a:effectLst>
              </a:rPr>
              <a:t>Con xin dâng lên lễ hy sinh cầu cho muôn người chúng con hôm nay. Luôn yêu thương nhau sống tin yêu hiệp thông trong của lễ xin dâng lên</a:t>
            </a:r>
            <a:r>
              <a:rPr lang="vi-VN" sz="5400" b="1" dirty="0" smtClean="0">
                <a:solidFill>
                  <a:schemeClr val="bg1"/>
                </a:solidFill>
                <a:effectLst>
                  <a:outerShdw blurRad="38100" dist="38100" dir="2700000" algn="tl">
                    <a:srgbClr val="000000">
                      <a:alpha val="43137"/>
                    </a:srgbClr>
                  </a:outerShdw>
                </a:effectLst>
              </a:rPr>
              <a:t>.</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09098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rPr>
              <a:t>Tk2:</a:t>
            </a:r>
            <a:r>
              <a:rPr lang="en-US" sz="5400" b="1" dirty="0">
                <a:solidFill>
                  <a:srgbClr val="FFFF00"/>
                </a:solidFill>
                <a:effectLst>
                  <a:outerShdw blurRad="38100" dist="38100" dir="2700000" algn="tl">
                    <a:srgbClr val="000000">
                      <a:alpha val="43137"/>
                    </a:srgbClr>
                  </a:outerShdw>
                </a:effectLst>
              </a:rPr>
              <a:t> </a:t>
            </a:r>
            <a:r>
              <a:rPr lang="vi-VN" sz="5400" b="1" dirty="0">
                <a:solidFill>
                  <a:schemeClr val="bg1"/>
                </a:solidFill>
                <a:effectLst>
                  <a:outerShdw blurRad="38100" dist="38100" dir="2700000" algn="tl">
                    <a:srgbClr val="000000">
                      <a:alpha val="43137"/>
                    </a:srgbClr>
                  </a:outerShdw>
                </a:effectLst>
              </a:rPr>
              <a:t>Lạy (i) Chúa! Lễ dâng con xin kính tiến Chúa lòng thành bé mọn. Mong xin Chúa cho muôn người chúng con biết nêu gương bác ái tình thương.</a:t>
            </a:r>
          </a:p>
        </p:txBody>
      </p:sp>
    </p:spTree>
    <p:extLst>
      <p:ext uri="{BB962C8B-B14F-4D97-AF65-F5344CB8AC3E}">
        <p14:creationId xmlns:p14="http://schemas.microsoft.com/office/powerpoint/2010/main" val="21997094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a:solidFill>
                  <a:srgbClr val="FFFF00"/>
                </a:solidFill>
                <a:effectLst>
                  <a:outerShdw blurRad="38100" dist="38100" dir="2700000" algn="tl">
                    <a:srgbClr val="000000">
                      <a:alpha val="43137"/>
                    </a:srgbClr>
                  </a:outerShdw>
                </a:effectLst>
              </a:rPr>
              <a:t>Đk</a:t>
            </a:r>
            <a:r>
              <a:rPr lang="en-US" sz="5400" b="1" u="sng" dirty="0">
                <a:solidFill>
                  <a:srgbClr val="FFFF00"/>
                </a:solidFill>
                <a:effectLst>
                  <a:outerShdw blurRad="38100" dist="38100" dir="2700000" algn="tl">
                    <a:srgbClr val="000000">
                      <a:alpha val="43137"/>
                    </a:srgbClr>
                  </a:outerShdw>
                </a:effectLst>
              </a:rPr>
              <a:t>:</a:t>
            </a:r>
            <a:r>
              <a:rPr lang="en-US" sz="5400" b="1" dirty="0">
                <a:solidFill>
                  <a:schemeClr val="bg1"/>
                </a:solidFill>
                <a:effectLst>
                  <a:outerShdw blurRad="38100" dist="38100" dir="2700000" algn="tl">
                    <a:srgbClr val="000000">
                      <a:alpha val="43137"/>
                    </a:srgbClr>
                  </a:outerShdw>
                </a:effectLst>
              </a:rPr>
              <a:t> </a:t>
            </a:r>
            <a:r>
              <a:rPr lang="vi-VN" sz="5400" b="1" dirty="0">
                <a:solidFill>
                  <a:schemeClr val="bg1"/>
                </a:solidFill>
                <a:effectLst>
                  <a:outerShdw blurRad="38100" dist="38100" dir="2700000" algn="tl">
                    <a:srgbClr val="000000">
                      <a:alpha val="43137"/>
                    </a:srgbClr>
                  </a:outerShdw>
                </a:effectLst>
              </a:rPr>
              <a:t>Con xin dâng lên lễ hy sinh cầu cho muôn người chúng con hôm nay. Luôn yêu thương nhau sống tin yêu hiệp thông trong của lễ xin dâng lên</a:t>
            </a:r>
            <a:r>
              <a:rPr lang="vi-VN" sz="5400" b="1" dirty="0" smtClean="0">
                <a:solidFill>
                  <a:schemeClr val="bg1"/>
                </a:solidFill>
                <a:effectLst>
                  <a:outerShdw blurRad="38100" dist="38100" dir="2700000" algn="tl">
                    <a:srgbClr val="000000">
                      <a:alpha val="43137"/>
                    </a:srgbClr>
                  </a:outerShdw>
                </a:effectLst>
              </a:rPr>
              <a:t>.</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68397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1">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a:solidFill>
                  <a:schemeClr val="bg1"/>
                </a:solidFill>
                <a:effectLst>
                  <a:outerShdw blurRad="38100" dist="38100" dir="2700000" algn="tl">
                    <a:srgbClr val="000000">
                      <a:alpha val="43137"/>
                    </a:srgbClr>
                  </a:outerShdw>
                </a:effectLst>
                <a:latin typeface="+mj-lt"/>
                <a:cs typeface="Times New Roman" pitchFamily="18" charset="0"/>
              </a:rPr>
              <a:t>Hãy trở về, trở về với Cha nhân lành. Hãy trở về, trở về để sớm hồi sinh. Hãy trở về, trở về sống trong an bình, trở về trở về để mãi sống trong ân tình.</a:t>
            </a:r>
            <a:endParaRPr lang="en-US" sz="54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665339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22129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979548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3852717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5400" b="1" dirty="0">
                <a:solidFill>
                  <a:srgbClr val="FFFF00"/>
                </a:solidFill>
                <a:effectLst>
                  <a:outerShdw blurRad="38100" dist="38100" dir="2700000" algn="tl">
                    <a:srgbClr val="000000">
                      <a:alpha val="43137"/>
                    </a:srgbClr>
                  </a:outerShdw>
                </a:effectLst>
                <a:cs typeface="Times New Roman" pitchFamily="18" charset="0"/>
              </a:rPr>
              <a:t>Ca </a:t>
            </a:r>
            <a:r>
              <a:rPr lang="en-US" sz="5400" b="1" dirty="0" err="1">
                <a:solidFill>
                  <a:srgbClr val="FFFF00"/>
                </a:solidFill>
                <a:effectLst>
                  <a:outerShdw blurRad="38100" dist="38100" dir="2700000" algn="tl">
                    <a:srgbClr val="000000">
                      <a:alpha val="43137"/>
                    </a:srgbClr>
                  </a:outerShdw>
                </a:effectLst>
                <a:cs typeface="Times New Roman" pitchFamily="18" charset="0"/>
              </a:rPr>
              <a:t>Nguyện</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Hiệp</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Lễ</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vi-VN" sz="6600" b="1" dirty="0">
                <a:solidFill>
                  <a:srgbClr val="FFFF00"/>
                </a:solidFill>
                <a:effectLst>
                  <a:outerShdw blurRad="38100" dist="38100" dir="2700000" algn="tl">
                    <a:srgbClr val="000000">
                      <a:alpha val="43137"/>
                    </a:srgbClr>
                  </a:outerShdw>
                </a:effectLst>
                <a:cs typeface="Times New Roman" pitchFamily="18" charset="0"/>
              </a:rPr>
              <a:t>Tin Vào Tin Mừng</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vi-VN" sz="6600" b="1" i="1" dirty="0">
                <a:solidFill>
                  <a:schemeClr val="bg1"/>
                </a:solidFill>
                <a:effectLst>
                  <a:outerShdw blurRad="38100" dist="38100" dir="2700000" algn="tl">
                    <a:srgbClr val="000000">
                      <a:alpha val="43137"/>
                    </a:srgbClr>
                  </a:outerShdw>
                </a:effectLst>
                <a:cs typeface="Times New Roman" pitchFamily="18" charset="0"/>
              </a:rPr>
              <a:t>La Thập Tự</a:t>
            </a:r>
            <a:endParaRPr lang="en-US" sz="66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1" u="sng" dirty="0">
                <a:solidFill>
                  <a:srgbClr val="FFFF00"/>
                </a:solidFill>
                <a:effectLst>
                  <a:outerShdw blurRad="38100" dist="38100" dir="2700000" algn="tl">
                    <a:srgbClr val="000000">
                      <a:alpha val="43137"/>
                    </a:srgbClr>
                  </a:outerShdw>
                </a:effectLst>
                <a:cs typeface="Times New Roman" pitchFamily="18" charset="0"/>
              </a:rPr>
              <a:t>T</a:t>
            </a:r>
            <a:r>
              <a:rPr lang="en-US" sz="4600" b="1" u="sng" dirty="0">
                <a:solidFill>
                  <a:srgbClr val="FFFF00"/>
                </a:solidFill>
                <a:effectLst>
                  <a:outerShdw blurRad="38100" dist="38100" dir="2700000" algn="tl">
                    <a:srgbClr val="000000">
                      <a:alpha val="43137"/>
                    </a:srgbClr>
                  </a:outerShdw>
                </a:effectLst>
                <a:latin typeface="+mj-lt"/>
                <a:cs typeface="Times New Roman" pitchFamily="18" charset="0"/>
              </a:rPr>
              <a:t>k1:</a:t>
            </a:r>
            <a:r>
              <a:rPr lang="en-US" sz="4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600" b="1" dirty="0">
                <a:solidFill>
                  <a:schemeClr val="bg1"/>
                </a:solidFill>
                <a:effectLst>
                  <a:outerShdw blurRad="38100" dist="38100" dir="2700000" algn="tl">
                    <a:srgbClr val="000000">
                      <a:alpha val="43137"/>
                    </a:srgbClr>
                  </a:outerShdw>
                </a:effectLst>
              </a:rPr>
              <a:t>Mùa Chay đến rồi nhắc mọi người ngày ta chết đi. Hãy mau chỗi dậy quyết một lòng ăn năn sám hối. Tựa như chính Ngài ăn chay bốn mươi đêm ngày. Trước khi bước chân vào đời giảng rao Tin Mừng Nước Cha.  </a:t>
            </a:r>
            <a:endParaRPr lang="en-US" sz="4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4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4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600" b="1" dirty="0">
                <a:solidFill>
                  <a:schemeClr val="bg1"/>
                </a:solidFill>
                <a:effectLst>
                  <a:outerShdw blurRad="38100" dist="38100" dir="2700000" algn="tl">
                    <a:srgbClr val="000000">
                      <a:alpha val="43137"/>
                    </a:srgbClr>
                  </a:outerShdw>
                </a:effectLst>
              </a:rPr>
              <a:t>Hỡi người ơi! Hãy nghe lời Ngài: Hãy ăn năn! Hãy sám hối! Vì thời gian đã mãn. Nước Chúa đang gần kề. Hãy, hãy mau trở về. Chúa nói cho người trần: Hãy tin vào Phúc Âm.  </a:t>
            </a:r>
            <a:endParaRPr lang="en-US" sz="4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3019848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1" u="sng" dirty="0">
                <a:solidFill>
                  <a:srgbClr val="FFFF00"/>
                </a:solidFill>
                <a:effectLst>
                  <a:outerShdw blurRad="38100" dist="38100" dir="2700000" algn="tl">
                    <a:srgbClr val="000000">
                      <a:alpha val="43137"/>
                    </a:srgbClr>
                  </a:outerShdw>
                </a:effectLst>
                <a:cs typeface="Times New Roman" pitchFamily="18" charset="0"/>
              </a:rPr>
              <a:t>T</a:t>
            </a:r>
            <a:r>
              <a:rPr lang="en-US" sz="4600" b="1" u="sng" dirty="0">
                <a:solidFill>
                  <a:srgbClr val="FFFF00"/>
                </a:solidFill>
                <a:effectLst>
                  <a:outerShdw blurRad="38100" dist="38100" dir="2700000" algn="tl">
                    <a:srgbClr val="000000">
                      <a:alpha val="43137"/>
                    </a:srgbClr>
                  </a:outerShdw>
                </a:effectLst>
                <a:latin typeface="+mj-lt"/>
                <a:cs typeface="Times New Roman" pitchFamily="18" charset="0"/>
              </a:rPr>
              <a:t>k2:</a:t>
            </a:r>
            <a:r>
              <a:rPr lang="en-US" sz="4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600" b="1" dirty="0">
                <a:solidFill>
                  <a:schemeClr val="bg1"/>
                </a:solidFill>
                <a:effectLst>
                  <a:outerShdw blurRad="38100" dist="38100" dir="2700000" algn="tl">
                    <a:srgbClr val="000000">
                      <a:alpha val="43137"/>
                    </a:srgbClr>
                  </a:outerShdw>
                </a:effectLst>
              </a:rPr>
              <a:t>Ngày qua tháng ngày bước hành trình về quê dấu yêu. Trần gian lỗi lầm đốt lòng người cô đơn ốm yếu. Mùa Chay trở về ăn năn biết bao sa đà. Khấn xin thứ tha tội mình, Ngài thương khoan hồng thứ tha.  </a:t>
            </a:r>
            <a:endParaRPr lang="en-US" sz="4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603706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4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4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600" b="1" dirty="0">
                <a:solidFill>
                  <a:schemeClr val="bg1"/>
                </a:solidFill>
                <a:effectLst>
                  <a:outerShdw blurRad="38100" dist="38100" dir="2700000" algn="tl">
                    <a:srgbClr val="000000">
                      <a:alpha val="43137"/>
                    </a:srgbClr>
                  </a:outerShdw>
                </a:effectLst>
              </a:rPr>
              <a:t>Hỡi người ơi! Hãy nghe lời Ngài: Hãy ăn năn! Hãy sám hối! Vì thời gian đã mãn. Nước Chúa đang gần kề. Hãy, hãy mau trở về. Chúa nói cho người trần: Hãy tin vào Phúc Âm.  </a:t>
            </a:r>
            <a:endParaRPr lang="en-US" sz="4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383204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1" u="sng" dirty="0">
                <a:solidFill>
                  <a:srgbClr val="FFFF00"/>
                </a:solidFill>
                <a:effectLst>
                  <a:outerShdw blurRad="38100" dist="38100" dir="2700000" algn="tl">
                    <a:srgbClr val="000000">
                      <a:alpha val="43137"/>
                    </a:srgbClr>
                  </a:outerShdw>
                </a:effectLst>
                <a:cs typeface="Times New Roman" pitchFamily="18" charset="0"/>
              </a:rPr>
              <a:t>Tk3:</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vi-VN" sz="4600" b="1" dirty="0">
                <a:solidFill>
                  <a:schemeClr val="bg1"/>
                </a:solidFill>
                <a:effectLst>
                  <a:outerShdw blurRad="38100" dist="38100" dir="2700000" algn="tl">
                    <a:srgbClr val="000000">
                      <a:alpha val="43137"/>
                    </a:srgbClr>
                  </a:outerShdw>
                </a:effectLst>
              </a:rPr>
              <a:t>Hỡi người thế ơi, chúng ta đây sống trên đời. Ví tựa áng mây sẽ tan đi vào cuối trời. Mau hãy đi tìm một niềm vui mãi không tan. Tìm về bên Chúa mau người ơi kẻo muộn màng.  </a:t>
            </a:r>
            <a:endParaRPr lang="en-US" sz="4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4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4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600" b="1" dirty="0">
                <a:solidFill>
                  <a:schemeClr val="bg1"/>
                </a:solidFill>
                <a:effectLst>
                  <a:outerShdw blurRad="38100" dist="38100" dir="2700000" algn="tl">
                    <a:srgbClr val="000000">
                      <a:alpha val="43137"/>
                    </a:srgbClr>
                  </a:outerShdw>
                </a:effectLst>
              </a:rPr>
              <a:t>Hỡi người ơi! Hãy nghe lời Ngài: Hãy ăn năn! Hãy sám hối! Vì thời gian đã mãn. Nước Chúa đang gần kề. Hãy, hãy mau trở về. Chúa nói cho người trần: Hãy tin vào Phúc Âm.  </a:t>
            </a:r>
            <a:endParaRPr lang="en-US" sz="4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80843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a:solidFill>
                  <a:srgbClr val="FFFF00"/>
                </a:solidFill>
                <a:effectLst>
                  <a:outerShdw blurRad="38100" dist="38100" dir="2700000" algn="tl">
                    <a:srgbClr val="000000">
                      <a:alpha val="43137"/>
                    </a:srgbClr>
                  </a:outerShdw>
                </a:effectLst>
                <a:latin typeface="+mj-lt"/>
                <a:cs typeface="Times New Roman" pitchFamily="18" charset="0"/>
              </a:rPr>
              <a:t>Tk2:</a:t>
            </a:r>
            <a:r>
              <a:rPr lang="en-US" sz="4800" b="1">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1">
                <a:solidFill>
                  <a:schemeClr val="bg1"/>
                </a:solidFill>
                <a:effectLst>
                  <a:outerShdw blurRad="38100" dist="38100" dir="2700000" algn="tl">
                    <a:srgbClr val="000000">
                      <a:alpha val="43137"/>
                    </a:srgbClr>
                  </a:outerShdw>
                </a:effectLst>
                <a:latin typeface="+mj-lt"/>
                <a:cs typeface="Times New Roman" pitchFamily="18" charset="0"/>
              </a:rPr>
              <a:t>Xin Cha tha cho hồn con lỡ bước hoen nhơ, tim Cha bao dung hồn tội lụy chẳng bơ vơ. Tin ơn dung tha lòng con quên hết bao lo sợ, tìm về nương bóng bên Cha trái tim nhân hậu vô bờ.</a:t>
            </a:r>
            <a:endParaRPr lang="en-US" sz="48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545330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4600" b="1" u="sng" dirty="0">
                <a:solidFill>
                  <a:srgbClr val="FFFF00"/>
                </a:solidFill>
                <a:effectLst>
                  <a:outerShdw blurRad="38100" dist="38100" dir="2700000" algn="tl">
                    <a:srgbClr val="000000">
                      <a:alpha val="43137"/>
                    </a:srgbClr>
                  </a:outerShdw>
                </a:effectLst>
                <a:cs typeface="Times New Roman" pitchFamily="18" charset="0"/>
              </a:rPr>
              <a:t>Tk4</a:t>
            </a:r>
            <a:r>
              <a:rPr lang="en-US" sz="4600" b="1" u="sng" dirty="0">
                <a:solidFill>
                  <a:srgbClr val="FFFF00"/>
                </a:solidFill>
                <a:effectLst>
                  <a:outerShdw blurRad="38100" dist="38100" dir="2700000" algn="tl">
                    <a:srgbClr val="000000">
                      <a:alpha val="43137"/>
                    </a:srgbClr>
                  </a:outerShdw>
                </a:effectLst>
                <a:cs typeface="Times New Roman" pitchFamily="18" charset="0"/>
              </a:rPr>
              <a:t>:</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vi-VN" sz="4600" b="1" dirty="0">
                <a:solidFill>
                  <a:schemeClr val="bg1"/>
                </a:solidFill>
                <a:effectLst>
                  <a:outerShdw blurRad="38100" dist="38100" dir="2700000" algn="tl">
                    <a:srgbClr val="000000">
                      <a:alpha val="43137"/>
                    </a:srgbClr>
                  </a:outerShdw>
                </a:effectLst>
              </a:rPr>
              <a:t>Cùng theo bước Ngài, sống cuộc đời là gương chứng nhân. Tựa như nắng hồng chiếu dọi vào nhân gian khắp chốn. Kìa bao phố phường lâu nay vắng Cha trong nhà. Chúng con khấn xin vào đời, giảng rao Tin Mừng Nước Cha.</a:t>
            </a:r>
            <a:endParaRPr lang="en-US" sz="4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7146022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4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4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600" b="1" dirty="0">
                <a:solidFill>
                  <a:schemeClr val="bg1"/>
                </a:solidFill>
                <a:effectLst>
                  <a:outerShdw blurRad="38100" dist="38100" dir="2700000" algn="tl">
                    <a:srgbClr val="000000">
                      <a:alpha val="43137"/>
                    </a:srgbClr>
                  </a:outerShdw>
                </a:effectLst>
              </a:rPr>
              <a:t>Hỡi người ơi! Hãy nghe lời Ngài: Hãy ăn năn! Hãy sám hối! Vì thời gian đã mãn. Nước Chúa đang gần kề. Hãy, hãy mau trở về. Chúa nói cho người trần: Hãy tin vào Phúc Âm.  </a:t>
            </a:r>
            <a:endParaRPr lang="en-US" sz="4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896936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04184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697498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br>
            <a:r>
              <a:rPr lang="vi-VN" sz="7200" b="1" dirty="0">
                <a:solidFill>
                  <a:srgbClr val="FFFF00"/>
                </a:solidFill>
                <a:effectLst>
                  <a:outerShdw blurRad="38100" dist="38100" dir="2700000" algn="tl">
                    <a:srgbClr val="000000">
                      <a:alpha val="43137"/>
                    </a:srgbClr>
                  </a:outerShdw>
                </a:effectLst>
                <a:latin typeface="+mj-lt"/>
                <a:cs typeface="Times New Roman" pitchFamily="18" charset="0"/>
              </a:rPr>
              <a:t>Hãy Trở Về </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br>
            <a:r>
              <a:rPr lang="vi-VN" sz="5400" b="1" i="1" dirty="0">
                <a:solidFill>
                  <a:schemeClr val="bg1"/>
                </a:solidFill>
                <a:effectLst>
                  <a:outerShdw blurRad="38100" dist="38100" dir="2700000" algn="tl">
                    <a:srgbClr val="000000">
                      <a:alpha val="43137"/>
                    </a:srgbClr>
                  </a:outerShdw>
                </a:effectLst>
                <a:cs typeface="Times New Roman" pitchFamily="18" charset="0"/>
              </a:rPr>
              <a:t>My Trầm</a:t>
            </a:r>
            <a:r>
              <a:rPr lang="en-US" sz="5400" b="1" i="1" dirty="0">
                <a:solidFill>
                  <a:schemeClr val="bg1"/>
                </a:solidFill>
                <a:effectLst>
                  <a:outerShdw blurRad="38100" dist="38100" dir="2700000" algn="tl">
                    <a:srgbClr val="000000">
                      <a:alpha val="43137"/>
                    </a:srgbClr>
                  </a:outerShdw>
                </a:effectLst>
                <a:latin typeface="+mj-lt"/>
                <a:cs typeface="Times New Roman" pitchFamily="18" charset="0"/>
              </a:rPr>
              <a:t/>
            </a:r>
            <a:br>
              <a:rPr lang="en-US" sz="5400" b="1" i="1" dirty="0">
                <a:solidFill>
                  <a:schemeClr val="bg1"/>
                </a:solidFill>
                <a:effectLst>
                  <a:outerShdw blurRad="38100" dist="38100" dir="2700000" algn="tl">
                    <a:srgbClr val="000000">
                      <a:alpha val="43137"/>
                    </a:srgbClr>
                  </a:outerShdw>
                </a:effectLst>
                <a:latin typeface="+mj-lt"/>
                <a:cs typeface="Times New Roman" pitchFamily="18" charset="0"/>
              </a:rPr>
            </a:br>
            <a:endParaRPr lang="en-US" sz="72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6000" b="1" u="sng" dirty="0">
                <a:solidFill>
                  <a:srgbClr val="FFFF00"/>
                </a:solidFill>
                <a:effectLst>
                  <a:outerShdw blurRad="38100" dist="38100" dir="2700000" algn="tl">
                    <a:srgbClr val="000000">
                      <a:alpha val="43137"/>
                    </a:srgbClr>
                  </a:outerShdw>
                </a:effectLst>
                <a:cs typeface="Times New Roman" pitchFamily="18" charset="0"/>
              </a:rPr>
              <a:t>Đk</a:t>
            </a:r>
            <a:r>
              <a:rPr lang="en-US" sz="6000" b="1" u="sng" dirty="0">
                <a:solidFill>
                  <a:srgbClr val="FFFF00"/>
                </a:solidFill>
                <a:effectLst>
                  <a:outerShdw blurRad="38100" dist="38100" dir="2700000" algn="tl">
                    <a:srgbClr val="000000">
                      <a:alpha val="43137"/>
                    </a:srgbClr>
                  </a:outerShdw>
                </a:effectLst>
                <a:cs typeface="Times New Roman" pitchFamily="18" charset="0"/>
              </a:rPr>
              <a:t>:</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vi-VN" sz="6000" b="1" dirty="0">
                <a:solidFill>
                  <a:schemeClr val="bg1"/>
                </a:solidFill>
                <a:effectLst>
                  <a:outerShdw blurRad="38100" dist="38100" dir="2700000" algn="tl">
                    <a:srgbClr val="000000">
                      <a:alpha val="43137"/>
                    </a:srgbClr>
                  </a:outerShdw>
                </a:effectLst>
              </a:rPr>
              <a:t>Hãy trở về với Ta nối kết tình cách xa bao năm qua.  Hãy trở về với Ta nối kết tình cách xa thêm đậm đà. </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5400" b="1" u="sng" dirty="0">
                <a:solidFill>
                  <a:srgbClr val="FFFF00"/>
                </a:solidFill>
                <a:effectLst>
                  <a:outerShdw blurRad="38100" dist="38100" dir="2700000" algn="tl">
                    <a:srgbClr val="000000">
                      <a:alpha val="43137"/>
                    </a:srgbClr>
                  </a:outerShdw>
                </a:effectLst>
                <a:cs typeface="Times New Roman" pitchFamily="18" charset="0"/>
              </a:rPr>
              <a:t>Tk1</a:t>
            </a:r>
            <a:r>
              <a:rPr lang="en-US" sz="5400" b="1" u="sng" dirty="0">
                <a:solidFill>
                  <a:srgbClr val="FFFF00"/>
                </a:solidFill>
                <a:effectLst>
                  <a:outerShdw blurRad="38100" dist="38100" dir="2700000" algn="tl">
                    <a:srgbClr val="000000">
                      <a:alpha val="43137"/>
                    </a:srgbClr>
                  </a:outerShdw>
                </a:effectLst>
                <a:cs typeface="Times New Roman" pitchFamily="18" charset="0"/>
              </a:rPr>
              <a:t>:</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effectLst>
                  <a:outerShdw blurRad="38100" dist="38100" dir="2700000" algn="tl">
                    <a:srgbClr val="000000">
                      <a:alpha val="43137"/>
                    </a:srgbClr>
                  </a:outerShdw>
                </a:effectLst>
              </a:rPr>
              <a:t>Về đây hỡi người nào về đây. Tình thương Chúa Trời luôn nối kết.  Về đây Thiên Chúa Đấng từ bi, Người xoá hết tội ta Người dẫn lối đời ta. </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6000" b="1" u="sng" dirty="0">
                <a:solidFill>
                  <a:srgbClr val="FFFF00"/>
                </a:solidFill>
                <a:effectLst>
                  <a:outerShdw blurRad="38100" dist="38100" dir="2700000" algn="tl">
                    <a:srgbClr val="000000">
                      <a:alpha val="43137"/>
                    </a:srgbClr>
                  </a:outerShdw>
                </a:effectLst>
                <a:cs typeface="Times New Roman" pitchFamily="18" charset="0"/>
              </a:rPr>
              <a:t>Đk</a:t>
            </a:r>
            <a:r>
              <a:rPr lang="en-US" sz="6000" b="1" u="sng" dirty="0">
                <a:solidFill>
                  <a:srgbClr val="FFFF00"/>
                </a:solidFill>
                <a:effectLst>
                  <a:outerShdw blurRad="38100" dist="38100" dir="2700000" algn="tl">
                    <a:srgbClr val="000000">
                      <a:alpha val="43137"/>
                    </a:srgbClr>
                  </a:outerShdw>
                </a:effectLst>
                <a:cs typeface="Times New Roman" pitchFamily="18" charset="0"/>
              </a:rPr>
              <a:t>:</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vi-VN" sz="6000" b="1" dirty="0">
                <a:solidFill>
                  <a:schemeClr val="bg1"/>
                </a:solidFill>
                <a:effectLst>
                  <a:outerShdw blurRad="38100" dist="38100" dir="2700000" algn="tl">
                    <a:srgbClr val="000000">
                      <a:alpha val="43137"/>
                    </a:srgbClr>
                  </a:outerShdw>
                </a:effectLst>
              </a:rPr>
              <a:t>Hãy trở về với Ta nối kết tình cách xa bao năm qua.  Hãy trở về với Ta nối kết tình cách xa thêm đậm đà. </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797774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5400" b="1" u="sng" dirty="0">
                <a:solidFill>
                  <a:srgbClr val="FFFF00"/>
                </a:solidFill>
                <a:effectLst>
                  <a:outerShdw blurRad="38100" dist="38100" dir="2700000" algn="tl">
                    <a:srgbClr val="000000">
                      <a:alpha val="43137"/>
                    </a:srgbClr>
                  </a:outerShdw>
                </a:effectLst>
                <a:cs typeface="Times New Roman" pitchFamily="18" charset="0"/>
              </a:rPr>
              <a:t>Tk2</a:t>
            </a:r>
            <a:r>
              <a:rPr lang="en-US" sz="5400" b="1" u="sng" dirty="0">
                <a:solidFill>
                  <a:srgbClr val="FFFF00"/>
                </a:solidFill>
                <a:effectLst>
                  <a:outerShdw blurRad="38100" dist="38100" dir="2700000" algn="tl">
                    <a:srgbClr val="000000">
                      <a:alpha val="43137"/>
                    </a:srgbClr>
                  </a:outerShdw>
                </a:effectLst>
                <a:cs typeface="Times New Roman" pitchFamily="18" charset="0"/>
              </a:rPr>
              <a:t>:</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effectLst>
                  <a:outerShdw blurRad="38100" dist="38100" dir="2700000" algn="tl">
                    <a:srgbClr val="000000">
                      <a:alpha val="43137"/>
                    </a:srgbClr>
                  </a:outerShdw>
                </a:effectLst>
                <a:cs typeface="Times New Roman" pitchFamily="18" charset="0"/>
              </a:rPr>
              <a:t>Đ</a:t>
            </a:r>
            <a:r>
              <a:rPr lang="vi-VN" sz="5400" b="1" dirty="0">
                <a:solidFill>
                  <a:schemeClr val="bg1"/>
                </a:solidFill>
                <a:effectLst>
                  <a:outerShdw blurRad="38100" dist="38100" dir="2700000" algn="tl">
                    <a:srgbClr val="000000">
                      <a:alpha val="43137"/>
                    </a:srgbClr>
                  </a:outerShdw>
                </a:effectLst>
              </a:rPr>
              <a:t>ời con đã nhiều lần bội vong về đây Chúa Trời ban sức sống.  Tình Cha nung nấu trí lòng con ngày tháng ở cùng con, Người thánh hoá đời con. </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8130859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6000" b="1" u="sng" dirty="0">
                <a:solidFill>
                  <a:srgbClr val="FFFF00"/>
                </a:solidFill>
                <a:effectLst>
                  <a:outerShdw blurRad="38100" dist="38100" dir="2700000" algn="tl">
                    <a:srgbClr val="000000">
                      <a:alpha val="43137"/>
                    </a:srgbClr>
                  </a:outerShdw>
                </a:effectLst>
                <a:cs typeface="Times New Roman" pitchFamily="18" charset="0"/>
              </a:rPr>
              <a:t>Đk</a:t>
            </a:r>
            <a:r>
              <a:rPr lang="en-US" sz="6000" b="1" u="sng" dirty="0">
                <a:solidFill>
                  <a:srgbClr val="FFFF00"/>
                </a:solidFill>
                <a:effectLst>
                  <a:outerShdw blurRad="38100" dist="38100" dir="2700000" algn="tl">
                    <a:srgbClr val="000000">
                      <a:alpha val="43137"/>
                    </a:srgbClr>
                  </a:outerShdw>
                </a:effectLst>
                <a:cs typeface="Times New Roman" pitchFamily="18" charset="0"/>
              </a:rPr>
              <a:t>:</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vi-VN" sz="6000" b="1" dirty="0">
                <a:solidFill>
                  <a:schemeClr val="bg1"/>
                </a:solidFill>
                <a:effectLst>
                  <a:outerShdw blurRad="38100" dist="38100" dir="2700000" algn="tl">
                    <a:srgbClr val="000000">
                      <a:alpha val="43137"/>
                    </a:srgbClr>
                  </a:outerShdw>
                </a:effectLst>
              </a:rPr>
              <a:t>Hãy trở về với Ta nối kết tình cách xa bao năm qua.  Hãy trở về với Ta nối kết tình cách xa thêm đậm đà. </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120225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1">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a:solidFill>
                  <a:schemeClr val="bg1"/>
                </a:solidFill>
                <a:effectLst>
                  <a:outerShdw blurRad="38100" dist="38100" dir="2700000" algn="tl">
                    <a:srgbClr val="000000">
                      <a:alpha val="43137"/>
                    </a:srgbClr>
                  </a:outerShdw>
                </a:effectLst>
                <a:latin typeface="+mj-lt"/>
                <a:cs typeface="Times New Roman" pitchFamily="18" charset="0"/>
              </a:rPr>
              <a:t>Hãy trở về, trở về với Cha nhân lành. Hãy trở về, trở về để sớm hồi sinh. Hãy trở về, trở về sống trong an bình, trở về trở về để mãi sống trong ân tình.</a:t>
            </a:r>
            <a:endParaRPr lang="en-US" sz="54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489464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65458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04259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09550"/>
            <a:ext cx="5049493" cy="2417445"/>
          </a:xfrm>
          <a:prstGeom prst="rect">
            <a:avLst/>
          </a:prstGeom>
        </p:spPr>
      </p:pic>
      <p:sp>
        <p:nvSpPr>
          <p:cNvPr id="4" name="Rectangle 3"/>
          <p:cNvSpPr/>
          <p:nvPr/>
        </p:nvSpPr>
        <p:spPr>
          <a:xfrm>
            <a:off x="0" y="2038350"/>
            <a:ext cx="9144000" cy="2554545"/>
          </a:xfrm>
          <a:prstGeom prst="rect">
            <a:avLst/>
          </a:prstGeom>
        </p:spPr>
        <p:txBody>
          <a:bodyPr wrap="square">
            <a:spAutoFit/>
          </a:bodyPr>
          <a:lstStyle/>
          <a:p>
            <a:r>
              <a:rPr lang="en-US" sz="4000" u="sng">
                <a:solidFill>
                  <a:srgbClr val="FFFF00"/>
                </a:solidFill>
              </a:rPr>
              <a:t>Bài đọc 1:</a:t>
            </a:r>
          </a:p>
          <a:p>
            <a:r>
              <a:rPr lang="vi-VN" sz="4000" i="1">
                <a:solidFill>
                  <a:schemeClr val="bg1"/>
                </a:solidFill>
              </a:rPr>
              <a:t>Sau hồng thuỷ, Thiên Chúa lập giao ước với ông Nô-ê.</a:t>
            </a:r>
          </a:p>
          <a:p>
            <a:r>
              <a:rPr lang="vi-VN" sz="4000">
                <a:solidFill>
                  <a:schemeClr val="bg1"/>
                </a:solidFill>
              </a:rPr>
              <a:t>Bài trích sách Sáng thế.</a:t>
            </a:r>
            <a:endParaRPr lang="en-US" sz="4000">
              <a:solidFill>
                <a:schemeClr val="bg1"/>
              </a:solidFill>
            </a:endParaRPr>
          </a:p>
        </p:txBody>
      </p:sp>
    </p:spTree>
    <p:extLst>
      <p:ext uri="{BB962C8B-B14F-4D97-AF65-F5344CB8AC3E}">
        <p14:creationId xmlns:p14="http://schemas.microsoft.com/office/powerpoint/2010/main" val="2354597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6600" b="1" dirty="0" err="1">
                <a:solidFill>
                  <a:srgbClr val="FFFF00"/>
                </a:solidFill>
                <a:effectLst>
                  <a:outerShdw blurRad="38100" dist="38100" dir="2700000" algn="tl">
                    <a:srgbClr val="000000">
                      <a:alpha val="43137"/>
                    </a:srgbClr>
                  </a:outerShdw>
                </a:effectLst>
                <a:cs typeface="Times New Roman" pitchFamily="18" charset="0"/>
              </a:rPr>
              <a:t>Đáp</a:t>
            </a:r>
            <a:r>
              <a:rPr lang="en-US" sz="6600" b="1" dirty="0">
                <a:solidFill>
                  <a:srgbClr val="FFFF00"/>
                </a:solidFill>
                <a:effectLst>
                  <a:outerShdw blurRad="38100" dist="38100" dir="2700000" algn="tl">
                    <a:srgbClr val="000000">
                      <a:alpha val="43137"/>
                    </a:srgbClr>
                  </a:outerShdw>
                </a:effectLst>
                <a:cs typeface="Times New Roman" pitchFamily="18" charset="0"/>
              </a:rPr>
              <a:t> Ca</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6600" b="1" dirty="0" err="1">
                <a:solidFill>
                  <a:srgbClr val="FFFF00"/>
                </a:solidFill>
                <a:effectLst>
                  <a:outerShdw blurRad="38100" dist="38100" dir="2700000" algn="tl">
                    <a:srgbClr val="000000">
                      <a:alpha val="43137"/>
                    </a:srgbClr>
                  </a:outerShdw>
                </a:effectLst>
                <a:cs typeface="Times New Roman" pitchFamily="18" charset="0"/>
              </a:rPr>
              <a:t>Thánh</a:t>
            </a:r>
            <a:r>
              <a:rPr lang="en-US" sz="66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err="1">
                <a:solidFill>
                  <a:srgbClr val="FFFF00"/>
                </a:solidFill>
                <a:effectLst>
                  <a:outerShdw blurRad="38100" dist="38100" dir="2700000" algn="tl">
                    <a:srgbClr val="000000">
                      <a:alpha val="43137"/>
                    </a:srgbClr>
                  </a:outerShdw>
                </a:effectLst>
                <a:cs typeface="Times New Roman" pitchFamily="18" charset="0"/>
              </a:rPr>
              <a:t>Vịnh</a:t>
            </a:r>
            <a:r>
              <a:rPr lang="en-US" sz="6600" b="1" dirty="0">
                <a:solidFill>
                  <a:srgbClr val="FFFF00"/>
                </a:solidFill>
                <a:effectLst>
                  <a:outerShdw blurRad="38100" dist="38100" dir="2700000" algn="tl">
                    <a:srgbClr val="000000">
                      <a:alpha val="43137"/>
                    </a:srgbClr>
                  </a:outerShdw>
                </a:effectLst>
                <a:cs typeface="Times New Roman" pitchFamily="18" charset="0"/>
              </a:rPr>
              <a:t> 24</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6600" b="1" i="1" dirty="0" err="1">
                <a:solidFill>
                  <a:schemeClr val="bg1"/>
                </a:solidFill>
                <a:effectLst>
                  <a:outerShdw blurRad="38100" dist="38100" dir="2700000" algn="tl">
                    <a:srgbClr val="000000">
                      <a:alpha val="43137"/>
                    </a:srgbClr>
                  </a:outerShdw>
                </a:effectLst>
                <a:cs typeface="Times New Roman" pitchFamily="18" charset="0"/>
              </a:rPr>
              <a:t>Lm</a:t>
            </a:r>
            <a:r>
              <a:rPr lang="en-US" sz="6600" b="1" i="1" dirty="0">
                <a:solidFill>
                  <a:schemeClr val="bg1"/>
                </a:solidFill>
                <a:effectLst>
                  <a:outerShdw blurRad="38100" dist="38100" dir="2700000" algn="tl">
                    <a:srgbClr val="000000">
                      <a:alpha val="43137"/>
                    </a:srgbClr>
                  </a:outerShdw>
                </a:effectLst>
                <a:cs typeface="Times New Roman" pitchFamily="18" charset="0"/>
              </a:rPr>
              <a:t>. Kim Long</a:t>
            </a:r>
            <a:br>
              <a:rPr lang="en-US" sz="6600" b="1" i="1" dirty="0">
                <a:solidFill>
                  <a:schemeClr val="bg1"/>
                </a:solidFill>
                <a:effectLst>
                  <a:outerShdw blurRad="38100" dist="38100" dir="2700000" algn="tl">
                    <a:srgbClr val="000000">
                      <a:alpha val="43137"/>
                    </a:srgbClr>
                  </a:outerShdw>
                </a:effectLst>
                <a:cs typeface="Times New Roman" pitchFamily="18" charset="0"/>
              </a:rPr>
            </a:br>
            <a:r>
              <a:rPr lang="en-US" sz="6600" b="1" i="1">
                <a:solidFill>
                  <a:schemeClr val="bg1"/>
                </a:solidFill>
                <a:effectLst>
                  <a:outerShdw blurRad="38100" dist="38100" dir="2700000" algn="tl">
                    <a:srgbClr val="000000">
                      <a:alpha val="43137"/>
                    </a:srgbClr>
                  </a:outerShdw>
                </a:effectLst>
                <a:cs typeface="Times New Roman" pitchFamily="18" charset="0"/>
              </a:rPr>
              <a:t>03 Câu</a:t>
            </a:r>
            <a:endParaRPr lang="en-US" sz="6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TotalTime>
  <Words>1569</Words>
  <Application>Microsoft Office PowerPoint</Application>
  <PresentationFormat>On-screen Show (16:9)</PresentationFormat>
  <Paragraphs>57</Paragraphs>
  <Slides>60</Slides>
  <Notes>0</Notes>
  <HiddenSlides>0</HiddenSlides>
  <MMClips>0</MMClips>
  <ScaleCrop>false</ScaleCrop>
  <HeadingPairs>
    <vt:vector size="4" baseType="variant">
      <vt:variant>
        <vt:lpstr>Theme</vt:lpstr>
      </vt:variant>
      <vt:variant>
        <vt:i4>8</vt:i4>
      </vt:variant>
      <vt:variant>
        <vt:lpstr>Slide Titles</vt:lpstr>
      </vt:variant>
      <vt:variant>
        <vt:i4>60</vt:i4>
      </vt:variant>
    </vt:vector>
  </HeadingPairs>
  <TitlesOfParts>
    <vt:vector size="68" baseType="lpstr">
      <vt:lpstr>Office Theme</vt:lpstr>
      <vt:lpstr>1_Office Theme</vt:lpstr>
      <vt:lpstr>4_Office Theme</vt:lpstr>
      <vt:lpstr>13_Office Theme</vt:lpstr>
      <vt:lpstr>2_Office Theme</vt:lpstr>
      <vt:lpstr>10_Office Theme</vt:lpstr>
      <vt:lpstr>37_Default Design</vt:lpstr>
      <vt:lpstr>3_Office Theme</vt:lpstr>
      <vt:lpstr>PowerPoint Presentation</vt:lpstr>
      <vt:lpstr>Ca Nhập Lễ Hãy Trở Về Ngọc Kôn</vt:lpstr>
      <vt:lpstr>Tk1: Bao năm trôi qua hồn con lạc bước đi xa, quên bao ơn Cha trầm kha bể đắm bao la. Nay con ăn năn hồi tâm thống hối bao lỗi lầm, đền bù bất xứng bao năm, quyết tâm trở về Cha lành.</vt:lpstr>
      <vt:lpstr>Đk: Hãy trở về, trở về với Cha nhân lành. Hãy trở về, trở về để sớm hồi sinh. Hãy trở về, trở về sống trong an bình, trở về trở về để mãi sống trong ân tình.</vt:lpstr>
      <vt:lpstr>Tk2: Xin Cha tha cho hồn con lỡ bước hoen nhơ, tim Cha bao dung hồn tội lụy chẳng bơ vơ. Tin ơn dung tha lòng con quên hết bao lo sợ, tìm về nương bóng bên Cha trái tim nhân hậu vô bờ.</vt:lpstr>
      <vt:lpstr>Đk: Hãy trở về, trở về với Cha nhân lành. Hãy trở về, trở về để sớm hồi sinh. Hãy trở về, trở về sống trong an bình, trở về trở về để mãi sống trong ân tình.</vt:lpstr>
      <vt:lpstr>PowerPoint Presentation</vt:lpstr>
      <vt:lpstr>PowerPoint Presentation</vt:lpstr>
      <vt:lpstr>Đáp Ca Thánh Vịnh 24 Lm. Kim Long 03 Câu</vt:lpstr>
      <vt:lpstr>Đk: Tất cả đường lối Chúa đều là từ bi, trung tín dành cho ai giữ Giao ước của Ngài.</vt:lpstr>
      <vt:lpstr>Tk1: Xin chỉ dạy con biết đường lối Chúa. Và dẫn con theo chân lý của Ngài. Vì Ngài là Thần Linh tế độ cho con. Ngày đêm con vững tin lòng thương xót Ngài.</vt:lpstr>
      <vt:lpstr>Đk: Tất cả đường lối Chúa đều là từ bi, trung tín dành cho ai giữ Giao ước của Ngài.</vt:lpstr>
      <vt:lpstr>Tk2: Xin dủ lòng thương nhớ tình nghĩa cũ. Ngài đã ban qua muôn thuở muôn đời. Tội tình của tuổi thơ Chúa đừng ghi tâm, mà xin luôn nhớ con vì ân nghĩa Ngài.</vt:lpstr>
      <vt:lpstr>Đk: Tất cả đường lối Chúa đều là từ bi, trung tín dành cho ai giữ Giao ước của Ngài.</vt:lpstr>
      <vt:lpstr>Tk3: Xin chỉ đường cho những kẻ lỡ bước, vì Chúa đây luôn nhân ái chân thực. Dìu kẻ nghèo hèn theo lối đường công minh, dạy con luôn vững tâm tìm theo lối Ngài.</vt:lpstr>
      <vt:lpstr>Đk: Tất cả đường lối Chúa đều là từ bi, trung tín dành cho ai giữ Giao ước của Ngài.</vt:lpstr>
      <vt:lpstr>PowerPoint Presentation</vt:lpstr>
      <vt:lpstr>Người ta sống không nguyên bởi bánh, nhưng bởi mọi lời do miệng Thiên Chúa phán ra.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Lạy (i) Chúa! Chúng con dâng lên Chúa lễ tế đầu mùa chay này. Xin soi sáng cho muôn người chúng con biết ăn năn thống hối tội lỗi.</vt:lpstr>
      <vt:lpstr>Đk: Con xin dâng lên lễ hy sinh cầu cho muôn người chúng con hôm nay. Luôn yêu thương nhau sống tin yêu hiệp thông trong của lễ xin dâng lên.</vt:lpstr>
      <vt:lpstr>Tk2: Lạy (i) Chúa! Lễ dâng con xin kính tiến Chúa lòng thành bé mọn. Mong xin Chúa cho muôn người chúng con biết nêu gương bác ái tình thương.</vt:lpstr>
      <vt:lpstr>Đk: Con xin dâng lên lễ hy sinh cầu cho muôn người chúng con hôm nay. Luôn yêu thương nhau sống tin yêu hiệp thông trong của lễ xin dâng lên.</vt:lpstr>
      <vt:lpstr>PowerPoint Presentation</vt:lpstr>
      <vt:lpstr>PowerPoint Presentation</vt:lpstr>
      <vt:lpstr>PowerPoint Presentation</vt:lpstr>
      <vt:lpstr>Ca Nguyện Hiệp Lễ  Tin Vào Tin Mừng La Thập Tự</vt:lpstr>
      <vt:lpstr>Tk1: Mùa Chay đến rồi nhắc mọi người ngày ta chết đi. Hãy mau chỗi dậy quyết một lòng ăn năn sám hối. Tựa như chính Ngài ăn chay bốn mươi đêm ngày. Trước khi bước chân vào đời giảng rao Tin Mừng Nước Cha.  </vt:lpstr>
      <vt:lpstr>Đk: Hỡi người ơi! Hãy nghe lời Ngài: Hãy ăn năn! Hãy sám hối! Vì thời gian đã mãn. Nước Chúa đang gần kề. Hãy, hãy mau trở về. Chúa nói cho người trần: Hãy tin vào Phúc Âm.  </vt:lpstr>
      <vt:lpstr>Tk2: Ngày qua tháng ngày bước hành trình về quê dấu yêu. Trần gian lỗi lầm đốt lòng người cô đơn ốm yếu. Mùa Chay trở về ăn năn biết bao sa đà. Khấn xin thứ tha tội mình, Ngài thương khoan hồng thứ tha.  </vt:lpstr>
      <vt:lpstr>Đk: Hỡi người ơi! Hãy nghe lời Ngài: Hãy ăn năn! Hãy sám hối! Vì thời gian đã mãn. Nước Chúa đang gần kề. Hãy, hãy mau trở về. Chúa nói cho người trần: Hãy tin vào Phúc Âm.  </vt:lpstr>
      <vt:lpstr>Tk3: Hỡi người thế ơi, chúng ta đây sống trên đời. Ví tựa áng mây sẽ tan đi vào cuối trời. Mau hãy đi tìm một niềm vui mãi không tan. Tìm về bên Chúa mau người ơi kẻo muộn màng.  </vt:lpstr>
      <vt:lpstr>Đk: Hỡi người ơi! Hãy nghe lời Ngài: Hãy ăn năn! Hãy sám hối! Vì thời gian đã mãn. Nước Chúa đang gần kề. Hãy, hãy mau trở về. Chúa nói cho người trần: Hãy tin vào Phúc Âm.  </vt:lpstr>
      <vt:lpstr>Tk4: Cùng theo bước Ngài, sống cuộc đời là gương chứng nhân. Tựa như nắng hồng chiếu dọi vào nhân gian khắp chốn. Kìa bao phố phường lâu nay vắng Cha trong nhà. Chúng con khấn xin vào đời, giảng rao Tin Mừng Nước Cha.</vt:lpstr>
      <vt:lpstr>Đk: Hỡi người ơi! Hãy nghe lời Ngài: Hãy ăn năn! Hãy sám hối! Vì thời gian đã mãn. Nước Chúa đang gần kề. Hãy, hãy mau trở về. Chúa nói cho người trần: Hãy tin vào Phúc Âm.  </vt:lpstr>
      <vt:lpstr>PowerPoint Presentation</vt:lpstr>
      <vt:lpstr>PowerPoint Presentation</vt:lpstr>
      <vt:lpstr>Ca Kết Lễ Hãy Trở Về  My Trầm </vt:lpstr>
      <vt:lpstr>Đk: Hãy trở về với Ta nối kết tình cách xa bao năm qua.  Hãy trở về với Ta nối kết tình cách xa thêm đậm đà. </vt:lpstr>
      <vt:lpstr>Tk1: Về đây hỡi người nào về đây. Tình thương Chúa Trời luôn nối kết.  Về đây Thiên Chúa Đấng từ bi, Người xoá hết tội ta Người dẫn lối đời ta. </vt:lpstr>
      <vt:lpstr>Đk: Hãy trở về với Ta nối kết tình cách xa bao năm qua.  Hãy trở về với Ta nối kết tình cách xa thêm đậm đà. </vt:lpstr>
      <vt:lpstr>Tk2: Đời con đã nhiều lần bội vong về đây Chúa Trời ban sức sống.  Tình Cha nung nấu trí lòng con ngày tháng ở cùng con, Người thánh hoá đời con. </vt:lpstr>
      <vt:lpstr>Đk: Hãy trở về với Ta nối kết tình cách xa bao năm qua.  Hãy trở về với Ta nối kết tình cách xa thêm đậm đà.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RePack by Diakov</cp:lastModifiedBy>
  <cp:revision>56</cp:revision>
  <dcterms:created xsi:type="dcterms:W3CDTF">2023-01-29T22:00:16Z</dcterms:created>
  <dcterms:modified xsi:type="dcterms:W3CDTF">2024-02-14T22:48:49Z</dcterms:modified>
</cp:coreProperties>
</file>