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24" r:id="rId6"/>
    <p:sldMasterId id="2147484360" r:id="rId7"/>
    <p:sldMasterId id="2147484420" r:id="rId8"/>
    <p:sldMasterId id="2147484432" r:id="rId9"/>
    <p:sldMasterId id="2147484528" r:id="rId10"/>
    <p:sldMasterId id="2147484552" r:id="rId11"/>
  </p:sldMasterIdLst>
  <p:notesMasterIdLst>
    <p:notesMasterId r:id="rId85"/>
  </p:notesMasterIdLst>
  <p:sldIdLst>
    <p:sldId id="507" r:id="rId12"/>
    <p:sldId id="553" r:id="rId13"/>
    <p:sldId id="443" r:id="rId14"/>
    <p:sldId id="585" r:id="rId15"/>
    <p:sldId id="921" r:id="rId16"/>
    <p:sldId id="676" r:id="rId17"/>
    <p:sldId id="922" r:id="rId18"/>
    <p:sldId id="911" r:id="rId19"/>
    <p:sldId id="392" r:id="rId20"/>
    <p:sldId id="393" r:id="rId21"/>
    <p:sldId id="394" r:id="rId22"/>
    <p:sldId id="395" r:id="rId23"/>
    <p:sldId id="396" r:id="rId24"/>
    <p:sldId id="397" r:id="rId25"/>
    <p:sldId id="398" r:id="rId26"/>
    <p:sldId id="399" r:id="rId27"/>
    <p:sldId id="839" r:id="rId28"/>
    <p:sldId id="649" r:id="rId29"/>
    <p:sldId id="895" r:id="rId30"/>
    <p:sldId id="896" r:id="rId31"/>
    <p:sldId id="897" r:id="rId32"/>
    <p:sldId id="898" r:id="rId33"/>
    <p:sldId id="899" r:id="rId34"/>
    <p:sldId id="900" r:id="rId35"/>
    <p:sldId id="901" r:id="rId36"/>
    <p:sldId id="902" r:id="rId37"/>
    <p:sldId id="861" r:id="rId38"/>
    <p:sldId id="906" r:id="rId39"/>
    <p:sldId id="853" r:id="rId40"/>
    <p:sldId id="54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550" r:id="rId55"/>
    <p:sldId id="558" r:id="rId56"/>
    <p:sldId id="559" r:id="rId57"/>
    <p:sldId id="561" r:id="rId58"/>
    <p:sldId id="923" r:id="rId59"/>
    <p:sldId id="614" r:id="rId60"/>
    <p:sldId id="924" r:id="rId61"/>
    <p:sldId id="925" r:id="rId62"/>
    <p:sldId id="926" r:id="rId63"/>
    <p:sldId id="276" r:id="rId64"/>
    <p:sldId id="810" r:id="rId65"/>
    <p:sldId id="913" r:id="rId66"/>
    <p:sldId id="277" r:id="rId67"/>
    <p:sldId id="279" r:id="rId68"/>
    <p:sldId id="278" r:id="rId69"/>
    <p:sldId id="927" r:id="rId70"/>
    <p:sldId id="290" r:id="rId71"/>
    <p:sldId id="928" r:id="rId72"/>
    <p:sldId id="291" r:id="rId73"/>
    <p:sldId id="929" r:id="rId74"/>
    <p:sldId id="930" r:id="rId75"/>
    <p:sldId id="931" r:id="rId76"/>
    <p:sldId id="292" r:id="rId77"/>
    <p:sldId id="914" r:id="rId78"/>
    <p:sldId id="293" r:id="rId79"/>
    <p:sldId id="564" r:id="rId80"/>
    <p:sldId id="563" r:id="rId81"/>
    <p:sldId id="751" r:id="rId82"/>
    <p:sldId id="932" r:id="rId83"/>
    <p:sldId id="915"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94693" autoAdjust="0"/>
  </p:normalViewPr>
  <p:slideViewPr>
    <p:cSldViewPr>
      <p:cViewPr>
        <p:scale>
          <a:sx n="80" d="100"/>
          <a:sy n="80" d="100"/>
        </p:scale>
        <p:origin x="-2914" y="-140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62</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64</a:t>
            </a:fld>
            <a:endParaRPr lang="en-US"/>
          </a:p>
        </p:txBody>
      </p:sp>
    </p:spTree>
    <p:extLst>
      <p:ext uri="{BB962C8B-B14F-4D97-AF65-F5344CB8AC3E}">
        <p14:creationId xmlns:p14="http://schemas.microsoft.com/office/powerpoint/2010/main" val="353286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87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741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649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106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344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106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363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325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54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775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4199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Ta sẽ cho xuất hiện một ngôn sứ và Ta sẽ đặt những lời của Ta trong miệng người ấy.</a:t>
            </a:r>
          </a:p>
          <a:p>
            <a:r>
              <a:rPr lang="vi-VN" sz="3200">
                <a:solidFill>
                  <a:srgbClr val="C00000"/>
                </a:solidFill>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94</a:t>
            </a:r>
            <a:br>
              <a:rPr lang="en-US">
                <a:solidFill>
                  <a:srgbClr val="FFFF00"/>
                </a:solidFill>
              </a:rPr>
            </a:br>
            <a:r>
              <a:rPr lang="en-US">
                <a:solidFill>
                  <a:srgbClr val="FFFF00"/>
                </a:solidFill>
              </a:rPr>
              <a:t>CHÚA NHẬT IV THƯỜNG NIÊN</a:t>
            </a:r>
            <a:br>
              <a:rPr lang="en-US">
                <a:solidFill>
                  <a:srgbClr val="FFFF00"/>
                </a:solidFill>
              </a:rPr>
            </a:br>
            <a:r>
              <a:rPr lang="en-US">
                <a:solidFill>
                  <a:srgbClr val="FFFF00"/>
                </a:solidFill>
              </a:rPr>
              <a:t>NĂM B </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367963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5400" b="0" dirty="0">
                <a:solidFill>
                  <a:srgbClr val="FFFF00"/>
                </a:solidFill>
                <a:effectLst/>
                <a:latin typeface="+mj-lt"/>
              </a:rPr>
              <a:t>Niềm Vui </a:t>
            </a:r>
            <a:r>
              <a:rPr lang="vi-VN" sz="5400" dirty="0">
                <a:solidFill>
                  <a:srgbClr val="FFFF00"/>
                </a:solidFill>
              </a:rPr>
              <a:t>T</a:t>
            </a:r>
            <a:r>
              <a:rPr lang="vi-VN" sz="5400" b="0" dirty="0">
                <a:solidFill>
                  <a:srgbClr val="FFFF00"/>
                </a:solidFill>
                <a:effectLst/>
                <a:latin typeface="+mj-lt"/>
              </a:rPr>
              <a:t>hiết Tha</a:t>
            </a:r>
            <a:r>
              <a:rPr lang="en-US" sz="5400" dirty="0">
                <a:solidFill>
                  <a:srgbClr val="FFFF00"/>
                </a:solidFill>
              </a:rPr>
              <a:t/>
            </a:r>
            <a:br>
              <a:rPr lang="en-US" sz="5400" dirty="0">
                <a:solidFill>
                  <a:srgbClr val="FFFF00"/>
                </a:solidFill>
              </a:rPr>
            </a:br>
            <a:r>
              <a:rPr lang="vi-VN" sz="5400" i="1" dirty="0">
                <a:solidFill>
                  <a:schemeClr val="bg1"/>
                </a:solidFill>
              </a:rPr>
              <a:t>Phanxico	</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48708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vui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43625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258897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Hãy cúc cung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31321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1201960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Hãy chú tâm hôm nay nghe lời Chúa, chớ cứng lòng giống lúc ở Ma-sa, tại Mê-ri-ba, xem bao việc Ta làm, tổ tiên xưa manh tâm dám thử Ta.</a:t>
            </a:r>
            <a:endParaRPr lang="en-US" sz="5400">
              <a:solidFill>
                <a:schemeClr val="bg1"/>
              </a:solidFill>
            </a:endParaRPr>
          </a:p>
        </p:txBody>
      </p:sp>
    </p:spTree>
    <p:extLst>
      <p:ext uri="{BB962C8B-B14F-4D97-AF65-F5344CB8AC3E}">
        <p14:creationId xmlns:p14="http://schemas.microsoft.com/office/powerpoint/2010/main" val="15313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32107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Người trinh nữ thì chuyên lo việc Chúa, để thuộc trọn về Người.</a:t>
            </a:r>
          </a:p>
          <a:p>
            <a:r>
              <a:rPr lang="vi-VN" sz="3200">
                <a:solidFill>
                  <a:srgbClr val="C0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73332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Xin Chúa đỡ nâng con ngày đêm, xin thương tình dắt dìu đời con. Xin cho con vui trên đường đời. Xin cho con say trong tình Ngài.</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a:t>Chúa Nhật IV Thường Niên</a:t>
            </a:r>
          </a:p>
          <a:p>
            <a:pPr algn="ctr"/>
            <a:r>
              <a:rPr lang="en-US" sz="2400"/>
              <a:t>Năm B</a:t>
            </a:r>
          </a:p>
          <a:p>
            <a:r>
              <a:rPr lang="vi-VN" sz="2800"/>
              <a:t>Lời giảng dạy đầy uy quyền của Chúa Giêsu chẳng những khiến dân Do Thái thán phục mà còn làm cho ma quỷ khiếp sợ rút lui. Tin tưởng vâng nghe Lời Chúa dạy, chúng hãy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dirty="0">
                <a:solidFill>
                  <a:srgbClr val="FFFF00"/>
                </a:solidFill>
              </a:rPr>
              <a:t>Tặng Vật Dâng Ngài</a:t>
            </a:r>
            <a:endParaRPr lang="en-US" sz="4000" b="1" dirty="0">
              <a:solidFill>
                <a:srgbClr val="FFFF00"/>
              </a:solidFill>
            </a:endParaRPr>
          </a:p>
          <a:p>
            <a:pPr algn="ctr"/>
            <a:r>
              <a:rPr lang="vi-VN" sz="4000" b="1" i="1" dirty="0">
                <a:solidFill>
                  <a:schemeClr val="bg1"/>
                </a:solidFill>
              </a:rPr>
              <a:t>Nguyễn Duy </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Này con dâng Chúa đây bánh rượu hương hoa ngày mới. Của lễ dâng tiến không thêm gì cho Chúa Chúa ơi. Bàn tay nhỏ bé con lấy gì đền ơn Chúa đây, bao tháng ngày mơ ước vơi đầy, dâng tiến Ngài trọn khối tình say.</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dirty="0">
                <a:solidFill>
                  <a:schemeClr val="bg1"/>
                </a:solidFill>
              </a:rPr>
              <a:t> </a:t>
            </a:r>
            <a:r>
              <a:rPr lang="vi-VN" sz="4800" dirty="0">
                <a:solidFill>
                  <a:schemeClr val="bg1"/>
                </a:solidFill>
              </a:rPr>
              <a:t>ước đi theo Ngài từng bước đi mọi nơi. Rừng xanh lá tươi hãy thác ngàn vượt qua sông núi. Chính Ngài chở che âu yếm gọi con cất cao lời. Còn sung sướng nào xin hiến dâng tim hồng mãi thôi.</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Này con dâng Chúa đây bánh rượu hương hoa ngày mới. Của lễ dâng tiến không thêm gì cho Chúa Chúa ơi. Bàn tay nhỏ bé con lấy gì đền ơn Chúa đây, bao tháng ngày mơ ước vơi đầy, dâng tiến Ngài trọn khối tình say.</a:t>
            </a:r>
            <a:endParaRPr lang="en-US" sz="4800" b="0" dirty="0">
              <a:solidFill>
                <a:schemeClr val="bg1"/>
              </a:solidFill>
              <a:effectLst/>
            </a:endParaRPr>
          </a:p>
        </p:txBody>
      </p:sp>
    </p:spTree>
    <p:extLst>
      <p:ext uri="{BB962C8B-B14F-4D97-AF65-F5344CB8AC3E}">
        <p14:creationId xmlns:p14="http://schemas.microsoft.com/office/powerpoint/2010/main" val="377653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Đón xin ơn Ngài chỉ có đôi bàn tay. Mà ơn Chúa ban ôi bất tận thời gian lớp lớp. Dẫu rằng thời gian trôi lướt hoài bao tháng bao ngày. Ngài luôn rót đầy nhưng chính con vẫn còn lắng vơi.</a:t>
            </a:r>
          </a:p>
        </p:txBody>
      </p:sp>
    </p:spTree>
    <p:extLst>
      <p:ext uri="{BB962C8B-B14F-4D97-AF65-F5344CB8AC3E}">
        <p14:creationId xmlns:p14="http://schemas.microsoft.com/office/powerpoint/2010/main" val="219970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66440250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Này con dâng Chúa đây bánh rượu hương hoa ngày mới. Của lễ dâng tiến không thêm gì cho Chúa Chúa ơi. Bàn tay nhỏ bé con lấy gì đền ơn Chúa đây, bao tháng ngày mơ ước vơi đầy, dâng tiến Ngài trọn khối tình say.</a:t>
            </a:r>
            <a:endParaRPr lang="en-US" sz="4800" b="0" dirty="0">
              <a:solidFill>
                <a:schemeClr val="bg1"/>
              </a:solidFill>
              <a:effectLst/>
            </a:endParaRPr>
          </a:p>
        </p:txBody>
      </p:sp>
    </p:spTree>
    <p:extLst>
      <p:ext uri="{BB962C8B-B14F-4D97-AF65-F5344CB8AC3E}">
        <p14:creationId xmlns:p14="http://schemas.microsoft.com/office/powerpoint/2010/main" val="169020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u="sng" dirty="0">
                <a:solidFill>
                  <a:srgbClr val="FFFF00"/>
                </a:solidFill>
                <a:effectLst/>
              </a:rPr>
              <a:t>Tk3</a:t>
            </a:r>
            <a:r>
              <a:rPr lang="en-US" sz="4800" b="0" u="sng" dirty="0">
                <a:solidFill>
                  <a:srgbClr val="FFFF00"/>
                </a:solidFill>
                <a:effectLst/>
              </a:rPr>
              <a:t>:</a:t>
            </a:r>
            <a:r>
              <a:rPr lang="en-US" sz="4800" b="0" dirty="0">
                <a:solidFill>
                  <a:srgbClr val="FFFF00"/>
                </a:solidFill>
                <a:effectLst/>
              </a:rPr>
              <a:t> </a:t>
            </a:r>
            <a:r>
              <a:rPr lang="vi-VN" sz="4800" dirty="0">
                <a:solidFill>
                  <a:schemeClr val="bg1"/>
                </a:solidFill>
              </a:rPr>
              <a:t>Bánh thơm rượu nồng là chút tấm lòng son. Nguyện dâng tiến lên đây chính tặng vật con yêu mến. Ước gì đời con cánh hồng thơm ngát hương trời. Nguyện xin chấp nhận cho lễ dâng chân thành Chúa ơi.</a:t>
            </a:r>
          </a:p>
        </p:txBody>
      </p:sp>
    </p:spTree>
    <p:extLst>
      <p:ext uri="{BB962C8B-B14F-4D97-AF65-F5344CB8AC3E}">
        <p14:creationId xmlns:p14="http://schemas.microsoft.com/office/powerpoint/2010/main" val="277198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Này con dâng Chúa đây bánh rượu hương hoa ngày mới. Của lễ dâng tiến không thêm gì cho Chúa Chúa ơi. Bàn tay nhỏ bé con lấy gì đền ơn Chúa đây, bao tháng ngày mơ ước vơi đầy, dâng tiến Ngài trọn khối tình say.</a:t>
            </a:r>
            <a:endParaRPr lang="en-US" sz="4800" b="0" dirty="0">
              <a:solidFill>
                <a:schemeClr val="bg1"/>
              </a:solidFill>
              <a:effectLst/>
            </a:endParaRPr>
          </a:p>
        </p:txBody>
      </p:sp>
    </p:spTree>
    <p:extLst>
      <p:ext uri="{BB962C8B-B14F-4D97-AF65-F5344CB8AC3E}">
        <p14:creationId xmlns:p14="http://schemas.microsoft.com/office/powerpoint/2010/main" val="2970395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7200" b="0" dirty="0">
                <a:solidFill>
                  <a:srgbClr val="FFFF00"/>
                </a:solidFill>
                <a:effectLst/>
                <a:latin typeface="+mj-lt"/>
              </a:rPr>
              <a:t>Chúa Quyền Uy</a:t>
            </a:r>
            <a:r>
              <a:rPr lang="en-US" sz="7200" dirty="0">
                <a:solidFill>
                  <a:srgbClr val="FFFF00"/>
                </a:solidFill>
              </a:rPr>
              <a:t/>
            </a:r>
            <a:br>
              <a:rPr lang="en-US" sz="7200" dirty="0">
                <a:solidFill>
                  <a:srgbClr val="FFFF00"/>
                </a:solidFill>
              </a:rPr>
            </a:br>
            <a:r>
              <a:rPr lang="vi-VN" sz="6000" i="1" dirty="0">
                <a:solidFill>
                  <a:schemeClr val="bg1"/>
                </a:solidFill>
              </a:rPr>
              <a:t>Huy Hoàng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700" dirty="0">
                <a:solidFill>
                  <a:schemeClr val="bg1"/>
                </a:solidFill>
              </a:rPr>
              <a:t>Chúa đầy quyền năng trong lời nói của Ngài. Lời Ngài phán truyền, dù thần dữ cũng phải lui xa. Lời Chúa rao giảng, không như lời kinh sư luật sĩ. Lời Ngài quyền năng, Lời cứu thoát nhân loại khốn cùng.</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Con nghe lời của người thế mong manh lầm lạc. Một đời ngược xuôi, xây hạnh phúc xây trên nền cát. Lời người trần gian thoáng qua như làn gió bay. Chỉ có Lời Ngài cho đời con ân phúc tràn đầy.</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700" dirty="0">
                <a:solidFill>
                  <a:schemeClr val="bg1"/>
                </a:solidFill>
              </a:rPr>
              <a:t>Chúa đầy quyền năng trong lời nói của Ngài. Lời Ngài phán truyền, dù thần dữ cũng phải lui xa. Lời Chúa rao giảng, không như lời kinh sư luật sĩ. Lời Ngài quyền năng, Lời cứu thoát nhân loại khốn cùng.</a:t>
            </a:r>
            <a:endParaRPr lang="en-US" sz="4700" b="0" dirty="0">
              <a:solidFill>
                <a:schemeClr val="bg1"/>
              </a:solidFill>
              <a:effectLst/>
            </a:endParaRPr>
          </a:p>
        </p:txBody>
      </p:sp>
    </p:spTree>
    <p:extLst>
      <p:ext uri="{BB962C8B-B14F-4D97-AF65-F5344CB8AC3E}">
        <p14:creationId xmlns:p14="http://schemas.microsoft.com/office/powerpoint/2010/main" val="332606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Tk2</a:t>
            </a:r>
            <a:r>
              <a:rPr lang="vi-VN" sz="6000" b="0" u="sng" dirty="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Con mong ước bao nhiêu tháng ngày, xin trong hồn thắm đẹp tình yêu. Tâm tư con trông mong một điều: Cho con luôn sống trong nhà Ngài.</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b="0" dirty="0">
                <a:solidFill>
                  <a:schemeClr val="bg1"/>
                </a:solidFill>
                <a:effectLst/>
              </a:rPr>
              <a:t>C</a:t>
            </a:r>
            <a:r>
              <a:rPr lang="vi-VN" sz="4800" dirty="0">
                <a:solidFill>
                  <a:schemeClr val="bg1"/>
                </a:solidFill>
              </a:rPr>
              <a:t>on không uy quyền, vì con nói nhưng không thực hiền. Quyền lực quỉ ma, luôn dìm đắm con trong tội lỗi. Nguyện cầu Ngài ban cho thế gian muôn Lời ủi an. Lời xóa tội đời cho trần gian chân lý rạng ngời.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700" dirty="0">
                <a:solidFill>
                  <a:schemeClr val="bg1"/>
                </a:solidFill>
              </a:rPr>
              <a:t>Chúa đầy quyền năng trong lời nói của Ngài. Lời Ngài phán truyền, dù thần dữ cũng phải lui xa. Lời Chúa rao giảng, không như lời kinh sư luật sĩ. Lời Ngài quyền năng, Lời cứu thoát nhân loại khốn cùng.</a:t>
            </a:r>
            <a:endParaRPr lang="en-US" sz="4700" b="0" dirty="0">
              <a:solidFill>
                <a:schemeClr val="bg1"/>
              </a:solidFill>
              <a:effectLst/>
            </a:endParaRPr>
          </a:p>
        </p:txBody>
      </p:sp>
    </p:spTree>
    <p:extLst>
      <p:ext uri="{BB962C8B-B14F-4D97-AF65-F5344CB8AC3E}">
        <p14:creationId xmlns:p14="http://schemas.microsoft.com/office/powerpoint/2010/main" val="465513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Xin cho con được quyền năng Chúa khi loan Tin Mừng, để từng lời con mang hạnh phúc cho người trần thế. Lời nguyện truyền ban con khắc ghi trung thành sớm hôm. Quyền uy của Ngài, con tựa nương trong suốt cuộc đời.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700" dirty="0">
                <a:solidFill>
                  <a:schemeClr val="bg1"/>
                </a:solidFill>
              </a:rPr>
              <a:t>Chúa đầy quyền năng trong lời nói của Ngài. Lời Ngài phán truyền, dù thần dữ cũng phải lui xa. Lời Chúa rao giảng, không như lời kinh sư luật sĩ. Lời Ngài quyền năng, Lời cứu thoát nhân loại khốn cùng.</a:t>
            </a:r>
            <a:endParaRPr lang="en-US" sz="4700" b="0" dirty="0">
              <a:solidFill>
                <a:schemeClr val="bg1"/>
              </a:solidFill>
              <a:effectLst/>
            </a:endParaRPr>
          </a:p>
        </p:txBody>
      </p:sp>
    </p:spTree>
    <p:extLst>
      <p:ext uri="{BB962C8B-B14F-4D97-AF65-F5344CB8AC3E}">
        <p14:creationId xmlns:p14="http://schemas.microsoft.com/office/powerpoint/2010/main" val="773122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u="sng" dirty="0">
                <a:solidFill>
                  <a:srgbClr val="FFFF00"/>
                </a:solidFill>
                <a:effectLst/>
              </a:rPr>
              <a:t>Tk4</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Xin cho con được ở bên Chúa trong suốt cuộc đời, để được quyền năng như Lời Chúa hôm nào đã phán: Người nào mạnh tin, Thiên Chúa ban sức mạnh thánh thiêng, được Chúa ở cùng, thống trị trên mưu chước quỉ thần.</a:t>
            </a:r>
            <a:endParaRPr lang="en-US" sz="4800" b="0" dirty="0">
              <a:solidFill>
                <a:schemeClr val="bg1"/>
              </a:solidFill>
              <a:effectLst/>
            </a:endParaRPr>
          </a:p>
        </p:txBody>
      </p:sp>
    </p:spTree>
    <p:extLst>
      <p:ext uri="{BB962C8B-B14F-4D97-AF65-F5344CB8AC3E}">
        <p14:creationId xmlns:p14="http://schemas.microsoft.com/office/powerpoint/2010/main" val="2856819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700" dirty="0">
                <a:solidFill>
                  <a:schemeClr val="bg1"/>
                </a:solidFill>
              </a:rPr>
              <a:t>Chúa đầy quyền năng trong lời nói của Ngài. Lời Ngài phán truyền, dù thần dữ cũng phải lui xa. Lời Chúa rao giảng, không như lời kinh sư luật sĩ. Lời Ngài quyền năng, Lời cứu thoát nhân loại khốn cùng.</a:t>
            </a:r>
            <a:endParaRPr lang="en-US" sz="4700" b="0" dirty="0">
              <a:solidFill>
                <a:schemeClr val="bg1"/>
              </a:solidFill>
              <a:effectLst/>
            </a:endParaRPr>
          </a:p>
        </p:txBody>
      </p:sp>
    </p:spTree>
    <p:extLst>
      <p:ext uri="{BB962C8B-B14F-4D97-AF65-F5344CB8AC3E}">
        <p14:creationId xmlns:p14="http://schemas.microsoft.com/office/powerpoint/2010/main" val="2866619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b="0" dirty="0">
                <a:solidFill>
                  <a:srgbClr val="FFFF00"/>
                </a:solidFill>
                <a:effectLst/>
                <a:latin typeface="+mj-lt"/>
              </a:rPr>
              <a:t>C</a:t>
            </a:r>
            <a:r>
              <a:rPr lang="vi-VN" sz="6600" dirty="0">
                <a:solidFill>
                  <a:srgbClr val="FFFF00"/>
                </a:solidFill>
              </a:rPr>
              <a:t>hút</a:t>
            </a:r>
            <a:r>
              <a:rPr lang="vi-VN" sz="6600" b="0" dirty="0">
                <a:solidFill>
                  <a:srgbClr val="FFFF00"/>
                </a:solidFill>
                <a:effectLst/>
                <a:latin typeface="+mj-lt"/>
              </a:rPr>
              <a:t> Tình Con Thơ</a:t>
            </a:r>
            <a:r>
              <a:rPr lang="en-US" sz="6600" dirty="0">
                <a:solidFill>
                  <a:srgbClr val="FFFF00"/>
                </a:solidFill>
              </a:rPr>
              <a:t/>
            </a:r>
            <a:br>
              <a:rPr lang="en-US" sz="6600" dirty="0">
                <a:solidFill>
                  <a:srgbClr val="FFFF00"/>
                </a:solidFill>
              </a:rPr>
            </a:br>
            <a:r>
              <a:rPr lang="vi-VN" sz="5400" i="1" dirty="0">
                <a:solidFill>
                  <a:schemeClr val="bg1"/>
                </a:solidFill>
              </a:rPr>
              <a:t>Nguyễn Duy </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a:t>
            </a:r>
            <a:r>
              <a:rPr lang="en-US" sz="5400" b="0" u="sng" dirty="0">
                <a:solidFill>
                  <a:srgbClr val="FFFF00"/>
                </a:solidFill>
                <a:effectLst/>
              </a:rPr>
              <a:t>1:</a:t>
            </a:r>
            <a:r>
              <a:rPr lang="en-US" sz="5400" b="0" dirty="0">
                <a:solidFill>
                  <a:schemeClr val="bg1"/>
                </a:solidFill>
                <a:effectLst/>
              </a:rPr>
              <a:t> </a:t>
            </a:r>
            <a:r>
              <a:rPr lang="vi-VN" sz="5400" dirty="0">
                <a:solidFill>
                  <a:schemeClr val="bg1"/>
                </a:solidFill>
              </a:rPr>
              <a:t>Mẹ ơi! Trên trần gian con chưa thấy ai đến nhờ Mẹ mà Mẹ không thương giúp. Mẹ ơi! Con biết rằng tình Mẹ rất bao la, luôn dõi nhìn từng nhịp bước con thơ.</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Niềm vui, niềm vui dâng thiết tha khi bước vào đền thánh Chúa Trời ta. Ngay nơi đây Chúa ban tình thương muôn người đến chung tôn thờ, tôn thờ tình Chúa ta.</a:t>
            </a:r>
          </a:p>
        </p:txBody>
      </p:sp>
    </p:spTree>
    <p:extLst>
      <p:ext uri="{BB962C8B-B14F-4D97-AF65-F5344CB8AC3E}">
        <p14:creationId xmlns:p14="http://schemas.microsoft.com/office/powerpoint/2010/main" val="269472105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Mẹ nguồn cậy trông cho người thất vọng. Mẹ là niềm tin cho người lữ thứ. Mẹ là niềm vui cho người buồn đau, Mẹ là nghỉ ngơi cho người đơn côi.</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Mẹ ơi! Trên đường trần vương theo gót chân những bụi mờ lòng nặng bao nhung nhớ. Mẹ ơi! Trên Nước Trời tình Mẹ rất bao dung, con lỗi lầm Mẹ cầu Chúa tha cho.</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Mẹ nguồn cậy trông cho người thất vọng. Mẹ là niềm tin cho người lữ thứ. Mẹ là niềm vui cho người buồn đau, Mẹ là nghỉ ngơi cho người đơn côi.</a:t>
            </a:r>
            <a:endParaRPr lang="vi-VN" sz="5400" b="0" dirty="0">
              <a:solidFill>
                <a:schemeClr val="bg1"/>
              </a:solidFill>
              <a:effectLst/>
            </a:endParaRPr>
          </a:p>
        </p:txBody>
      </p:sp>
    </p:spTree>
    <p:extLst>
      <p:ext uri="{BB962C8B-B14F-4D97-AF65-F5344CB8AC3E}">
        <p14:creationId xmlns:p14="http://schemas.microsoft.com/office/powerpoint/2010/main" val="3377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2018</Words>
  <Application>Microsoft Office PowerPoint</Application>
  <PresentationFormat>On-screen Show (16:9)</PresentationFormat>
  <Paragraphs>90</Paragraphs>
  <Slides>73</Slides>
  <Notes>2</Notes>
  <HiddenSlides>0</HiddenSlides>
  <MMClips>0</MMClips>
  <ScaleCrop>false</ScaleCrop>
  <HeadingPairs>
    <vt:vector size="4" baseType="variant">
      <vt:variant>
        <vt:lpstr>Theme</vt:lpstr>
      </vt:variant>
      <vt:variant>
        <vt:i4>11</vt:i4>
      </vt:variant>
      <vt:variant>
        <vt:lpstr>Slide Titles</vt:lpstr>
      </vt:variant>
      <vt:variant>
        <vt:i4>73</vt:i4>
      </vt:variant>
    </vt:vector>
  </HeadingPairs>
  <TitlesOfParts>
    <vt:vector size="84" baseType="lpstr">
      <vt:lpstr>Office Theme</vt:lpstr>
      <vt:lpstr>36_Default Design</vt:lpstr>
      <vt:lpstr>10_Office Theme</vt:lpstr>
      <vt:lpstr>37_Default Design</vt:lpstr>
      <vt:lpstr>6_Office Theme</vt:lpstr>
      <vt:lpstr>8_Office Theme</vt:lpstr>
      <vt:lpstr>2_Office Theme</vt:lpstr>
      <vt:lpstr>3_Office Theme</vt:lpstr>
      <vt:lpstr>7_Office Theme</vt:lpstr>
      <vt:lpstr>5_Office Theme</vt:lpstr>
      <vt:lpstr>11_Office Theme</vt:lpstr>
      <vt:lpstr>PowerPoint Presentation</vt:lpstr>
      <vt:lpstr>Ca Nhập Lễ Niềm Vui Thiết Tha Phanxico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IV THƯỜNG NIÊN NĂM B  Lm Kim Long 03 Câu</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đừng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đừng cứng lòng.</vt:lpstr>
      <vt:lpstr>Tk3: Hãy chú tâm hôm nay nghe lời Chúa, chớ cứng lòng giống lúc ở Ma-sa, tại Mê-ri-ba, xem bao việc Ta làm, tổ tiên xưa manh tâm dám thử Ta.</vt:lpstr>
      <vt:lpstr>Đk: Hôm nay ước gì anh em nghe tiếng Chúa phán: Các ngươi đừng cứng lòng.</vt:lpstr>
      <vt:lpstr>PowerPoint Presentation</vt:lpstr>
      <vt:lpstr>Dân ngồi trong bóng tối đã thấy ánh sáng huy hoàng, ánh sáng đã bừng lên soi những ai ngồi trong bóng tối tử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Này con dâng Chúa đây bánh rượu hương hoa ngày mới. Của lễ dâng tiến không thêm gì cho Chúa Chúa ơi. Bàn tay nhỏ bé con lấy gì đền ơn Chúa đây, bao tháng ngày mơ ước vơi đầy, dâng tiến Ngài trọn khối tình say.</vt:lpstr>
      <vt:lpstr>Tk1: ước đi theo Ngài từng bước đi mọi nơi. Rừng xanh lá tươi hãy thác ngàn vượt qua sông núi. Chính Ngài chở che âu yếm gọi con cất cao lời. Còn sung sướng nào xin hiến dâng tim hồng mãi thôi.</vt:lpstr>
      <vt:lpstr>Đk: Này con dâng Chúa đây bánh rượu hương hoa ngày mới. Của lễ dâng tiến không thêm gì cho Chúa Chúa ơi. Bàn tay nhỏ bé con lấy gì đền ơn Chúa đây, bao tháng ngày mơ ước vơi đầy, dâng tiến Ngài trọn khối tình say.</vt:lpstr>
      <vt:lpstr>Tk2: Đón xin ơn Ngài chỉ có đôi bàn tay. Mà ơn Chúa ban ôi bất tận thời gian lớp lớp. Dẫu rằng thời gian trôi lướt hoài bao tháng bao ngày. Ngài luôn rót đầy nhưng chính con vẫn còn lắng vơi.</vt:lpstr>
      <vt:lpstr>Đk: Này con dâng Chúa đây bánh rượu hương hoa ngày mới. Của lễ dâng tiến không thêm gì cho Chúa Chúa ơi. Bàn tay nhỏ bé con lấy gì đền ơn Chúa đây, bao tháng ngày mơ ước vơi đầy, dâng tiến Ngài trọn khối tình say.</vt:lpstr>
      <vt:lpstr>Tk3: Bánh thơm rượu nồng là chút tấm lòng son. Nguyện dâng tiến lên đây chính tặng vật con yêu mến. Ước gì đời con cánh hồng thơm ngát hương trời. Nguyện xin chấp nhận cho lễ dâng chân thành Chúa ơi.</vt:lpstr>
      <vt:lpstr>Đk: Này con dâng Chúa đây bánh rượu hương hoa ngày mới. Của lễ dâng tiến không thêm gì cho Chúa Chúa ơi. Bàn tay nhỏ bé con lấy gì đền ơn Chúa đây, bao tháng ngày mơ ước vơi đầy, dâng tiến Ngài trọn khối tình say.</vt:lpstr>
      <vt:lpstr>PowerPoint Presentation</vt:lpstr>
      <vt:lpstr>PowerPoint Presentation</vt:lpstr>
      <vt:lpstr>PowerPoint Presentation</vt:lpstr>
      <vt:lpstr>Ca Nguyện Hiệp Lễ Chúa Quyền Uy Huy Hoàng</vt:lpstr>
      <vt:lpstr>Đk: Chúa đầy quyền năng trong lời nói của Ngài. Lời Ngài phán truyền, dù thần dữ cũng phải lui xa. Lời Chúa rao giảng, không như lời kinh sư luật sĩ. Lời Ngài quyền năng, Lời cứu thoát nhân loại khốn cùng.</vt:lpstr>
      <vt:lpstr>Tk1: Con nghe lời của người thế mong manh lầm lạc. Một đời ngược xuôi, xây hạnh phúc xây trên nền cát. Lời người trần gian thoáng qua như làn gió bay. Chỉ có Lời Ngài cho đời con ân phúc tràn đầy.</vt:lpstr>
      <vt:lpstr>Đk: Chúa đầy quyền năng trong lời nói của Ngài. Lời Ngài phán truyền, dù thần dữ cũng phải lui xa. Lời Chúa rao giảng, không như lời kinh sư luật sĩ. Lời Ngài quyền năng, Lời cứu thoát nhân loại khốn cùng.</vt:lpstr>
      <vt:lpstr>Tk2: Con không uy quyền, vì con nói nhưng không thực hiền. Quyền lực quỉ ma, luôn dìm đắm con trong tội lỗi. Nguyện cầu Ngài ban cho thế gian muôn Lời ủi an. Lời xóa tội đời cho trần gian chân lý rạng ngời.</vt:lpstr>
      <vt:lpstr>Đk: Chúa đầy quyền năng trong lời nói của Ngài. Lời Ngài phán truyền, dù thần dữ cũng phải lui xa. Lời Chúa rao giảng, không như lời kinh sư luật sĩ. Lời Ngài quyền năng, Lời cứu thoát nhân loại khốn cùng.</vt:lpstr>
      <vt:lpstr>Tk3: Xin cho con được quyền năng Chúa khi loan Tin Mừng, để từng lời con mang hạnh phúc cho người trần thế. Lời nguyện truyền ban con khắc ghi trung thành sớm hôm. Quyền uy của Ngài, con tựa nương trong suốt cuộc đời.</vt:lpstr>
      <vt:lpstr>Đk: Chúa đầy quyền năng trong lời nói của Ngài. Lời Ngài phán truyền, dù thần dữ cũng phải lui xa. Lời Chúa rao giảng, không như lời kinh sư luật sĩ. Lời Ngài quyền năng, Lời cứu thoát nhân loại khốn cùng.</vt:lpstr>
      <vt:lpstr>Tk4: Xin cho con được ở bên Chúa trong suốt cuộc đời, để được quyền năng như Lời Chúa hôm nào đã phán: Người nào mạnh tin, Thiên Chúa ban sức mạnh thánh thiêng, được Chúa ở cùng, thống trị trên mưu chước quỉ thần.</vt:lpstr>
      <vt:lpstr>Đk: Chúa đầy quyền năng trong lời nói của Ngài. Lời Ngài phán truyền, dù thần dữ cũng phải lui xa. Lời Chúa rao giảng, không như lời kinh sư luật sĩ. Lời Ngài quyền năng, Lời cứu thoát nhân loại khốn cùng.</vt:lpstr>
      <vt:lpstr>PowerPoint Presentation</vt:lpstr>
      <vt:lpstr>PowerPoint Presentation</vt:lpstr>
      <vt:lpstr>Ca Kết Lễ Chút Tình Con Thơ Nguyễn Duy </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161</cp:revision>
  <dcterms:created xsi:type="dcterms:W3CDTF">2023-05-21T07:25:42Z</dcterms:created>
  <dcterms:modified xsi:type="dcterms:W3CDTF">2024-01-25T20:24:56Z</dcterms:modified>
</cp:coreProperties>
</file>