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Lst>
  <p:sldIdLst>
    <p:sldId id="384" r:id="rId11"/>
    <p:sldId id="9692" r:id="rId12"/>
    <p:sldId id="9725" r:id="rId13"/>
    <p:sldId id="9726" r:id="rId14"/>
    <p:sldId id="9727" r:id="rId15"/>
    <p:sldId id="402" r:id="rId16"/>
    <p:sldId id="9683" r:id="rId17"/>
    <p:sldId id="9684" r:id="rId18"/>
    <p:sldId id="9685" r:id="rId19"/>
    <p:sldId id="9686" r:id="rId20"/>
    <p:sldId id="9728" r:id="rId21"/>
    <p:sldId id="385" r:id="rId22"/>
    <p:sldId id="9713" r:id="rId23"/>
    <p:sldId id="9714" r:id="rId24"/>
    <p:sldId id="9715" r:id="rId25"/>
    <p:sldId id="9716" r:id="rId26"/>
    <p:sldId id="9717" r:id="rId27"/>
    <p:sldId id="9718" r:id="rId28"/>
    <p:sldId id="9719" r:id="rId29"/>
    <p:sldId id="9720" r:id="rId30"/>
    <p:sldId id="390" r:id="rId31"/>
    <p:sldId id="9724" r:id="rId32"/>
    <p:sldId id="354" r:id="rId33"/>
    <p:sldId id="401" r:id="rId34"/>
    <p:sldId id="9700" r:id="rId35"/>
    <p:sldId id="9701" r:id="rId36"/>
    <p:sldId id="9702" r:id="rId37"/>
    <p:sldId id="9703" r:id="rId38"/>
    <p:sldId id="9704" r:id="rId39"/>
    <p:sldId id="9705" r:id="rId40"/>
    <p:sldId id="9706" r:id="rId41"/>
    <p:sldId id="9707" r:id="rId42"/>
    <p:sldId id="9708" r:id="rId43"/>
    <p:sldId id="9709" r:id="rId44"/>
    <p:sldId id="9710" r:id="rId45"/>
    <p:sldId id="9711" r:id="rId46"/>
    <p:sldId id="9712" r:id="rId47"/>
    <p:sldId id="9699" r:id="rId48"/>
    <p:sldId id="9698" r:id="rId49"/>
    <p:sldId id="559" r:id="rId50"/>
    <p:sldId id="561" r:id="rId51"/>
    <p:sldId id="614" r:id="rId52"/>
    <p:sldId id="922" r:id="rId53"/>
    <p:sldId id="443" r:id="rId54"/>
    <p:sldId id="9730" r:id="rId55"/>
    <p:sldId id="387" r:id="rId56"/>
    <p:sldId id="278" r:id="rId57"/>
    <p:sldId id="279" r:id="rId58"/>
    <p:sldId id="357" r:id="rId59"/>
    <p:sldId id="9674" r:id="rId60"/>
    <p:sldId id="9690" r:id="rId61"/>
    <p:sldId id="280" r:id="rId62"/>
    <p:sldId id="9691" r:id="rId63"/>
    <p:sldId id="463" r:id="rId64"/>
    <p:sldId id="475" r:id="rId65"/>
    <p:sldId id="293" r:id="rId66"/>
    <p:sldId id="294" r:id="rId67"/>
    <p:sldId id="295" r:id="rId68"/>
    <p:sldId id="9729"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2/22/2024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Lời Người là chân lý, là ánh sáng dẫn đưa con người. Cất bước theo Người, ta không lầm đường lạc lối. Lời Người là chân lý, là ánh sáng dẫn đưa con người. Cất bước theo Người ta đi về quê phúc vinh.</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48946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1938992"/>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000" i="1" dirty="0">
                <a:solidFill>
                  <a:schemeClr val="bg1"/>
                </a:solidFill>
              </a:rPr>
              <a:t>Tổ phụ Áp-ra-ham dâng lễ tế.</a:t>
            </a:r>
          </a:p>
          <a:p>
            <a:r>
              <a:rPr lang="vi-VN" sz="4000" dirty="0" smtClean="0">
                <a:solidFill>
                  <a:schemeClr val="bg1"/>
                </a:solidFill>
              </a:rPr>
              <a:t>trích </a:t>
            </a:r>
            <a:r>
              <a:rPr lang="vi-VN" sz="4000" dirty="0">
                <a:solidFill>
                  <a:schemeClr val="bg1"/>
                </a:solidFill>
              </a:rPr>
              <a:t>sách Sáng thế.</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a:t>
            </a:r>
            <a:r>
              <a:rPr lang="en-US">
                <a:solidFill>
                  <a:srgbClr val="FFFF00"/>
                </a:solidFill>
              </a:rPr>
              <a:t>VỊNH </a:t>
            </a:r>
            <a:r>
              <a:rPr lang="en-US" smtClean="0">
                <a:solidFill>
                  <a:srgbClr val="FFFF00"/>
                </a:solidFill>
              </a:rPr>
              <a:t>115</a:t>
            </a:r>
            <a:r>
              <a:rPr lang="en-US">
                <a:solidFill>
                  <a:srgbClr val="FFFF00"/>
                </a:solidFill>
              </a:rPr>
              <a:t/>
            </a:r>
            <a:br>
              <a:rPr lang="en-US">
                <a:solidFill>
                  <a:srgbClr val="FFFF00"/>
                </a:solidFill>
              </a:rPr>
            </a:br>
            <a:r>
              <a:rPr lang="en-US" smtClean="0">
                <a:solidFill>
                  <a:srgbClr val="FFFF00"/>
                </a:solidFill>
              </a:rPr>
              <a:t>CHÚA </a:t>
            </a:r>
            <a:r>
              <a:rPr lang="en-US">
                <a:solidFill>
                  <a:srgbClr val="FFFF00"/>
                </a:solidFill>
              </a:rPr>
              <a:t>NHẬT </a:t>
            </a:r>
            <a:r>
              <a:rPr lang="en-US" smtClean="0">
                <a:solidFill>
                  <a:srgbClr val="FFFF00"/>
                </a:solidFill>
              </a:rPr>
              <a:t>II </a:t>
            </a:r>
            <a:r>
              <a:rPr lang="en-US">
                <a:solidFill>
                  <a:srgbClr val="FFFF00"/>
                </a:solidFill>
              </a:rPr>
              <a:t>MÙA CHAY</a:t>
            </a:r>
            <a:br>
              <a:rPr lang="en-US">
                <a:solidFill>
                  <a:srgbClr val="FFFF00"/>
                </a:solidFill>
              </a:rPr>
            </a:br>
            <a:r>
              <a:rPr lang="en-US">
                <a:solidFill>
                  <a:srgbClr val="FFFF00"/>
                </a:solidFill>
              </a:rPr>
              <a:t>NĂM </a:t>
            </a:r>
            <a:r>
              <a:rPr lang="en-US" smtClean="0">
                <a:solidFill>
                  <a:srgbClr val="FFFF00"/>
                </a:solidFill>
              </a:rPr>
              <a:t>B</a:t>
            </a:r>
            <a:br>
              <a:rPr lang="en-US" smtClean="0">
                <a:solidFill>
                  <a:srgbClr val="FFFF00"/>
                </a:solidFill>
              </a:rPr>
            </a:br>
            <a:r>
              <a:rPr lang="en-US" smtClean="0">
                <a:solidFill>
                  <a:srgbClr val="FFFF00"/>
                </a:solidFill>
              </a:rPr>
              <a:t>LM KIM LONG</a:t>
            </a:r>
            <a:endParaRPr lang="en-US">
              <a:solidFill>
                <a:srgbClr val="FFFF00"/>
              </a:solidFill>
            </a:endParaRPr>
          </a:p>
        </p:txBody>
      </p:sp>
    </p:spTree>
    <p:extLst>
      <p:ext uri="{BB962C8B-B14F-4D97-AF65-F5344CB8AC3E}">
        <p14:creationId xmlns:p14="http://schemas.microsoft.com/office/powerpoint/2010/main" val="390619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137363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Vẫn vững tin khi tôi nói rằng: Này phận tôi muôn nỗi khổ đau. Nơi Tôn Nhan thực đáng quý trọng kẻ tử vong vì trung nghĩa với Người.</a:t>
            </a:r>
            <a:endParaRPr lang="en-US" sz="5400">
              <a:solidFill>
                <a:schemeClr val="bg1"/>
              </a:solidFill>
            </a:endParaRPr>
          </a:p>
        </p:txBody>
      </p:sp>
    </p:spTree>
    <p:extLst>
      <p:ext uri="{BB962C8B-B14F-4D97-AF65-F5344CB8AC3E}">
        <p14:creationId xmlns:p14="http://schemas.microsoft.com/office/powerpoint/2010/main" val="3932549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10268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Tôi tớ đây thân con nữ tỳ được Ngài thương cởi xích xiềng cho. Nay xin dâng của lễ cảm tạ và cầu xin danh thánh của Ngài.</a:t>
            </a:r>
            <a:endParaRPr lang="en-US" sz="5400">
              <a:solidFill>
                <a:schemeClr val="bg1"/>
              </a:solidFill>
            </a:endParaRPr>
          </a:p>
        </p:txBody>
      </p:sp>
    </p:spTree>
    <p:extLst>
      <p:ext uri="{BB962C8B-B14F-4D97-AF65-F5344CB8AC3E}">
        <p14:creationId xmlns:p14="http://schemas.microsoft.com/office/powerpoint/2010/main" val="119776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3451907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Với Chúa đây tôi luôn giữ trọn lời thề xưa ngay trước toàn dân. Nơi khuôn viên đền thiêng của Ngài, giữa lòng ngươi, này Giê-ru-sa-lem.</a:t>
            </a:r>
            <a:endParaRPr lang="en-US" sz="5400">
              <a:solidFill>
                <a:schemeClr val="bg1"/>
              </a:solidFill>
            </a:endParaRPr>
          </a:p>
        </p:txBody>
      </p:sp>
    </p:spTree>
    <p:extLst>
      <p:ext uri="{BB962C8B-B14F-4D97-AF65-F5344CB8AC3E}">
        <p14:creationId xmlns:p14="http://schemas.microsoft.com/office/powerpoint/2010/main" val="377975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272936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0" y="2266950"/>
            <a:ext cx="9144000" cy="2800767"/>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3600" i="1" dirty="0">
                <a:solidFill>
                  <a:schemeClr val="bg1"/>
                </a:solidFill>
              </a:rPr>
              <a:t>Đến như chính Con Một, Thiên Chúa cũng chẳng tiếc</a:t>
            </a:r>
            <a:r>
              <a:rPr lang="vi-VN" sz="3600" i="1" dirty="0" smtClean="0">
                <a:solidFill>
                  <a:schemeClr val="bg1"/>
                </a:solidFill>
              </a:rPr>
              <a:t>.</a:t>
            </a:r>
            <a:endParaRPr lang="vi-VN" sz="3600" i="1" dirty="0">
              <a:solidFill>
                <a:schemeClr val="bg1"/>
              </a:solidFill>
            </a:endParaRPr>
          </a:p>
          <a:p>
            <a:r>
              <a:rPr lang="vi-VN" sz="3600" dirty="0">
                <a:solidFill>
                  <a:schemeClr val="bg1"/>
                </a:solidFill>
              </a:rPr>
              <a:t>Bài trích thư của thánh Phao-lô tông đồ gửi tín hữu Rô-ma.</a:t>
            </a:r>
            <a:endParaRPr lang="vi-VN" sz="32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Từ trong đám mây sáng chói, tiếng Chúa Cha phán rằng: “Đây là Con Ta rất yêu dấu, các ngươi hãy nghe lời Người”.</a:t>
            </a:r>
            <a:endParaRPr lang="en-US">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3027011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3473772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II MÙA CHAY NĂM B</a:t>
            </a:r>
          </a:p>
          <a:p>
            <a:pPr algn="just"/>
            <a:r>
              <a:rPr lang="vi-VN" sz="2800" dirty="0">
                <a:solidFill>
                  <a:schemeClr val="bg1"/>
                </a:solidFill>
              </a:rPr>
              <a:t>Anh chị em thân mến, Đức Giêsu đã biến hình cho các môn đệ thấy vinh quang của Người, để củng cố đức tin cho các ông, và chuẩn bị các ông đón nhận cuộc tử nạn và phục sinh của </a:t>
            </a:r>
            <a:r>
              <a:rPr lang="vi-VN" sz="2800" dirty="0" smtClean="0">
                <a:solidFill>
                  <a:schemeClr val="bg1"/>
                </a:solidFill>
              </a:rPr>
              <a:t>Chúa</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err="1" smtClean="0">
                <a:solidFill>
                  <a:srgbClr val="FFFF00"/>
                </a:solidFill>
              </a:rPr>
              <a:t>Lễ</a:t>
            </a:r>
            <a:r>
              <a:rPr lang="en-US" sz="4000" dirty="0" smtClean="0">
                <a:solidFill>
                  <a:srgbClr val="FFFF00"/>
                </a:solidFill>
              </a:rPr>
              <a:t> </a:t>
            </a:r>
            <a:r>
              <a:rPr lang="en-US" sz="4000" dirty="0" err="1" smtClean="0">
                <a:solidFill>
                  <a:srgbClr val="FFFF00"/>
                </a:solidFill>
              </a:rPr>
              <a:t>Dâng</a:t>
            </a:r>
            <a:r>
              <a:rPr lang="en-US" sz="4000" dirty="0" smtClean="0">
                <a:solidFill>
                  <a:srgbClr val="FFFF00"/>
                </a:solidFill>
              </a:rPr>
              <a:t> </a:t>
            </a:r>
            <a:r>
              <a:rPr lang="en-US" sz="4000" dirty="0" err="1" smtClean="0">
                <a:solidFill>
                  <a:srgbClr val="FFFF00"/>
                </a:solidFill>
              </a:rPr>
              <a:t>Mùa</a:t>
            </a:r>
            <a:r>
              <a:rPr lang="en-US" sz="4000" dirty="0" smtClean="0">
                <a:solidFill>
                  <a:srgbClr val="FFFF00"/>
                </a:solidFill>
              </a:rPr>
              <a:t> </a:t>
            </a:r>
            <a:r>
              <a:rPr lang="en-US" sz="4000" dirty="0" err="1" smtClean="0">
                <a:solidFill>
                  <a:srgbClr val="FFFF00"/>
                </a:solidFill>
              </a:rPr>
              <a:t>Chay</a:t>
            </a:r>
            <a:endParaRPr lang="en-US" sz="4000" dirty="0" smtClean="0">
              <a:solidFill>
                <a:srgbClr val="FFFF00"/>
              </a:solidFill>
            </a:endParaRPr>
          </a:p>
          <a:p>
            <a:pPr algn="ctr"/>
            <a:r>
              <a:rPr lang="en-US" sz="4000" i="1" dirty="0" err="1" smtClean="0">
                <a:solidFill>
                  <a:schemeClr val="bg1"/>
                </a:solidFill>
              </a:rPr>
              <a:t>Bùi</a:t>
            </a:r>
            <a:r>
              <a:rPr lang="en-US" sz="4000" i="1" dirty="0" smtClean="0">
                <a:solidFill>
                  <a:schemeClr val="bg1"/>
                </a:solidFill>
              </a:rPr>
              <a:t> </a:t>
            </a:r>
            <a:r>
              <a:rPr lang="en-US" sz="4000" i="1" dirty="0" err="1" smtClean="0">
                <a:solidFill>
                  <a:schemeClr val="bg1"/>
                </a:solidFill>
              </a:rPr>
              <a:t>Ninh</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Từ trong đám mây sáng chói, tiếng Chúa Cha phán rằng: “Đây là Con Ta rất yêu dấu, các ngươi hãy nghe lời Người”.</a:t>
            </a:r>
            <a:endParaRPr lang="en-US">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2689596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1" u="sng" dirty="0">
                <a:solidFill>
                  <a:srgbClr val="FFFF00"/>
                </a:solidFill>
                <a:effectLst>
                  <a:outerShdw blurRad="38100" dist="38100" dir="2700000" algn="tl">
                    <a:srgbClr val="000000">
                      <a:alpha val="43137"/>
                    </a:srgbClr>
                  </a:outerShdw>
                </a:effectLst>
              </a:rPr>
              <a:t>Tk1:</a:t>
            </a:r>
            <a:r>
              <a:rPr lang="en-US" sz="4200" b="1" dirty="0">
                <a:solidFill>
                  <a:schemeClr val="bg1"/>
                </a:solidFill>
                <a:effectLst>
                  <a:outerShdw blurRad="38100" dist="38100" dir="2700000" algn="tl">
                    <a:srgbClr val="000000">
                      <a:alpha val="43137"/>
                    </a:srgbClr>
                  </a:outerShdw>
                </a:effectLst>
              </a:rPr>
              <a:t> </a:t>
            </a:r>
            <a:r>
              <a:rPr lang="vi-VN" sz="4200" b="1" dirty="0">
                <a:solidFill>
                  <a:schemeClr val="bg1"/>
                </a:solidFill>
                <a:effectLst>
                  <a:outerShdw blurRad="38100" dist="38100" dir="2700000" algn="tl">
                    <a:srgbClr val="000000">
                      <a:alpha val="43137"/>
                    </a:srgbClr>
                  </a:outerShdw>
                </a:effectLst>
              </a:rPr>
              <a:t>Ngọt ngào lời ca kính dâng Cha thiết tha ân tình. (Ha… a… a… ). Hòa cùng lời kinh những hy sinh dấn thân hãm mình. (Ha… a… a… ) Đường tình Thập Giá xưa Con Cha xuống ơn giao hòa. (Kính dâng lên Cha). Tội được tẩy xóa tránh vinh hoa đón ơn Vượt Qua. (Kính dâng lên Cha).</a:t>
            </a:r>
            <a:endParaRPr lang="en-US" sz="4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1" u="sng" dirty="0" err="1">
                <a:solidFill>
                  <a:srgbClr val="FFFF00"/>
                </a:solidFill>
                <a:effectLst>
                  <a:outerShdw blurRad="38100" dist="38100" dir="2700000" algn="tl">
                    <a:srgbClr val="000000">
                      <a:alpha val="43137"/>
                    </a:srgbClr>
                  </a:outerShdw>
                </a:effectLst>
              </a:rPr>
              <a:t>Đk</a:t>
            </a:r>
            <a:r>
              <a:rPr lang="en-US" sz="4100" b="1" u="sng" dirty="0">
                <a:solidFill>
                  <a:srgbClr val="FFFF00"/>
                </a:solidFill>
                <a:effectLst>
                  <a:outerShdw blurRad="38100" dist="38100" dir="2700000" algn="tl">
                    <a:srgbClr val="000000">
                      <a:alpha val="43137"/>
                    </a:srgbClr>
                  </a:outerShdw>
                </a:effectLst>
              </a:rPr>
              <a:t>:</a:t>
            </a:r>
            <a:r>
              <a:rPr lang="en-US" sz="4100" b="1" dirty="0">
                <a:solidFill>
                  <a:schemeClr val="bg1"/>
                </a:solidFill>
                <a:effectLst>
                  <a:outerShdw blurRad="38100" dist="38100" dir="2700000" algn="tl">
                    <a:srgbClr val="000000">
                      <a:alpha val="43137"/>
                    </a:srgbClr>
                  </a:outerShdw>
                </a:effectLst>
              </a:rPr>
              <a:t> </a:t>
            </a:r>
            <a:r>
              <a:rPr lang="vi-VN" sz="4100" b="1" dirty="0">
                <a:solidFill>
                  <a:schemeClr val="bg1"/>
                </a:solidFill>
                <a:effectLst>
                  <a:outerShdw blurRad="38100" dist="38100" dir="2700000" algn="tl">
                    <a:srgbClr val="000000">
                      <a:alpha val="43137"/>
                    </a:srgbClr>
                  </a:outerShdw>
                </a:effectLst>
              </a:rPr>
              <a:t>Hiệp lòng dâng kính bánh thơm tinh tuyền. Rượu nồng dâng tiến với bao ước nguyện. Ăn năn ngày tháng đi hoang đàng, quyết tâm sửa sang. Nhìn về Thập Giá ngút cao khung trời. Vì tình yêu Chúa hiến thân cho đời. Noi gương nguyện bước đi theo Ngài, dẫu còn nặng vai.</a:t>
            </a:r>
            <a:endParaRPr lang="en-US" sz="4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1" u="sng" dirty="0">
                <a:solidFill>
                  <a:srgbClr val="FFFF00"/>
                </a:solidFill>
                <a:effectLst>
                  <a:outerShdw blurRad="38100" dist="38100" dir="2700000" algn="tl">
                    <a:srgbClr val="000000">
                      <a:alpha val="43137"/>
                    </a:srgbClr>
                  </a:outerShdw>
                </a:effectLst>
              </a:rPr>
              <a:t>Tk2:</a:t>
            </a:r>
            <a:r>
              <a:rPr lang="en-US" sz="4000" b="1" dirty="0">
                <a:solidFill>
                  <a:srgbClr val="FFFF00"/>
                </a:solidFill>
                <a:effectLst>
                  <a:outerShdw blurRad="38100" dist="38100" dir="2700000" algn="tl">
                    <a:srgbClr val="000000">
                      <a:alpha val="43137"/>
                    </a:srgbClr>
                  </a:outerShdw>
                </a:effectLst>
              </a:rPr>
              <a:t> </a:t>
            </a:r>
            <a:r>
              <a:rPr lang="vi-VN" sz="4000" b="1" dirty="0">
                <a:solidFill>
                  <a:schemeClr val="bg1"/>
                </a:solidFill>
                <a:effectLst>
                  <a:outerShdw blurRad="38100" dist="38100" dir="2700000" algn="tl">
                    <a:srgbClr val="000000">
                      <a:alpha val="43137"/>
                    </a:srgbClr>
                  </a:outerShdw>
                </a:effectLst>
              </a:rPr>
              <a:t>Lặng thầm Mùa Chay kính dâng Cha mến tin đêm ngày (Ha… a… a… ). Hòa lại tình thân với tha nhân đắp xây công bình. (Ha… a… a… ). Nhục hình Thập Giá xưa Con Cha nối duyên đất trời. (Kính dâng lên Cha). Tạo cuộc đời mới phúc quang vinh với ơn Phục Sinh. (Kính dâng lên Cha).</a:t>
            </a:r>
          </a:p>
        </p:txBody>
      </p:sp>
    </p:spTree>
    <p:extLst>
      <p:ext uri="{BB962C8B-B14F-4D97-AF65-F5344CB8AC3E}">
        <p14:creationId xmlns:p14="http://schemas.microsoft.com/office/powerpoint/2010/main" val="2199709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1" u="sng" dirty="0" err="1">
                <a:solidFill>
                  <a:srgbClr val="FFFF00"/>
                </a:solidFill>
                <a:effectLst>
                  <a:outerShdw blurRad="38100" dist="38100" dir="2700000" algn="tl">
                    <a:srgbClr val="000000">
                      <a:alpha val="43137"/>
                    </a:srgbClr>
                  </a:outerShdw>
                </a:effectLst>
              </a:rPr>
              <a:t>Đk</a:t>
            </a:r>
            <a:r>
              <a:rPr lang="en-US" sz="4100" b="1" u="sng" dirty="0">
                <a:solidFill>
                  <a:srgbClr val="FFFF00"/>
                </a:solidFill>
                <a:effectLst>
                  <a:outerShdw blurRad="38100" dist="38100" dir="2700000" algn="tl">
                    <a:srgbClr val="000000">
                      <a:alpha val="43137"/>
                    </a:srgbClr>
                  </a:outerShdw>
                </a:effectLst>
              </a:rPr>
              <a:t>:</a:t>
            </a:r>
            <a:r>
              <a:rPr lang="en-US" sz="4100" b="1" dirty="0">
                <a:solidFill>
                  <a:schemeClr val="bg1"/>
                </a:solidFill>
                <a:effectLst>
                  <a:outerShdw blurRad="38100" dist="38100" dir="2700000" algn="tl">
                    <a:srgbClr val="000000">
                      <a:alpha val="43137"/>
                    </a:srgbClr>
                  </a:outerShdw>
                </a:effectLst>
              </a:rPr>
              <a:t> </a:t>
            </a:r>
            <a:r>
              <a:rPr lang="vi-VN" sz="4100" b="1" dirty="0">
                <a:solidFill>
                  <a:schemeClr val="bg1"/>
                </a:solidFill>
                <a:effectLst>
                  <a:outerShdw blurRad="38100" dist="38100" dir="2700000" algn="tl">
                    <a:srgbClr val="000000">
                      <a:alpha val="43137"/>
                    </a:srgbClr>
                  </a:outerShdw>
                </a:effectLst>
              </a:rPr>
              <a:t>Hiệp lòng dâng kính bánh thơm tinh tuyền. Rượu nồng dâng tiến với bao ước nguyện. Ăn năn ngày tháng đi hoang đàng, quyết tâm sửa sang. Nhìn về Thập Giá ngút cao khung trời. Vì tình yêu Chúa hiến thân cho đời. Noi gương nguyện bước đi theo Ngài, dẫu còn nặng vai.</a:t>
            </a:r>
            <a:endParaRPr lang="en-US" sz="4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154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0726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cs typeface="Times New Roman" pitchFamily="18" charset="0"/>
              </a:rPr>
              <a:t>Cùng</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Thầy</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Lên</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Núi</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Đinh</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Công</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Huỳnh</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&amp;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Huỳnh</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Minh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Kỳ</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Cùng Thầy con lên núi dựng ba lều nơi đây. Cùng Thầy hưởng vinh quang lãng quên nơi gian trần. Đường dài Ta-bor ấy thật gần nơi Núi Sọ. Đường tuy thấy rất gần mà vẫn xa dặm trường.</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700" b="1" u="sng" dirty="0">
                <a:solidFill>
                  <a:srgbClr val="FFFF00"/>
                </a:solidFill>
                <a:effectLst>
                  <a:outerShdw blurRad="38100" dist="38100" dir="2700000" algn="tl">
                    <a:srgbClr val="000000">
                      <a:alpha val="43137"/>
                    </a:srgbClr>
                  </a:outerShdw>
                </a:effectLst>
                <a:cs typeface="Times New Roman" pitchFamily="18" charset="0"/>
              </a:rPr>
              <a:t>:</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Nguyện Ngài cho con luôn hằng biến đổi cuộc đời. Cùng Ngài chịu đau thương gian nan vẫn đi tới. Nguyện Ngài cho con luôn được mãi giống như Ngài. Khổ sầu luôn vững lòng luôn kết hiệp từng giây.</a:t>
            </a:r>
          </a:p>
        </p:txBody>
      </p:sp>
    </p:spTree>
    <p:extLst>
      <p:ext uri="{BB962C8B-B14F-4D97-AF65-F5344CB8AC3E}">
        <p14:creationId xmlns:p14="http://schemas.microsoft.com/office/powerpoint/2010/main" val="1301984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Tk2:</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Cuộc đời luôn mơ ước những sang giàu vinh hoa. Lòng người hoài u mê đắm trong bao dục vọng. Ngài mời con lên núi cùng hiệp thông với Ngài. Tình yêu lắm chông gai sẽ nở hoa rạng ngời.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700" b="1" u="sng" dirty="0">
                <a:solidFill>
                  <a:srgbClr val="FFFF00"/>
                </a:solidFill>
                <a:effectLst>
                  <a:outerShdw blurRad="38100" dist="38100" dir="2700000" algn="tl">
                    <a:srgbClr val="000000">
                      <a:alpha val="43137"/>
                    </a:srgbClr>
                  </a:outerShdw>
                </a:effectLst>
                <a:cs typeface="Times New Roman" pitchFamily="18" charset="0"/>
              </a:rPr>
              <a:t>:</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Nguyện Ngài cho con luôn hằng biến đổi cuộc đời. Cùng Ngài chịu đau thương gian nan vẫn đi tới. Nguyện Ngài cho con luôn được mãi giống như Ngài. Khổ sầu luôn vững lòng luôn kết hiệp từng giây.</a:t>
            </a:r>
          </a:p>
        </p:txBody>
      </p:sp>
    </p:spTree>
    <p:extLst>
      <p:ext uri="{BB962C8B-B14F-4D97-AF65-F5344CB8AC3E}">
        <p14:creationId xmlns:p14="http://schemas.microsoft.com/office/powerpoint/2010/main" val="169914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Từng ngày trên dương thế có bao điều lo toan. Nguyện cầu Ngài thương ban đức tin luôn vững vàng. Dù gặp bao thử thách lòng mạnh tin đón nhận. Sợ chi những gian nguy vì Chúa luôn đồng hành.</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700" b="1" u="sng" dirty="0">
                <a:solidFill>
                  <a:srgbClr val="FFFF00"/>
                </a:solidFill>
                <a:effectLst>
                  <a:outerShdw blurRad="38100" dist="38100" dir="2700000" algn="tl">
                    <a:srgbClr val="000000">
                      <a:alpha val="43137"/>
                    </a:srgbClr>
                  </a:outerShdw>
                </a:effectLst>
                <a:cs typeface="Times New Roman" pitchFamily="18" charset="0"/>
              </a:rPr>
              <a:t>:</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Nguyện Ngài cho con luôn hằng biến đổi cuộc đời. Cùng Ngài chịu đau thương gian nan vẫn đi tới. Nguyện Ngài cho con luôn được mãi giống như Ngài. Khổ sầu luôn vững lòng luôn kết hiệp từng giây.</a:t>
            </a:r>
          </a:p>
        </p:txBody>
      </p:sp>
    </p:spTree>
    <p:extLst>
      <p:ext uri="{BB962C8B-B14F-4D97-AF65-F5344CB8AC3E}">
        <p14:creationId xmlns:p14="http://schemas.microsoft.com/office/powerpoint/2010/main" val="40994566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Kinh</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Chay</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Duy</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k1</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xin dâng muôn lời kinh thắm lệ chan hoà. Con kêu van Chuá nhân từ ghé mắt xót thương. Mùa chay thánh Chúa thương tha thứ tội nhơ. Lắng nghe con dâng lời khấn nguyện: Chúa ban ơn trong mùa thánh này.</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k2</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smtClean="0">
                <a:solidFill>
                  <a:schemeClr val="bg1"/>
                </a:solidFill>
                <a:effectLst>
                  <a:outerShdw blurRad="38100" dist="38100" dir="2700000" algn="tl">
                    <a:srgbClr val="000000">
                      <a:alpha val="43137"/>
                    </a:srgbClr>
                  </a:outerShdw>
                </a:effectLst>
              </a:rPr>
              <a:t>Trong </a:t>
            </a:r>
            <a:r>
              <a:rPr lang="vi-VN" sz="4600" b="1" dirty="0">
                <a:solidFill>
                  <a:schemeClr val="bg1"/>
                </a:solidFill>
                <a:effectLst>
                  <a:outerShdw blurRad="38100" dist="38100" dir="2700000" algn="tl">
                    <a:srgbClr val="000000">
                      <a:alpha val="43137"/>
                    </a:srgbClr>
                  </a:outerShdw>
                </a:effectLst>
              </a:rPr>
              <a:t>đêm thâu tâm hồn con vướng bao tội tình. Bao đau thương đã phủ đầy trên tấm thân con. Vì yếu đuối Chuá đã thấu rõ hồn con, Chúa khoan nhân thương gọi trở về. Khứng ban muôn tâm tình thánh thiện.</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cs typeface="Times New Roman" pitchFamily="18" charset="0"/>
              </a:rPr>
              <a:t>Từ</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Trong</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Đám</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Mây</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dirty="0" err="1" smtClean="0">
                <a:solidFill>
                  <a:schemeClr val="bg1"/>
                </a:solidFill>
                <a:effectLst>
                  <a:outerShdw blurRad="38100" dist="38100" dir="2700000" algn="tl">
                    <a:srgbClr val="000000">
                      <a:alpha val="43137"/>
                    </a:srgbClr>
                  </a:outerShdw>
                </a:effectLst>
                <a:cs typeface="Times New Roman" pitchFamily="18" charset="0"/>
              </a:rPr>
              <a:t>Mi</a:t>
            </a:r>
            <a:r>
              <a:rPr lang="en-US" sz="8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8000" b="1" i="1" dirty="0" err="1" smtClean="0">
                <a:solidFill>
                  <a:schemeClr val="bg1"/>
                </a:solidFill>
                <a:effectLst>
                  <a:outerShdw blurRad="38100" dist="38100" dir="2700000" algn="tl">
                    <a:srgbClr val="000000">
                      <a:alpha val="43137"/>
                    </a:srgbClr>
                  </a:outerShdw>
                </a:effectLst>
                <a:cs typeface="Times New Roman" pitchFamily="18" charset="0"/>
              </a:rPr>
              <a:t>Trầm</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Tk1:</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Từ trong đám mây sáng chói, có tiếng Chúa Cha phán rằng: Đây là Con Ta yêu dấu, các ngươi hãy nghe lời Người.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Lời Người là chân lý, là ánh sáng dẫn đưa con người. Cất bước theo Người, ta không lầm đường lạc lối. Lời Người là chân lý, là ánh sáng dẫn đưa con người. Cất bước theo Người ta đi về quê phúc vinh.</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Tk2:</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Đời ta tư bề sóng gió, có Chúa đỡ nâng suốt đời, lo gì gian nan nguy khó, vững tin ở nơi Danh Ngài.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1518</Words>
  <Application>Microsoft Office PowerPoint</Application>
  <PresentationFormat>On-screen Show (16:9)</PresentationFormat>
  <Paragraphs>57</Paragraphs>
  <Slides>59</Slides>
  <Notes>0</Notes>
  <HiddenSlides>0</HiddenSlides>
  <MMClips>0</MMClips>
  <ScaleCrop>false</ScaleCrop>
  <HeadingPairs>
    <vt:vector size="4" baseType="variant">
      <vt:variant>
        <vt:lpstr>Theme</vt:lpstr>
      </vt:variant>
      <vt:variant>
        <vt:i4>10</vt:i4>
      </vt:variant>
      <vt:variant>
        <vt:lpstr>Slide Titles</vt:lpstr>
      </vt:variant>
      <vt:variant>
        <vt:i4>59</vt:i4>
      </vt:variant>
    </vt:vector>
  </HeadingPairs>
  <TitlesOfParts>
    <vt:vector size="69"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PowerPoint Presentation</vt:lpstr>
      <vt:lpstr>Tập Hát Cộng Đoàn </vt:lpstr>
      <vt:lpstr>Đk: Trong miền đất dành cho kẻ sống, tôi sẽ bước đi trước mặt Ngài.</vt:lpstr>
      <vt:lpstr>Từ trong đám mây sáng chói, tiếng Chúa Cha phán rằng: “Đây là Con Ta rất yêu dấu, các ngươi hãy nghe lời Người”.</vt:lpstr>
      <vt:lpstr>PowerPoint Presentation</vt:lpstr>
      <vt:lpstr>Ca Nhập Lễ Từ Trong Đám Mây Mi Trầm</vt:lpstr>
      <vt:lpstr>Tk1: Từ trong đám mây sáng chói, có tiếng Chúa Cha phán rằng: Đây là Con Ta yêu dấu, các ngươi hãy nghe lời Người.</vt:lpstr>
      <vt:lpstr>Đk: Lời Người là chân lý, là ánh sáng dẫn đưa con người. Cất bước theo Người, ta không lầm đường lạc lối. Lời Người là chân lý, là ánh sáng dẫn đưa con người. Cất bước theo Người ta đi về quê phúc vinh.</vt:lpstr>
      <vt:lpstr>Tk2: Đời ta tư bề sóng gió, có Chúa đỡ nâng suốt đời, lo gì gian nan nguy khó, vững tin ở nơi Danh Ngài.</vt:lpstr>
      <vt:lpstr>Đk: Lời Người là chân lý, là ánh sáng dẫn đưa con người. Cất bước theo Người, ta không lầm đường lạc lối. Lời Người là chân lý, là ánh sáng dẫn đưa con người. Cất bước theo Người ta đi về quê phúc vinh.</vt:lpstr>
      <vt:lpstr>PowerPoint Presentation</vt:lpstr>
      <vt:lpstr>PowerPoint Presentation</vt:lpstr>
      <vt:lpstr>THÁNH VỊNH 115 CHÚA NHẬT II MÙA CHAY NĂM B LM KIM LONG</vt:lpstr>
      <vt:lpstr>Đk: Trong miền đất dành cho kẻ sống, tôi sẽ bước đi trước mặt Ngài.</vt:lpstr>
      <vt:lpstr>Tk1: Vẫn vững tin khi tôi nói rằng: Này phận tôi muôn nỗi khổ đau. Nơi Tôn Nhan thực đáng quý trọng kẻ tử vong vì trung nghĩa với Người.</vt:lpstr>
      <vt:lpstr>Đk: Trong miền đất dành cho kẻ sống, tôi sẽ bước đi trước mặt Ngài.</vt:lpstr>
      <vt:lpstr>Tk2: Tôi tớ đây thân con nữ tỳ được Ngài thương cởi xích xiềng cho. Nay xin dâng của lễ cảm tạ và cầu xin danh thánh của Ngài.</vt:lpstr>
      <vt:lpstr>Đk: Trong miền đất dành cho kẻ sống, tôi sẽ bước đi trước mặt Ngài.</vt:lpstr>
      <vt:lpstr>Tk3: Với Chúa đây tôi luôn giữ trọn lời thề xưa ngay trước toàn dân. Nơi khuôn viên đền thiêng của Ngài, giữa lòng ngươi, này Giê-ru-sa-lem.</vt:lpstr>
      <vt:lpstr>Đk: Trong miền đất dành cho kẻ sống, tôi sẽ bước đi trước mặt Ngài.</vt:lpstr>
      <vt:lpstr>PowerPoint Presentation</vt:lpstr>
      <vt:lpstr>Từ trong đám mây sáng chói, tiếng Chúa Cha phán rằng: “Đây là Con Ta rất yêu dấu, các ngươi hãy nghe lời Người”.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Ngọt ngào lời ca kính dâng Cha thiết tha ân tình. (Ha… a… a… ). Hòa cùng lời kinh những hy sinh dấn thân hãm mình. (Ha… a… a… ) Đường tình Thập Giá xưa Con Cha xuống ơn giao hòa. (Kính dâng lên Cha). Tội được tẩy xóa tránh vinh hoa đón ơn Vượt Qua. (Kính dâng lên Cha).</vt:lpstr>
      <vt:lpstr>Đk: Hiệp lòng dâng kính bánh thơm tinh tuyền. Rượu nồng dâng tiến với bao ước nguyện. Ăn năn ngày tháng đi hoang đàng, quyết tâm sửa sang. Nhìn về Thập Giá ngút cao khung trời. Vì tình yêu Chúa hiến thân cho đời. Noi gương nguyện bước đi theo Ngài, dẫu còn nặng vai.</vt:lpstr>
      <vt:lpstr>Tk2: Lặng thầm Mùa Chay kính dâng Cha mến tin đêm ngày (Ha… a… a… ). Hòa lại tình thân với tha nhân đắp xây công bình. (Ha… a… a… ). Nhục hình Thập Giá xưa Con Cha nối duyên đất trời. (Kính dâng lên Cha). Tạo cuộc đời mới phúc quang vinh với ơn Phục Sinh. (Kính dâng lên Cha).</vt:lpstr>
      <vt:lpstr>Đk: Hiệp lòng dâng kính bánh thơm tinh tuyền. Rượu nồng dâng tiến với bao ước nguyện. Ăn năn ngày tháng đi hoang đàng, quyết tâm sửa sang. Nhìn về Thập Giá ngút cao khung trời. Vì tình yêu Chúa hiến thân cho đời. Noi gương nguyện bước đi theo Ngài, dẫu còn nặng vai.</vt:lpstr>
      <vt:lpstr>PowerPoint Presentation</vt:lpstr>
      <vt:lpstr>PowerPoint Presentation</vt:lpstr>
      <vt:lpstr>PowerPoint Presentation</vt:lpstr>
      <vt:lpstr>Ca Nguyện Hiệp Lễ  Cùng Thầy Lên Núi Đinh Công Huỳnh &amp; Huỳnh Minh Kỳ</vt:lpstr>
      <vt:lpstr>Tk1: Cùng Thầy con lên núi dựng ba lều nơi đây. Cùng Thầy hưởng vinh quang lãng quên nơi gian trần. Đường dài Ta-bor ấy thật gần nơi Núi Sọ. Đường tuy thấy rất gần mà vẫn xa dặm trường.</vt:lpstr>
      <vt:lpstr>Đk: Nguyện Ngài cho con luôn hằng biến đổi cuộc đời. Cùng Ngài chịu đau thương gian nan vẫn đi tới. Nguyện Ngài cho con luôn được mãi giống như Ngài. Khổ sầu luôn vững lòng luôn kết hiệp từng giây.</vt:lpstr>
      <vt:lpstr>Tk2: Cuộc đời luôn mơ ước những sang giàu vinh hoa. Lòng người hoài u mê đắm trong bao dục vọng. Ngài mời con lên núi cùng hiệp thông với Ngài. Tình yêu lắm chông gai sẽ nở hoa rạng ngời.</vt:lpstr>
      <vt:lpstr>Đk: Nguyện Ngài cho con luôn hằng biến đổi cuộc đời. Cùng Ngài chịu đau thương gian nan vẫn đi tới. Nguyện Ngài cho con luôn được mãi giống như Ngài. Khổ sầu luôn vững lòng luôn kết hiệp từng giây.</vt:lpstr>
      <vt:lpstr>Tk3: Từng ngày trên dương thế có bao điều lo toan. Nguyện cầu Ngài thương ban đức tin luôn vững vàng. Dù gặp bao thử thách lòng mạnh tin đón nhận. Sợ chi những gian nguy vì Chúa luôn đồng hành.</vt:lpstr>
      <vt:lpstr>Đk: Nguyện Ngài cho con luôn hằng biến đổi cuộc đời. Cùng Ngài chịu đau thương gian nan vẫn đi tới. Nguyện Ngài cho con luôn được mãi giống như Ngài. Khổ sầu luôn vững lòng luôn kết hiệp từng giây.</vt:lpstr>
      <vt:lpstr>PowerPoint Presentation</vt:lpstr>
      <vt:lpstr>PowerPoint Presentation</vt:lpstr>
      <vt:lpstr>Ca Kết Lễ Kinh Chay Nguyễn Duy </vt:lpstr>
      <vt:lpstr>Tk1: Con xin dâng muôn lời kinh thắm lệ chan hoà. Con kêu van Chuá nhân từ ghé mắt xót thương. Mùa chay thánh Chúa thương tha thứ tội nhơ. Lắng nghe con dâng lời khấn nguyện: Chúa ban ơn trong mùa thánh này.</vt:lpstr>
      <vt:lpstr>Tk2: Trong đêm thâu tâm hồn con vướng bao tội tình. Bao đau thương đã phủ đầy trên tấm thân con. Vì yếu đuối Chuá đã thấu rõ hồn con, Chúa khoan nhân thương gọi trở về. Khứng ban muôn tâm tình thánh thiện.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61</cp:revision>
  <dcterms:created xsi:type="dcterms:W3CDTF">2023-01-29T22:00:16Z</dcterms:created>
  <dcterms:modified xsi:type="dcterms:W3CDTF">2024-02-22T09:57:29Z</dcterms:modified>
</cp:coreProperties>
</file>