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700" r:id="rId3"/>
    <p:sldMasterId id="2147483708" r:id="rId4"/>
    <p:sldMasterId id="2147483776" r:id="rId5"/>
    <p:sldMasterId id="2147483788" r:id="rId6"/>
    <p:sldMasterId id="2147483800" r:id="rId7"/>
    <p:sldMasterId id="2147483812" r:id="rId8"/>
    <p:sldMasterId id="2147483824" r:id="rId9"/>
    <p:sldMasterId id="2147483848" r:id="rId10"/>
  </p:sldMasterIdLst>
  <p:notesMasterIdLst>
    <p:notesMasterId r:id="rId86"/>
  </p:notesMasterIdLst>
  <p:sldIdLst>
    <p:sldId id="256" r:id="rId11"/>
    <p:sldId id="2146" r:id="rId12"/>
    <p:sldId id="1982" r:id="rId13"/>
    <p:sldId id="1986" r:id="rId14"/>
    <p:sldId id="9698" r:id="rId15"/>
    <p:sldId id="9699" r:id="rId16"/>
    <p:sldId id="9700" r:id="rId17"/>
    <p:sldId id="9697" r:id="rId18"/>
    <p:sldId id="9635" r:id="rId19"/>
    <p:sldId id="9636" r:id="rId20"/>
    <p:sldId id="9637" r:id="rId21"/>
    <p:sldId id="9638" r:id="rId22"/>
    <p:sldId id="9639" r:id="rId23"/>
    <p:sldId id="9640" r:id="rId24"/>
    <p:sldId id="9641" r:id="rId25"/>
    <p:sldId id="9642" r:id="rId26"/>
    <p:sldId id="9688" r:id="rId27"/>
    <p:sldId id="2361" r:id="rId28"/>
    <p:sldId id="9690" r:id="rId29"/>
    <p:sldId id="261" r:id="rId30"/>
    <p:sldId id="262" r:id="rId31"/>
    <p:sldId id="9674" r:id="rId32"/>
    <p:sldId id="9671" r:id="rId33"/>
    <p:sldId id="264" r:id="rId34"/>
    <p:sldId id="9675" r:id="rId35"/>
    <p:sldId id="9672" r:id="rId36"/>
    <p:sldId id="266" r:id="rId37"/>
    <p:sldId id="9676" r:id="rId38"/>
    <p:sldId id="9673" r:id="rId39"/>
    <p:sldId id="9689" r:id="rId40"/>
    <p:sldId id="9584" r:id="rId41"/>
    <p:sldId id="9658" r:id="rId42"/>
    <p:sldId id="9659" r:id="rId43"/>
    <p:sldId id="9644" r:id="rId44"/>
    <p:sldId id="9645" r:id="rId45"/>
    <p:sldId id="9646" r:id="rId46"/>
    <p:sldId id="9647" r:id="rId47"/>
    <p:sldId id="9648" r:id="rId48"/>
    <p:sldId id="9649" r:id="rId49"/>
    <p:sldId id="9650" r:id="rId50"/>
    <p:sldId id="9651" r:id="rId51"/>
    <p:sldId id="9652" r:id="rId52"/>
    <p:sldId id="9653" r:id="rId53"/>
    <p:sldId id="9654" r:id="rId54"/>
    <p:sldId id="9655" r:id="rId55"/>
    <p:sldId id="9656" r:id="rId56"/>
    <p:sldId id="9692" r:id="rId57"/>
    <p:sldId id="258" r:id="rId58"/>
    <p:sldId id="1134" r:id="rId59"/>
    <p:sldId id="1161" r:id="rId60"/>
    <p:sldId id="1139" r:id="rId61"/>
    <p:sldId id="9553" r:id="rId62"/>
    <p:sldId id="9701" r:id="rId63"/>
    <p:sldId id="9702" r:id="rId64"/>
    <p:sldId id="9703" r:id="rId65"/>
    <p:sldId id="9669" r:id="rId66"/>
    <p:sldId id="9710" r:id="rId67"/>
    <p:sldId id="9693" r:id="rId68"/>
    <p:sldId id="9384" r:id="rId69"/>
    <p:sldId id="9555" r:id="rId70"/>
    <p:sldId id="2344" r:id="rId71"/>
    <p:sldId id="9704" r:id="rId72"/>
    <p:sldId id="9556" r:id="rId73"/>
    <p:sldId id="9705" r:id="rId74"/>
    <p:sldId id="2348" r:id="rId75"/>
    <p:sldId id="9706" r:id="rId76"/>
    <p:sldId id="9691" r:id="rId77"/>
    <p:sldId id="9694" r:id="rId78"/>
    <p:sldId id="9390" r:id="rId79"/>
    <p:sldId id="2180" r:id="rId80"/>
    <p:sldId id="2182" r:id="rId81"/>
    <p:sldId id="9707" r:id="rId82"/>
    <p:sldId id="9708" r:id="rId83"/>
    <p:sldId id="9709" r:id="rId84"/>
    <p:sldId id="9695" r:id="rId8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93" autoAdjust="0"/>
  </p:normalViewPr>
  <p:slideViewPr>
    <p:cSldViewPr>
      <p:cViewPr>
        <p:scale>
          <a:sx n="100" d="100"/>
          <a:sy n="100" d="100"/>
        </p:scale>
        <p:origin x="-2338" y="-1080"/>
      </p:cViewPr>
      <p:guideLst>
        <p:guide orient="horz" pos="1620"/>
        <p:guide pos="2880"/>
      </p:guideLst>
    </p:cSldViewPr>
  </p:slideViewPr>
  <p:outlineViewPr>
    <p:cViewPr>
      <p:scale>
        <a:sx n="33" d="100"/>
        <a:sy n="33" d="100"/>
      </p:scale>
      <p:origin x="0" y="17851"/>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6.xml"/><Relationship Id="rId21" Type="http://schemas.openxmlformats.org/officeDocument/2006/relationships/slide" Target="slides/slide11.xml"/><Relationship Id="rId42" Type="http://schemas.openxmlformats.org/officeDocument/2006/relationships/slide" Target="slides/slide32.xml"/><Relationship Id="rId47" Type="http://schemas.openxmlformats.org/officeDocument/2006/relationships/slide" Target="slides/slide37.xml"/><Relationship Id="rId63" Type="http://schemas.openxmlformats.org/officeDocument/2006/relationships/slide" Target="slides/slide53.xml"/><Relationship Id="rId68" Type="http://schemas.openxmlformats.org/officeDocument/2006/relationships/slide" Target="slides/slide58.xml"/><Relationship Id="rId84" Type="http://schemas.openxmlformats.org/officeDocument/2006/relationships/slide" Target="slides/slide74.xml"/><Relationship Id="rId89" Type="http://schemas.openxmlformats.org/officeDocument/2006/relationships/theme" Target="theme/theme1.xml"/><Relationship Id="rId16" Type="http://schemas.openxmlformats.org/officeDocument/2006/relationships/slide" Target="slides/slide6.xml"/><Relationship Id="rId11" Type="http://schemas.openxmlformats.org/officeDocument/2006/relationships/slide" Target="slides/slide1.xml"/><Relationship Id="rId32" Type="http://schemas.openxmlformats.org/officeDocument/2006/relationships/slide" Target="slides/slide22.xml"/><Relationship Id="rId37" Type="http://schemas.openxmlformats.org/officeDocument/2006/relationships/slide" Target="slides/slide27.xml"/><Relationship Id="rId53" Type="http://schemas.openxmlformats.org/officeDocument/2006/relationships/slide" Target="slides/slide43.xml"/><Relationship Id="rId58" Type="http://schemas.openxmlformats.org/officeDocument/2006/relationships/slide" Target="slides/slide48.xml"/><Relationship Id="rId74" Type="http://schemas.openxmlformats.org/officeDocument/2006/relationships/slide" Target="slides/slide64.xml"/><Relationship Id="rId79" Type="http://schemas.openxmlformats.org/officeDocument/2006/relationships/slide" Target="slides/slide69.xml"/><Relationship Id="rId5" Type="http://schemas.openxmlformats.org/officeDocument/2006/relationships/slideMaster" Target="slideMasters/slideMaster5.xml"/><Relationship Id="rId90" Type="http://schemas.openxmlformats.org/officeDocument/2006/relationships/tableStyles" Target="tableStyles.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slide" Target="slides/slide54.xml"/><Relationship Id="rId69" Type="http://schemas.openxmlformats.org/officeDocument/2006/relationships/slide" Target="slides/slide59.xml"/><Relationship Id="rId77" Type="http://schemas.openxmlformats.org/officeDocument/2006/relationships/slide" Target="slides/slide67.xml"/><Relationship Id="rId8" Type="http://schemas.openxmlformats.org/officeDocument/2006/relationships/slideMaster" Target="slideMasters/slideMaster8.xml"/><Relationship Id="rId51" Type="http://schemas.openxmlformats.org/officeDocument/2006/relationships/slide" Target="slides/slide41.xml"/><Relationship Id="rId72" Type="http://schemas.openxmlformats.org/officeDocument/2006/relationships/slide" Target="slides/slide62.xml"/><Relationship Id="rId80" Type="http://schemas.openxmlformats.org/officeDocument/2006/relationships/slide" Target="slides/slide70.xml"/><Relationship Id="rId85" Type="http://schemas.openxmlformats.org/officeDocument/2006/relationships/slide" Target="slides/slide75.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slide" Target="slides/slide57.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slide" Target="slides/slide60.xml"/><Relationship Id="rId75" Type="http://schemas.openxmlformats.org/officeDocument/2006/relationships/slide" Target="slides/slide65.xml"/><Relationship Id="rId83" Type="http://schemas.openxmlformats.org/officeDocument/2006/relationships/slide" Target="slides/slide73.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10" Type="http://schemas.openxmlformats.org/officeDocument/2006/relationships/slideMaster" Target="slideMasters/slideMaster10.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73" Type="http://schemas.openxmlformats.org/officeDocument/2006/relationships/slide" Target="slides/slide63.xml"/><Relationship Id="rId78" Type="http://schemas.openxmlformats.org/officeDocument/2006/relationships/slide" Target="slides/slide68.xml"/><Relationship Id="rId81" Type="http://schemas.openxmlformats.org/officeDocument/2006/relationships/slide" Target="slides/slide71.xml"/><Relationship Id="rId86"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 Id="rId34" Type="http://schemas.openxmlformats.org/officeDocument/2006/relationships/slide" Target="slides/slide24.xml"/><Relationship Id="rId50" Type="http://schemas.openxmlformats.org/officeDocument/2006/relationships/slide" Target="slides/slide40.xml"/><Relationship Id="rId55" Type="http://schemas.openxmlformats.org/officeDocument/2006/relationships/slide" Target="slides/slide45.xml"/><Relationship Id="rId76" Type="http://schemas.openxmlformats.org/officeDocument/2006/relationships/slide" Target="slides/slide66.xml"/><Relationship Id="rId7" Type="http://schemas.openxmlformats.org/officeDocument/2006/relationships/slideMaster" Target="slideMasters/slideMaster7.xml"/><Relationship Id="rId71" Type="http://schemas.openxmlformats.org/officeDocument/2006/relationships/slide" Target="slides/slide61.xml"/><Relationship Id="rId2" Type="http://schemas.openxmlformats.org/officeDocument/2006/relationships/slideMaster" Target="slideMasters/slideMaster2.xml"/><Relationship Id="rId29" Type="http://schemas.openxmlformats.org/officeDocument/2006/relationships/slide" Target="slides/slide19.xml"/><Relationship Id="rId24" Type="http://schemas.openxmlformats.org/officeDocument/2006/relationships/slide" Target="slides/slide14.xml"/><Relationship Id="rId40" Type="http://schemas.openxmlformats.org/officeDocument/2006/relationships/slide" Target="slides/slide30.xml"/><Relationship Id="rId45" Type="http://schemas.openxmlformats.org/officeDocument/2006/relationships/slide" Target="slides/slide35.xml"/><Relationship Id="rId66" Type="http://schemas.openxmlformats.org/officeDocument/2006/relationships/slide" Target="slides/slide56.xml"/><Relationship Id="rId87" Type="http://schemas.openxmlformats.org/officeDocument/2006/relationships/presProps" Target="presProps.xml"/><Relationship Id="rId61" Type="http://schemas.openxmlformats.org/officeDocument/2006/relationships/slide" Target="slides/slide51.xml"/><Relationship Id="rId82" Type="http://schemas.openxmlformats.org/officeDocument/2006/relationships/slide" Target="slides/slide72.xml"/><Relationship Id="rId19"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1F385A-41BA-478A-AF40-EE388BA4354F}" type="datetimeFigureOut">
              <a:rPr lang="en-US" smtClean="0"/>
              <a:t>4/4/2024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5AE525-C807-438F-B928-E49A201560F7}" type="slidenum">
              <a:rPr lang="en-US" smtClean="0"/>
              <a:t>‹#›</a:t>
            </a:fld>
            <a:endParaRPr lang="en-US"/>
          </a:p>
        </p:txBody>
      </p:sp>
    </p:spTree>
    <p:extLst>
      <p:ext uri="{BB962C8B-B14F-4D97-AF65-F5344CB8AC3E}">
        <p14:creationId xmlns:p14="http://schemas.microsoft.com/office/powerpoint/2010/main" val="3542736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t>4/4/2024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839617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4/4/2024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82507043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920739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683019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51987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4/4/2024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6101991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23563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5827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434788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33461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4/4/2024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99999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4/4/2024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1400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4/4/2024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92778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3264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4/4/2024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684144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397127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42992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827915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141714063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6879927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25819718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40380788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305842613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379862502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127399730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t>4/4/2024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523336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42357257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926808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0442962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34342236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27638084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25981969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35519670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720799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744098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05117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t>4/4/2024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9364223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513541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549956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271682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40825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743361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226554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796067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683651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282592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17432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t>4/4/2024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878709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413799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425736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663114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841633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801119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123777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266241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072815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711902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40629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t>4/4/2024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9192345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121224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562867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25062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088390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581275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057580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798678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287644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718866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09893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t>4/4/2024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1310862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610945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701206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11346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834863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628611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034912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284458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021312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751043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48531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4/4/2024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1535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648845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622568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981076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289603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344377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672462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837059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313333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662634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05813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4/4/2024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3796457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973819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755464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606937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902588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871570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864346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884314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606000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406723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56935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3.jp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 Id="rId9" Type="http://schemas.openxmlformats.org/officeDocument/2006/relationships/image" Target="../media/image2.jp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1.jp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5.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t>4/4/2024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t>‹#›</a:t>
            </a:fld>
            <a:endParaRPr lang="en-US"/>
          </a:p>
        </p:txBody>
      </p:sp>
    </p:spTree>
    <p:extLst>
      <p:ext uri="{BB962C8B-B14F-4D97-AF65-F5344CB8AC3E}">
        <p14:creationId xmlns:p14="http://schemas.microsoft.com/office/powerpoint/2010/main" val="999573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7464868"/>
      </p:ext>
    </p:extLst>
  </p:cSld>
  <p:clrMap bg1="lt1" tx1="dk1" bg2="lt2" tx2="dk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 id="2147483855" r:id="rId7"/>
    <p:sldLayoutId id="2147483856" r:id="rId8"/>
    <p:sldLayoutId id="2147483857" r:id="rId9"/>
    <p:sldLayoutId id="2147483858" r:id="rId10"/>
    <p:sldLayoutId id="21474838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175883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884264261"/>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373343411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7995699"/>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8664955"/>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1694381"/>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4706212"/>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5867895"/>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4.jpg"/><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59.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g"/><Relationship Id="rId1" Type="http://schemas.openxmlformats.org/officeDocument/2006/relationships/slideLayout" Target="../slideLayouts/slideLayout48.xml"/></Relationships>
</file>

<file path=ppt/slides/_rels/slide3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0.xml"/></Relationships>
</file>

<file path=ppt/slides/_rels/slide4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4.jpg"/><Relationship Id="rId1" Type="http://schemas.openxmlformats.org/officeDocument/2006/relationships/slideLayout" Target="../slideLayouts/slideLayout81.xml"/></Relationships>
</file>

<file path=ppt/slides/_rels/slide4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0.xml"/></Relationships>
</file>

<file path=ppt/slides/_rels/slide6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92.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166402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Chủ tế:</a:t>
            </a:r>
            <a:r>
              <a:rPr lang="en-US" sz="40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a:solidFill>
                  <a:srgbClr val="FF0000"/>
                </a:solidFill>
                <a:effectLst>
                  <a:outerShdw blurRad="38100" dist="38100" dir="2700000" algn="tl">
                    <a:srgbClr val="000000">
                      <a:alpha val="43137"/>
                    </a:srgbClr>
                  </a:outerShdw>
                </a:effectLst>
                <a:latin typeface="+mj-lt"/>
                <a:cs typeface="Times New Roman" panose="02020603050405020304" pitchFamily="18" charset="0"/>
              </a:rPr>
              <a:t>Vinh danh Thiên Chúa trên các tầng trời.</a:t>
            </a:r>
            <a:br>
              <a:rPr lang="en-US" sz="5400" b="1" i="1">
                <a:solidFill>
                  <a:srgbClr val="FF0000"/>
                </a:solidFill>
                <a:effectLst>
                  <a:outerShdw blurRad="38100" dist="38100" dir="2700000" algn="tl">
                    <a:srgbClr val="000000">
                      <a:alpha val="43137"/>
                    </a:srgbClr>
                  </a:outerShdw>
                </a:effectLst>
                <a:latin typeface="+mj-lt"/>
                <a:cs typeface="Times New Roman" panose="02020603050405020304" pitchFamily="18" charset="0"/>
              </a:rPr>
            </a:br>
            <a:r>
              <a:rPr lang="vi-VN" sz="54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A+B:</a:t>
            </a:r>
            <a:r>
              <a:rPr lang="vi-VN"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Và bình an dưới thế cho người thiện tâm</a:t>
            </a:r>
            <a:r>
              <a:rPr lang="en-US"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endParaRPr lang="vi-VN"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258331470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ca ngợi Chúa.</a:t>
            </a:r>
          </a:p>
          <a:p>
            <a:pPr algn="l" eaLnBrk="1" hangingPunct="1">
              <a:lnSpc>
                <a:spcPct val="140000"/>
              </a:lnSpc>
            </a:pPr>
            <a:r>
              <a:rPr lang="en-US" sz="50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chúc tụng Chúa. </a:t>
            </a:r>
            <a:b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br>
            <a:r>
              <a:rPr lang="en-US" sz="50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thờ lạy Chúa. </a:t>
            </a:r>
          </a:p>
          <a:p>
            <a:pPr algn="l" eaLnBrk="1" hangingPunct="1">
              <a:lnSpc>
                <a:spcPct val="140000"/>
              </a:lnSpc>
            </a:pPr>
            <a:r>
              <a:rPr lang="en-US" sz="50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tôn vinh Chúa.</a:t>
            </a:r>
          </a:p>
        </p:txBody>
      </p:sp>
    </p:spTree>
    <p:extLst>
      <p:ext uri="{BB962C8B-B14F-4D97-AF65-F5344CB8AC3E}">
        <p14:creationId xmlns:p14="http://schemas.microsoft.com/office/powerpoint/2010/main" val="11204701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cảm tạ Chúa vì vinh quang cao cả Chúa.</a:t>
            </a:r>
          </a:p>
          <a:p>
            <a:pPr marL="0" indent="0" algn="just" eaLnBrk="1" hangingPunct="1">
              <a:lnSpc>
                <a:spcPct val="140000"/>
              </a:lnSpc>
              <a:buFontTx/>
              <a:buNone/>
            </a:pPr>
            <a:r>
              <a:rPr lang="vi-VN" sz="48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4178829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Lạy con một Thiên Chúa,            </a:t>
            </a:r>
            <a:r>
              <a:rPr lang="en-US" sz="48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Chúa Giêsu Kitô.</a:t>
            </a:r>
          </a:p>
          <a:p>
            <a:pPr marL="0" indent="0" algn="just" eaLnBrk="1" hangingPunct="1">
              <a:lnSpc>
                <a:spcPct val="145000"/>
              </a:lnSpc>
              <a:buFontTx/>
              <a:buNone/>
            </a:pPr>
            <a:r>
              <a:rPr lang="vi-VN" sz="48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31389246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Chúa xóa tội trần gian, xin thương xót chúng con.</a:t>
            </a:r>
          </a:p>
          <a:p>
            <a:pPr marL="0" indent="0" algn="just" eaLnBrk="1" hangingPunct="1">
              <a:lnSpc>
                <a:spcPct val="145000"/>
              </a:lnSpc>
              <a:buFontTx/>
              <a:buNone/>
            </a:pPr>
            <a:r>
              <a:rPr lang="en-US" sz="5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Chúa xóa tội trần gian, xin nhậm lời chúng con cầu khẩn.</a:t>
            </a:r>
          </a:p>
        </p:txBody>
      </p:sp>
    </p:spTree>
    <p:extLst>
      <p:ext uri="{BB962C8B-B14F-4D97-AF65-F5344CB8AC3E}">
        <p14:creationId xmlns:p14="http://schemas.microsoft.com/office/powerpoint/2010/main" val="123183766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Chúa ngự bên hữu Đức Chúa Cha, xin thương xót chúng con.</a:t>
            </a:r>
          </a:p>
          <a:p>
            <a:pPr marL="0" indent="0" algn="just" eaLnBrk="1" hangingPunct="1">
              <a:lnSpc>
                <a:spcPct val="150000"/>
              </a:lnSpc>
              <a:buFontTx/>
              <a:buNone/>
            </a:pPr>
            <a:r>
              <a:rPr lang="vi-VN" sz="48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Vì lạy </a:t>
            </a:r>
            <a:r>
              <a:rPr lang="vi-VN" sz="48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Chúa Giêsu Kitô, </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chỉ có Chúa là Đấng Thánh.</a:t>
            </a:r>
          </a:p>
        </p:txBody>
      </p:sp>
    </p:spTree>
    <p:extLst>
      <p:ext uri="{BB962C8B-B14F-4D97-AF65-F5344CB8AC3E}">
        <p14:creationId xmlns:p14="http://schemas.microsoft.com/office/powerpoint/2010/main" val="5457817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t>
            </a:r>
            <a:r>
              <a:rPr lang="vi-VN" sz="4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Amen.</a:t>
            </a:r>
          </a:p>
        </p:txBody>
      </p:sp>
    </p:spTree>
    <p:extLst>
      <p:ext uri="{BB962C8B-B14F-4D97-AF65-F5344CB8AC3E}">
        <p14:creationId xmlns:p14="http://schemas.microsoft.com/office/powerpoint/2010/main" val="99077359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61350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ormAutofit fontScale="90000"/>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2051" name="Rectangle 3"/>
          <p:cNvSpPr>
            <a:spLocks noGrp="1" noChangeArrowheads="1"/>
          </p:cNvSpPr>
          <p:nvPr>
            <p:ph type="subTitle" idx="1"/>
          </p:nvPr>
        </p:nvSpPr>
        <p:spPr>
          <a:xfrm>
            <a:off x="0" y="0"/>
            <a:ext cx="9144000" cy="5143500"/>
          </a:xfrm>
        </p:spPr>
        <p:txBody>
          <a:bodyPr anchor="ctr"/>
          <a:lstStyle/>
          <a:p>
            <a:pPr eaLnBrk="1" hangingPunct="1">
              <a:lnSpc>
                <a:spcPct val="120000"/>
              </a:lnSpc>
            </a:pPr>
            <a:endParaRPr lang="en-US" sz="4500" b="1" dirty="0">
              <a:solidFill>
                <a:srgbClr val="FFFF00"/>
              </a:solidFill>
              <a:latin typeface="Tahoma" pitchFamily="34" charset="0"/>
              <a:cs typeface="Tahoma" pitchFamily="34" charset="0"/>
            </a:endParaRPr>
          </a:p>
        </p:txBody>
      </p:sp>
      <p:sp>
        <p:nvSpPr>
          <p:cNvPr id="2052" name="Rectangle 4"/>
          <p:cNvSpPr>
            <a:spLocks noChangeArrowheads="1"/>
          </p:cNvSpPr>
          <p:nvPr/>
        </p:nvSpPr>
        <p:spPr bwMode="auto">
          <a:xfrm>
            <a:off x="3786187" y="16669"/>
            <a:ext cx="26161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1350">
                <a:solidFill>
                  <a:srgbClr val="000000"/>
                </a:solidFill>
              </a:rPr>
              <a:t>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1447800" y="361950"/>
            <a:ext cx="5715000" cy="1077218"/>
          </a:xfrm>
          <a:prstGeom prst="rect">
            <a:avLst/>
          </a:prstGeom>
          <a:noFill/>
        </p:spPr>
        <p:txBody>
          <a:bodyPr wrap="square" rtlCol="0">
            <a:spAutoFit/>
          </a:bodyPr>
          <a:lstStyle/>
          <a:p>
            <a:r>
              <a:rPr lang="en-US" sz="3200">
                <a:solidFill>
                  <a:srgbClr val="003399"/>
                </a:solidFill>
              </a:rPr>
              <a:t>Bài Đọc 1</a:t>
            </a:r>
          </a:p>
          <a:p>
            <a:r>
              <a:rPr lang="en-US" sz="3200">
                <a:solidFill>
                  <a:srgbClr val="003399"/>
                </a:solidFill>
              </a:rPr>
              <a:t>Bài trích sách công vụ Tông Đồ</a:t>
            </a:r>
          </a:p>
        </p:txBody>
      </p:sp>
      <p:sp>
        <p:nvSpPr>
          <p:cNvPr id="5" name="TextBox 4"/>
          <p:cNvSpPr txBox="1"/>
          <p:nvPr/>
        </p:nvSpPr>
        <p:spPr>
          <a:xfrm>
            <a:off x="706120" y="4248150"/>
            <a:ext cx="6925294" cy="646331"/>
          </a:xfrm>
          <a:prstGeom prst="rect">
            <a:avLst/>
          </a:prstGeom>
          <a:noFill/>
        </p:spPr>
        <p:txBody>
          <a:bodyPr wrap="none" rtlCol="0">
            <a:spAutoFit/>
          </a:bodyPr>
          <a:lstStyle/>
          <a:p>
            <a:r>
              <a:rPr lang="en-US" sz="3600" dirty="0" err="1">
                <a:solidFill>
                  <a:schemeClr val="bg1"/>
                </a:solidFill>
              </a:rPr>
              <a:t>Các</a:t>
            </a:r>
            <a:r>
              <a:rPr lang="en-US" sz="3600" dirty="0">
                <a:solidFill>
                  <a:schemeClr val="bg1"/>
                </a:solidFill>
              </a:rPr>
              <a:t> </a:t>
            </a:r>
            <a:r>
              <a:rPr lang="en-US" sz="3600" dirty="0" err="1">
                <a:solidFill>
                  <a:schemeClr val="bg1"/>
                </a:solidFill>
              </a:rPr>
              <a:t>tín</a:t>
            </a:r>
            <a:r>
              <a:rPr lang="en-US" sz="3600" dirty="0">
                <a:solidFill>
                  <a:schemeClr val="bg1"/>
                </a:solidFill>
              </a:rPr>
              <a:t> </a:t>
            </a:r>
            <a:r>
              <a:rPr lang="en-US" sz="3600" dirty="0" err="1">
                <a:solidFill>
                  <a:schemeClr val="bg1"/>
                </a:solidFill>
              </a:rPr>
              <a:t>hữu</a:t>
            </a:r>
            <a:r>
              <a:rPr lang="en-US" sz="3600" dirty="0">
                <a:solidFill>
                  <a:schemeClr val="bg1"/>
                </a:solidFill>
              </a:rPr>
              <a:t> </a:t>
            </a:r>
            <a:r>
              <a:rPr lang="en-US" sz="3600" dirty="0" err="1">
                <a:solidFill>
                  <a:schemeClr val="bg1"/>
                </a:solidFill>
              </a:rPr>
              <a:t>chỉ</a:t>
            </a:r>
            <a:r>
              <a:rPr lang="en-US" sz="3600" dirty="0">
                <a:solidFill>
                  <a:schemeClr val="bg1"/>
                </a:solidFill>
              </a:rPr>
              <a:t> </a:t>
            </a:r>
            <a:r>
              <a:rPr lang="en-US" sz="3600" dirty="0" err="1">
                <a:solidFill>
                  <a:schemeClr val="bg1"/>
                </a:solidFill>
              </a:rPr>
              <a:t>có</a:t>
            </a:r>
            <a:r>
              <a:rPr lang="en-US" sz="3600" dirty="0">
                <a:solidFill>
                  <a:schemeClr val="bg1"/>
                </a:solidFill>
              </a:rPr>
              <a:t> </a:t>
            </a:r>
            <a:r>
              <a:rPr lang="en-US" sz="3600" dirty="0" err="1">
                <a:solidFill>
                  <a:schemeClr val="bg1"/>
                </a:solidFill>
              </a:rPr>
              <a:t>một</a:t>
            </a:r>
            <a:r>
              <a:rPr lang="en-US" sz="3600" dirty="0">
                <a:solidFill>
                  <a:schemeClr val="bg1"/>
                </a:solidFill>
              </a:rPr>
              <a:t> </a:t>
            </a:r>
            <a:r>
              <a:rPr lang="en-US" sz="3600" dirty="0" err="1">
                <a:solidFill>
                  <a:schemeClr val="bg1"/>
                </a:solidFill>
              </a:rPr>
              <a:t>lòng</a:t>
            </a:r>
            <a:r>
              <a:rPr lang="en-US" sz="3600" dirty="0">
                <a:solidFill>
                  <a:schemeClr val="bg1"/>
                </a:solidFill>
              </a:rPr>
              <a:t> </a:t>
            </a:r>
            <a:r>
              <a:rPr lang="en-US" sz="3600" dirty="0" err="1">
                <a:solidFill>
                  <a:schemeClr val="bg1"/>
                </a:solidFill>
              </a:rPr>
              <a:t>một</a:t>
            </a:r>
            <a:r>
              <a:rPr lang="en-US" sz="3600" dirty="0">
                <a:solidFill>
                  <a:schemeClr val="bg1"/>
                </a:solidFill>
              </a:rPr>
              <a:t> ý.</a:t>
            </a:r>
          </a:p>
        </p:txBody>
      </p:sp>
    </p:spTree>
    <p:extLst>
      <p:ext uri="{BB962C8B-B14F-4D97-AF65-F5344CB8AC3E}">
        <p14:creationId xmlns:p14="http://schemas.microsoft.com/office/powerpoint/2010/main" val="6641767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ormAutofit fontScale="90000"/>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2051" name="Rectangle 3"/>
          <p:cNvSpPr>
            <a:spLocks noGrp="1" noChangeArrowheads="1"/>
          </p:cNvSpPr>
          <p:nvPr>
            <p:ph type="subTitle" idx="1"/>
          </p:nvPr>
        </p:nvSpPr>
        <p:spPr>
          <a:xfrm>
            <a:off x="0" y="0"/>
            <a:ext cx="9144000" cy="5143500"/>
          </a:xfrm>
        </p:spPr>
        <p:txBody>
          <a:bodyPr anchor="ctr">
            <a:normAutofit/>
          </a:bodyPr>
          <a:lstStyle/>
          <a:p>
            <a:pPr eaLnBrk="1" hangingPunct="1">
              <a:lnSpc>
                <a:spcPct val="120000"/>
              </a:lnSpc>
            </a:pPr>
            <a:r>
              <a:rPr lang="en-US" sz="5400" b="1">
                <a:solidFill>
                  <a:srgbClr val="FF0000"/>
                </a:solidFill>
                <a:latin typeface="+mj-lt"/>
                <a:cs typeface="Tahoma" pitchFamily="34" charset="0"/>
              </a:rPr>
              <a:t>THÁNH VỊNH 117</a:t>
            </a:r>
          </a:p>
          <a:p>
            <a:pPr eaLnBrk="1" hangingPunct="1">
              <a:lnSpc>
                <a:spcPct val="120000"/>
              </a:lnSpc>
            </a:pPr>
            <a:r>
              <a:rPr lang="en-US" sz="5400" b="1">
                <a:solidFill>
                  <a:srgbClr val="FF0000"/>
                </a:solidFill>
                <a:latin typeface="+mj-lt"/>
                <a:cs typeface="Tahoma" pitchFamily="34" charset="0"/>
              </a:rPr>
              <a:t>Lm Kim Long</a:t>
            </a:r>
          </a:p>
          <a:p>
            <a:pPr eaLnBrk="1" hangingPunct="1">
              <a:lnSpc>
                <a:spcPct val="120000"/>
              </a:lnSpc>
            </a:pPr>
            <a:r>
              <a:rPr lang="en-US" sz="5400" b="1">
                <a:solidFill>
                  <a:srgbClr val="FF0000"/>
                </a:solidFill>
                <a:latin typeface="+mj-lt"/>
                <a:cs typeface="Tahoma" pitchFamily="34" charset="0"/>
              </a:rPr>
              <a:t>03 câu</a:t>
            </a:r>
            <a:endParaRPr lang="en-US" sz="5400" b="1" dirty="0">
              <a:solidFill>
                <a:srgbClr val="FF0000"/>
              </a:solidFill>
              <a:latin typeface="+mj-lt"/>
              <a:cs typeface="Tahoma" pitchFamily="34" charset="0"/>
            </a:endParaRPr>
          </a:p>
        </p:txBody>
      </p:sp>
      <p:sp>
        <p:nvSpPr>
          <p:cNvPr id="2052" name="Rectangle 4"/>
          <p:cNvSpPr>
            <a:spLocks noChangeArrowheads="1"/>
          </p:cNvSpPr>
          <p:nvPr/>
        </p:nvSpPr>
        <p:spPr bwMode="auto">
          <a:xfrm>
            <a:off x="3786187" y="16669"/>
            <a:ext cx="26161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1350">
                <a:solidFill>
                  <a:srgbClr val="000000"/>
                </a:solidFill>
              </a:rPr>
              <a:t>  </a:t>
            </a:r>
          </a:p>
        </p:txBody>
      </p:sp>
    </p:spTree>
    <p:extLst>
      <p:ext uri="{BB962C8B-B14F-4D97-AF65-F5344CB8AC3E}">
        <p14:creationId xmlns:p14="http://schemas.microsoft.com/office/powerpoint/2010/main" val="42178716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590550"/>
            <a:ext cx="9144000" cy="4267200"/>
          </a:xfrm>
        </p:spPr>
        <p:txBody>
          <a:bodyPr>
            <a:normAutofit fontScale="92500"/>
          </a:bodyPr>
          <a:lstStyle/>
          <a:p>
            <a:pPr marL="27432" indent="0" algn="ctr">
              <a:lnSpc>
                <a:spcPct val="120000"/>
              </a:lnSpc>
              <a:buNone/>
            </a:pPr>
            <a:r>
              <a:rPr lang="en-US" sz="72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Ca </a:t>
            </a:r>
            <a:r>
              <a:rPr lang="en-US" sz="72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nhập</a:t>
            </a:r>
            <a:r>
              <a:rPr lang="en-US" sz="72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72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lễ</a:t>
            </a:r>
            <a:r>
              <a:rPr lang="en-US" sz="72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vi-VN" sz="66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Đến Với Lòng Thương Xót</a:t>
            </a:r>
            <a:endParaRPr lang="en-US" sz="66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endParaRPr>
          </a:p>
          <a:p>
            <a:pPr marL="27432" indent="0" algn="ctr">
              <a:lnSpc>
                <a:spcPct val="120000"/>
              </a:lnSpc>
              <a:buNone/>
            </a:pPr>
            <a:r>
              <a:rPr lang="vi-VN" sz="5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Từ An</a:t>
            </a:r>
            <a:endParaRPr lang="en-US" sz="5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6321377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6600" b="1" u="sng" dirty="0">
                <a:solidFill>
                  <a:srgbClr val="FF0000"/>
                </a:solidFill>
                <a:effectLst>
                  <a:outerShdw blurRad="38100" dist="38100" dir="2700000" algn="tl">
                    <a:srgbClr val="000000">
                      <a:alpha val="43137"/>
                    </a:srgbClr>
                  </a:outerShdw>
                </a:effectLst>
                <a:latin typeface="+mj-lt"/>
                <a:cs typeface="Times New Roman" pitchFamily="18" charset="0"/>
              </a:rPr>
              <a:t>:</a:t>
            </a:r>
            <a:r>
              <a:rPr lang="en-US" sz="72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7200" b="1" dirty="0">
                <a:solidFill>
                  <a:srgbClr val="003399"/>
                </a:solidFill>
                <a:latin typeface="+mj-lt"/>
                <a:cs typeface="Times New Roman" panose="02020603050405020304" pitchFamily="18" charset="0"/>
              </a:rPr>
              <a:t>Hãy tạ ơn Chúa vì Chúa nhân từ, ngàn đời Chúa vẫn trọn tình thương.</a:t>
            </a:r>
            <a:endParaRPr lang="en-US" sz="72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8406823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b="1" u="sng" dirty="0">
                <a:solidFill>
                  <a:srgbClr val="FF0000"/>
                </a:solidFill>
                <a:effectLst>
                  <a:outerShdw blurRad="38100" dist="38100" dir="2700000" algn="tl">
                    <a:srgbClr val="000000">
                      <a:alpha val="43137"/>
                    </a:srgbClr>
                  </a:outerShdw>
                </a:effectLst>
                <a:latin typeface="+mj-lt"/>
                <a:cs typeface="Times New Roman" pitchFamily="18" charset="0"/>
              </a:rPr>
              <a:t>Tk1:</a:t>
            </a:r>
            <a:r>
              <a:rPr lang="en-US" sz="7200" b="1" dirty="0">
                <a:solidFill>
                  <a:srgbClr val="FF0000"/>
                </a:solidFill>
                <a:effectLst>
                  <a:outerShdw blurRad="38100" dist="38100" dir="2700000" algn="tl">
                    <a:srgbClr val="000000">
                      <a:alpha val="43137"/>
                    </a:srgbClr>
                  </a:outerShdw>
                </a:effectLst>
                <a:latin typeface="+mj-lt"/>
                <a:cs typeface="Times New Roman" pitchFamily="18" charset="0"/>
              </a:rPr>
              <a:t> </a:t>
            </a:r>
            <a:r>
              <a:rPr lang="vi-VN" sz="5300" b="1" dirty="0">
                <a:solidFill>
                  <a:srgbClr val="003399"/>
                </a:solidFill>
                <a:latin typeface="+mj-lt"/>
                <a:cs typeface="Times New Roman" panose="02020603050405020304" pitchFamily="18" charset="0"/>
              </a:rPr>
              <a:t>Is-ra-el nào hãy nói rằng: Ngàn đời Chúa vẫn trọn tình thương. A-a-ron hãy nói lên rằng: Ngàn đời Chúa vẫn trọn tình thương. </a:t>
            </a:r>
            <a:endParaRPr lang="en-US" sz="72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7235622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8800" b="1" u="sng" dirty="0">
                <a:solidFill>
                  <a:srgbClr val="FF0000"/>
                </a:solidFill>
                <a:effectLst>
                  <a:outerShdw blurRad="38100" dist="38100" dir="2700000" algn="tl">
                    <a:srgbClr val="000000">
                      <a:alpha val="43137"/>
                    </a:srgbClr>
                  </a:outerShdw>
                </a:effectLst>
                <a:latin typeface="+mj-lt"/>
                <a:cs typeface="Times New Roman" pitchFamily="18" charset="0"/>
              </a:rPr>
              <a:t>***:</a:t>
            </a:r>
            <a:r>
              <a:rPr lang="en-US" sz="9600" b="1" dirty="0">
                <a:solidFill>
                  <a:srgbClr val="FF0000"/>
                </a:solidFill>
                <a:effectLst>
                  <a:outerShdw blurRad="38100" dist="38100" dir="2700000" algn="tl">
                    <a:srgbClr val="000000">
                      <a:alpha val="43137"/>
                    </a:srgbClr>
                  </a:outerShdw>
                </a:effectLst>
                <a:latin typeface="+mj-lt"/>
                <a:cs typeface="Times New Roman" pitchFamily="18" charset="0"/>
              </a:rPr>
              <a:t> </a:t>
            </a:r>
            <a:r>
              <a:rPr lang="vi-VN" sz="6600" b="1" dirty="0">
                <a:solidFill>
                  <a:srgbClr val="003399"/>
                </a:solidFill>
                <a:latin typeface="+mj-lt"/>
                <a:cs typeface="Times New Roman" panose="02020603050405020304" pitchFamily="18" charset="0"/>
              </a:rPr>
              <a:t>Ai tôn sợ Chúa hãy nói lên rằng: Ngàn </a:t>
            </a:r>
            <a:r>
              <a:rPr lang="en-US" sz="6600" b="1" dirty="0">
                <a:solidFill>
                  <a:srgbClr val="003399"/>
                </a:solidFill>
                <a:latin typeface="+mj-lt"/>
                <a:cs typeface="Times New Roman" panose="02020603050405020304" pitchFamily="18" charset="0"/>
              </a:rPr>
              <a:t>đ</a:t>
            </a:r>
            <a:r>
              <a:rPr lang="vi-VN" sz="6600" b="1" dirty="0">
                <a:solidFill>
                  <a:srgbClr val="003399"/>
                </a:solidFill>
                <a:latin typeface="+mj-lt"/>
                <a:cs typeface="Times New Roman" panose="02020603050405020304" pitchFamily="18" charset="0"/>
              </a:rPr>
              <a:t>ời Chúa vẫn trọn tình thương.</a:t>
            </a:r>
            <a:endParaRPr lang="en-US" sz="9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5079012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6600" b="1" u="sng" dirty="0">
                <a:solidFill>
                  <a:srgbClr val="FF0000"/>
                </a:solidFill>
                <a:effectLst>
                  <a:outerShdw blurRad="38100" dist="38100" dir="2700000" algn="tl">
                    <a:srgbClr val="000000">
                      <a:alpha val="43137"/>
                    </a:srgbClr>
                  </a:outerShdw>
                </a:effectLst>
                <a:latin typeface="+mj-lt"/>
                <a:cs typeface="Times New Roman" pitchFamily="18" charset="0"/>
              </a:rPr>
              <a:t>:</a:t>
            </a:r>
            <a:r>
              <a:rPr lang="en-US" sz="72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7200" b="1" dirty="0">
                <a:solidFill>
                  <a:srgbClr val="003399"/>
                </a:solidFill>
                <a:latin typeface="+mj-lt"/>
                <a:cs typeface="Times New Roman" panose="02020603050405020304" pitchFamily="18" charset="0"/>
              </a:rPr>
              <a:t>Hãy tạ ơn Chúa vì Chúa nhân từ, ngàn đời Chúa vẫn trọn tình thương.</a:t>
            </a:r>
            <a:endParaRPr lang="en-US" sz="72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8975791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1" u="sng" dirty="0">
                <a:solidFill>
                  <a:srgbClr val="FF0000"/>
                </a:solidFill>
                <a:effectLst>
                  <a:outerShdw blurRad="38100" dist="38100" dir="2700000" algn="tl">
                    <a:srgbClr val="000000">
                      <a:alpha val="43137"/>
                    </a:srgbClr>
                  </a:outerShdw>
                </a:effectLst>
                <a:latin typeface="+mj-lt"/>
                <a:cs typeface="Times New Roman" pitchFamily="18" charset="0"/>
              </a:rPr>
              <a:t>Tk2:</a:t>
            </a:r>
            <a:r>
              <a:rPr lang="en-US" sz="54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alt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Cánh</a:t>
            </a:r>
            <a:r>
              <a:rPr lang="en-US" alt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tay</a:t>
            </a:r>
            <a:r>
              <a:rPr lang="en-US" alt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alt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vận</a:t>
            </a:r>
            <a:r>
              <a:rPr lang="en-US" alt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dụng</a:t>
            </a:r>
            <a:r>
              <a:rPr lang="en-US" alt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uy</a:t>
            </a:r>
            <a:r>
              <a:rPr lang="en-US" alt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lực</a:t>
            </a:r>
            <a:r>
              <a:rPr lang="en-US" alt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kìa</a:t>
            </a:r>
            <a:r>
              <a:rPr lang="en-US" alt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là</a:t>
            </a:r>
            <a:r>
              <a:rPr lang="en-US" alt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cánh</a:t>
            </a:r>
            <a:r>
              <a:rPr lang="en-US" alt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hữu</a:t>
            </a:r>
            <a:r>
              <a:rPr lang="en-US" alt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Ngài</a:t>
            </a:r>
            <a:r>
              <a:rPr lang="en-US" alt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vùng</a:t>
            </a:r>
            <a:r>
              <a:rPr lang="en-US" alt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cao</a:t>
            </a:r>
            <a:r>
              <a:rPr lang="en-US" alt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thoát</a:t>
            </a:r>
            <a:r>
              <a:rPr lang="en-US" alt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vong</a:t>
            </a:r>
            <a:r>
              <a:rPr lang="en-US" alt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thân</a:t>
            </a:r>
            <a:r>
              <a:rPr lang="en-US" alt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và</a:t>
            </a:r>
            <a:r>
              <a:rPr lang="en-US" alt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sống</a:t>
            </a:r>
            <a:r>
              <a:rPr lang="en-US" alt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loan </a:t>
            </a:r>
            <a:r>
              <a:rPr lang="en-US" alt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truyền</a:t>
            </a:r>
            <a:r>
              <a:rPr lang="en-US" alt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sự</a:t>
            </a:r>
            <a:r>
              <a:rPr lang="en-US" alt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nghiệp</a:t>
            </a:r>
            <a:r>
              <a:rPr lang="en-US" alt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alt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trót</a:t>
            </a:r>
            <a:r>
              <a:rPr lang="en-US" alt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cả</a:t>
            </a:r>
            <a:r>
              <a:rPr lang="en-US" alt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đời</a:t>
            </a:r>
            <a:r>
              <a:rPr lang="en-US" alt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tôi</a:t>
            </a:r>
            <a:r>
              <a:rPr lang="en-US" alt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endParaRPr lang="en-US" sz="54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2633481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1" u="sng" dirty="0">
                <a:solidFill>
                  <a:srgbClr val="FF0000"/>
                </a:solidFill>
                <a:effectLst>
                  <a:outerShdw blurRad="38100" dist="38100" dir="2700000" algn="tl">
                    <a:srgbClr val="000000">
                      <a:alpha val="43137"/>
                    </a:srgbClr>
                  </a:outerShdw>
                </a:effectLst>
                <a:latin typeface="+mj-lt"/>
                <a:cs typeface="Times New Roman" pitchFamily="18" charset="0"/>
              </a:rPr>
              <a:t>***:</a:t>
            </a:r>
            <a:r>
              <a:rPr lang="en-US" sz="54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alt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Vâng</a:t>
            </a:r>
            <a:r>
              <a:rPr lang="en-US" alt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tôi</a:t>
            </a:r>
            <a:r>
              <a:rPr lang="en-US" alt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bị</a:t>
            </a:r>
            <a:r>
              <a:rPr lang="en-US" alt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alt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từng</a:t>
            </a:r>
            <a:r>
              <a:rPr lang="en-US" alt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đã</a:t>
            </a:r>
            <a:r>
              <a:rPr lang="en-US" alt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sửa</a:t>
            </a:r>
            <a:r>
              <a:rPr lang="en-US" alt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phạt</a:t>
            </a:r>
            <a:r>
              <a:rPr lang="en-US" alt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Ngài</a:t>
            </a:r>
            <a:r>
              <a:rPr lang="en-US" alt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chẳng</a:t>
            </a:r>
            <a:r>
              <a:rPr lang="en-US" alt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nỡ</a:t>
            </a:r>
            <a:r>
              <a:rPr lang="en-US" alt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khiến</a:t>
            </a:r>
            <a:r>
              <a:rPr lang="en-US" alt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bị</a:t>
            </a:r>
            <a:r>
              <a:rPr lang="en-US" alt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mạng</a:t>
            </a:r>
            <a:r>
              <a:rPr lang="en-US" alt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vong</a:t>
            </a:r>
            <a:r>
              <a:rPr lang="en-US" alt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endParaRPr lang="en-US" sz="54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8280194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72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7200" b="1" u="sng" dirty="0">
                <a:solidFill>
                  <a:srgbClr val="FF0000"/>
                </a:solidFill>
                <a:effectLst>
                  <a:outerShdw blurRad="38100" dist="38100" dir="2700000" algn="tl">
                    <a:srgbClr val="000000">
                      <a:alpha val="43137"/>
                    </a:srgbClr>
                  </a:outerShdw>
                </a:effectLst>
                <a:latin typeface="+mj-lt"/>
                <a:cs typeface="Times New Roman" pitchFamily="18" charset="0"/>
              </a:rPr>
              <a:t>:</a:t>
            </a:r>
            <a:r>
              <a:rPr lang="en-US" sz="80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8000" b="1" dirty="0">
                <a:solidFill>
                  <a:srgbClr val="003399"/>
                </a:solidFill>
                <a:latin typeface="+mj-lt"/>
                <a:cs typeface="Times New Roman" panose="02020603050405020304" pitchFamily="18" charset="0"/>
              </a:rPr>
              <a:t>Hãy tạ ơn Chúa vì Chúa nhân từ, ngàn đời Chúa vẫn trọn tình thương.</a:t>
            </a:r>
            <a:endParaRPr lang="en-US" sz="8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9701007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100" b="1" u="sng" dirty="0">
                <a:solidFill>
                  <a:srgbClr val="FF0000"/>
                </a:solidFill>
                <a:effectLst>
                  <a:outerShdw blurRad="38100" dist="38100" dir="2700000" algn="tl">
                    <a:srgbClr val="000000">
                      <a:alpha val="43137"/>
                    </a:srgbClr>
                  </a:outerShdw>
                </a:effectLst>
                <a:latin typeface="+mj-lt"/>
                <a:cs typeface="Times New Roman" pitchFamily="18" charset="0"/>
              </a:rPr>
              <a:t>Tk3:</a:t>
            </a:r>
            <a:r>
              <a:rPr lang="en-US" sz="61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altLang="en-US" sz="61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Đó</a:t>
            </a:r>
            <a:r>
              <a:rPr lang="en-US" altLang="en-US" sz="61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61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viên</a:t>
            </a:r>
            <a:r>
              <a:rPr lang="en-US" altLang="en-US" sz="61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61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đá</a:t>
            </a:r>
            <a:r>
              <a:rPr lang="en-US" altLang="en-US" sz="61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61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thợ</a:t>
            </a:r>
            <a:r>
              <a:rPr lang="en-US" altLang="en-US" sz="61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61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nề</a:t>
            </a:r>
            <a:r>
              <a:rPr lang="en-US" altLang="en-US" sz="61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61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đã</a:t>
            </a:r>
            <a:r>
              <a:rPr lang="en-US" altLang="en-US" sz="61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61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loại</a:t>
            </a:r>
            <a:r>
              <a:rPr lang="en-US" altLang="en-US" sz="61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61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lại</a:t>
            </a:r>
            <a:r>
              <a:rPr lang="en-US" altLang="en-US" sz="61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61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thành</a:t>
            </a:r>
            <a:r>
              <a:rPr lang="en-US" altLang="en-US" sz="61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61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đá</a:t>
            </a:r>
            <a:r>
              <a:rPr lang="en-US" altLang="en-US" sz="61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61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góc</a:t>
            </a:r>
            <a:r>
              <a:rPr lang="en-US" altLang="en-US" sz="61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61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tường</a:t>
            </a:r>
            <a:r>
              <a:rPr lang="en-US" altLang="en-US" sz="61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61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rồi</a:t>
            </a:r>
            <a:r>
              <a:rPr lang="en-US" altLang="en-US" sz="61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61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đây</a:t>
            </a:r>
            <a:r>
              <a:rPr lang="en-US" altLang="en-US" sz="61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61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Đó</a:t>
            </a:r>
            <a:r>
              <a:rPr lang="en-US" altLang="en-US" sz="61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61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chính</a:t>
            </a:r>
            <a:r>
              <a:rPr lang="en-US" altLang="en-US" sz="61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61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công</a:t>
            </a:r>
            <a:r>
              <a:rPr lang="en-US" altLang="en-US" sz="61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61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trình</a:t>
            </a:r>
            <a:r>
              <a:rPr lang="en-US" altLang="en-US" sz="61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61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altLang="en-US" sz="61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61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đã</a:t>
            </a:r>
            <a:r>
              <a:rPr lang="en-US" altLang="en-US" sz="61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61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làm</a:t>
            </a:r>
            <a:r>
              <a:rPr lang="en-US" altLang="en-US" sz="61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61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kỳ</a:t>
            </a:r>
            <a:r>
              <a:rPr lang="en-US" altLang="en-US" sz="61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61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diệu</a:t>
            </a:r>
            <a:r>
              <a:rPr lang="en-US" altLang="en-US" sz="61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61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trước</a:t>
            </a:r>
            <a:r>
              <a:rPr lang="en-US" altLang="en-US" sz="61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61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mắt</a:t>
            </a:r>
            <a:r>
              <a:rPr lang="en-US" altLang="en-US" sz="61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61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mọi</a:t>
            </a:r>
            <a:r>
              <a:rPr lang="en-US" altLang="en-US" sz="61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61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phạm</a:t>
            </a:r>
            <a:r>
              <a:rPr lang="en-US" altLang="en-US" sz="61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61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nhân</a:t>
            </a:r>
            <a:r>
              <a:rPr lang="en-US" altLang="en-US" sz="61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endParaRPr lang="en-US" sz="61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4630370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1" u="sng" dirty="0">
                <a:solidFill>
                  <a:srgbClr val="FF0000"/>
                </a:solidFill>
                <a:effectLst>
                  <a:outerShdw blurRad="38100" dist="38100" dir="2700000" algn="tl">
                    <a:srgbClr val="000000">
                      <a:alpha val="43137"/>
                    </a:srgbClr>
                  </a:outerShdw>
                </a:effectLst>
                <a:latin typeface="+mj-lt"/>
                <a:cs typeface="Times New Roman" pitchFamily="18" charset="0"/>
              </a:rPr>
              <a:t>***:</a:t>
            </a:r>
            <a:r>
              <a:rPr lang="en-US" sz="48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alt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Vâng</a:t>
            </a:r>
            <a:r>
              <a:rPr lang="en-US" alt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đây</a:t>
            </a:r>
            <a:r>
              <a:rPr lang="en-US" alt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là</a:t>
            </a:r>
            <a:r>
              <a:rPr lang="en-US" alt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chính</a:t>
            </a:r>
            <a:r>
              <a:rPr lang="en-US" alt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ngày</a:t>
            </a:r>
            <a:r>
              <a:rPr lang="en-US" alt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alt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tạo</a:t>
            </a:r>
            <a:r>
              <a:rPr lang="en-US" alt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thành</a:t>
            </a:r>
            <a:r>
              <a:rPr lang="en-US" alt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ngày</a:t>
            </a:r>
            <a:r>
              <a:rPr lang="en-US" alt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này</a:t>
            </a:r>
            <a:r>
              <a:rPr lang="en-US" alt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hãy</a:t>
            </a:r>
            <a:r>
              <a:rPr lang="en-US" alt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hát</a:t>
            </a:r>
            <a:r>
              <a:rPr lang="en-US" alt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hò</a:t>
            </a:r>
            <a:r>
              <a:rPr lang="en-US" alt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mừng</a:t>
            </a:r>
            <a:r>
              <a:rPr lang="en-US" alt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vui</a:t>
            </a:r>
            <a:r>
              <a:rPr lang="en-US" alt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endParaRPr lang="en-US" sz="48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214107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6600" b="1" u="sng" dirty="0">
                <a:solidFill>
                  <a:srgbClr val="FF0000"/>
                </a:solidFill>
                <a:effectLst>
                  <a:outerShdw blurRad="38100" dist="38100" dir="2700000" algn="tl">
                    <a:srgbClr val="000000">
                      <a:alpha val="43137"/>
                    </a:srgbClr>
                  </a:outerShdw>
                </a:effectLst>
                <a:latin typeface="+mj-lt"/>
                <a:cs typeface="Times New Roman" pitchFamily="18" charset="0"/>
              </a:rPr>
              <a:t>:</a:t>
            </a:r>
            <a:r>
              <a:rPr lang="en-US" sz="72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7200" b="1" dirty="0">
                <a:solidFill>
                  <a:srgbClr val="003399"/>
                </a:solidFill>
                <a:latin typeface="+mj-lt"/>
                <a:cs typeface="Times New Roman" panose="02020603050405020304" pitchFamily="18" charset="0"/>
              </a:rPr>
              <a:t>Hãy tạ ơn Chúa vì Chúa nhân từ, ngàn đời Chúa vẫn trọn tình thương.</a:t>
            </a:r>
            <a:endParaRPr lang="en-US" sz="72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2190372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36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36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36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3600" b="1" dirty="0">
                <a:solidFill>
                  <a:srgbClr val="003399"/>
                </a:solidFill>
                <a:latin typeface="+mj-lt"/>
                <a:cs typeface="Times New Roman" panose="02020603050405020304" pitchFamily="18" charset="0"/>
              </a:rPr>
              <a:t> Hãy đến đây ta hãy đến đây, kính Lòng Thương Xót Chúa. Vì tình Chúa bao la trên chúng ta luôn tha thứ chan hòa đỡ nâng trên đường xa. Hãy đến đây ta hãy đến đây, kính Lòng Thương Xót Chúa vì tình Chúa yêu thương không bến bờ cho ai biết kính thờ biết trông chờ muôn hồng ân.</a:t>
            </a:r>
            <a:endParaRPr lang="en-US" sz="3600" b="1" u="sng"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8630470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ormAutofit fontScale="90000"/>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2051" name="Rectangle 3"/>
          <p:cNvSpPr>
            <a:spLocks noGrp="1" noChangeArrowheads="1"/>
          </p:cNvSpPr>
          <p:nvPr>
            <p:ph type="subTitle" idx="1"/>
          </p:nvPr>
        </p:nvSpPr>
        <p:spPr>
          <a:xfrm>
            <a:off x="0" y="0"/>
            <a:ext cx="9144000" cy="5143500"/>
          </a:xfrm>
        </p:spPr>
        <p:txBody>
          <a:bodyPr anchor="ctr"/>
          <a:lstStyle/>
          <a:p>
            <a:pPr eaLnBrk="1" hangingPunct="1">
              <a:lnSpc>
                <a:spcPct val="120000"/>
              </a:lnSpc>
            </a:pPr>
            <a:endParaRPr lang="en-US" sz="4500" b="1" dirty="0">
              <a:solidFill>
                <a:srgbClr val="FFFF00"/>
              </a:solidFill>
              <a:latin typeface="Tahoma" pitchFamily="34" charset="0"/>
              <a:cs typeface="Tahoma" pitchFamily="34" charset="0"/>
            </a:endParaRPr>
          </a:p>
        </p:txBody>
      </p:sp>
      <p:sp>
        <p:nvSpPr>
          <p:cNvPr id="2052" name="Rectangle 4"/>
          <p:cNvSpPr>
            <a:spLocks noChangeArrowheads="1"/>
          </p:cNvSpPr>
          <p:nvPr/>
        </p:nvSpPr>
        <p:spPr bwMode="auto">
          <a:xfrm>
            <a:off x="3786187" y="16669"/>
            <a:ext cx="26161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1350">
                <a:solidFill>
                  <a:srgbClr val="000000"/>
                </a:solidFill>
              </a:rPr>
              <a:t>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91291" y="4019550"/>
            <a:ext cx="8594387" cy="1077218"/>
          </a:xfrm>
          <a:prstGeom prst="rect">
            <a:avLst/>
          </a:prstGeom>
          <a:noFill/>
        </p:spPr>
        <p:txBody>
          <a:bodyPr wrap="square" rtlCol="0">
            <a:spAutoFit/>
          </a:bodyPr>
          <a:lstStyle/>
          <a:p>
            <a:r>
              <a:rPr lang="en-US" sz="3200" dirty="0" err="1">
                <a:solidFill>
                  <a:schemeClr val="bg1"/>
                </a:solidFill>
              </a:rPr>
              <a:t>Bài</a:t>
            </a:r>
            <a:r>
              <a:rPr lang="en-US" sz="3200" dirty="0">
                <a:solidFill>
                  <a:schemeClr val="bg1"/>
                </a:solidFill>
              </a:rPr>
              <a:t> </a:t>
            </a:r>
            <a:r>
              <a:rPr lang="en-US" sz="3200" dirty="0" err="1">
                <a:solidFill>
                  <a:schemeClr val="bg1"/>
                </a:solidFill>
              </a:rPr>
              <a:t>Đọc</a:t>
            </a:r>
            <a:r>
              <a:rPr lang="en-US" sz="3200" dirty="0">
                <a:solidFill>
                  <a:schemeClr val="bg1"/>
                </a:solidFill>
              </a:rPr>
              <a:t> 2</a:t>
            </a:r>
          </a:p>
          <a:p>
            <a:r>
              <a:rPr lang="vi-VN" sz="3200" dirty="0">
                <a:solidFill>
                  <a:schemeClr val="bg1"/>
                </a:solidFill>
              </a:rPr>
              <a:t>Bài trích thư thứ nhất của thánh Gio-an tông đồ.</a:t>
            </a:r>
            <a:endParaRPr lang="en-US" sz="3200" dirty="0">
              <a:solidFill>
                <a:schemeClr val="bg1"/>
              </a:solidFill>
            </a:endParaRPr>
          </a:p>
        </p:txBody>
      </p:sp>
      <p:sp>
        <p:nvSpPr>
          <p:cNvPr id="5" name="TextBox 4"/>
          <p:cNvSpPr txBox="1"/>
          <p:nvPr/>
        </p:nvSpPr>
        <p:spPr>
          <a:xfrm>
            <a:off x="76200" y="338341"/>
            <a:ext cx="7111242" cy="1200329"/>
          </a:xfrm>
          <a:prstGeom prst="rect">
            <a:avLst/>
          </a:prstGeom>
          <a:solidFill>
            <a:srgbClr val="FFFF00">
              <a:alpha val="2000"/>
            </a:srgbClr>
          </a:solidFill>
          <a:ln>
            <a:solidFill>
              <a:srgbClr val="FFFF00"/>
            </a:solidFill>
          </a:ln>
          <a:effectLst>
            <a:glow rad="139700">
              <a:schemeClr val="accent3">
                <a:satMod val="175000"/>
                <a:alpha val="40000"/>
              </a:schemeClr>
            </a:glow>
          </a:effectLst>
        </p:spPr>
        <p:txBody>
          <a:bodyPr wrap="none" rtlCol="0">
            <a:spAutoFit/>
          </a:bodyPr>
          <a:lstStyle/>
          <a:p>
            <a:r>
              <a:rPr lang="vi-VN" sz="3600" dirty="0">
                <a:solidFill>
                  <a:srgbClr val="003399"/>
                </a:solidFill>
              </a:rPr>
              <a:t>Mọi kẻ đã được Thiên Chúa sinh ra </a:t>
            </a:r>
            <a:endParaRPr lang="en-US" sz="3600" dirty="0">
              <a:solidFill>
                <a:srgbClr val="003399"/>
              </a:solidFill>
            </a:endParaRPr>
          </a:p>
          <a:p>
            <a:r>
              <a:rPr lang="vi-VN" sz="3600" dirty="0">
                <a:solidFill>
                  <a:srgbClr val="003399"/>
                </a:solidFill>
              </a:rPr>
              <a:t>đều thắng được thế gian.</a:t>
            </a:r>
            <a:endParaRPr lang="en-US" sz="3600" dirty="0">
              <a:solidFill>
                <a:srgbClr val="003399"/>
              </a:solidFill>
            </a:endParaRPr>
          </a:p>
        </p:txBody>
      </p:sp>
    </p:spTree>
    <p:extLst>
      <p:ext uri="{BB962C8B-B14F-4D97-AF65-F5344CB8AC3E}">
        <p14:creationId xmlns:p14="http://schemas.microsoft.com/office/powerpoint/2010/main" val="4781509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895350"/>
            <a:ext cx="9144000" cy="3429000"/>
          </a:xfrm>
        </p:spPr>
        <p:txBody>
          <a:bodyPr>
            <a:noAutofit/>
          </a:bodyPr>
          <a:lstStyle/>
          <a:p>
            <a:pPr algn="just"/>
            <a:r>
              <a:rPr lang="en-US" sz="6000" b="1" dirty="0" err="1">
                <a:solidFill>
                  <a:srgbClr val="003399"/>
                </a:solidFill>
                <a:latin typeface="+mj-lt"/>
                <a:cs typeface="Times New Roman" panose="02020603050405020304" pitchFamily="18" charset="0"/>
              </a:rPr>
              <a:t>Chúa</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nói</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Tô</a:t>
            </a:r>
            <a:r>
              <a:rPr lang="en-US" sz="6000" b="1" dirty="0">
                <a:solidFill>
                  <a:srgbClr val="003399"/>
                </a:solidFill>
                <a:latin typeface="+mj-lt"/>
                <a:cs typeface="Times New Roman" panose="02020603050405020304" pitchFamily="18" charset="0"/>
              </a:rPr>
              <a:t>-ma, </a:t>
            </a:r>
            <a:r>
              <a:rPr lang="en-US" sz="6000" b="1" dirty="0" err="1">
                <a:solidFill>
                  <a:srgbClr val="003399"/>
                </a:solidFill>
                <a:latin typeface="+mj-lt"/>
                <a:cs typeface="Times New Roman" panose="02020603050405020304" pitchFamily="18" charset="0"/>
              </a:rPr>
              <a:t>vì</a:t>
            </a:r>
            <a:r>
              <a:rPr lang="en-US" sz="6000" b="1" dirty="0">
                <a:solidFill>
                  <a:srgbClr val="003399"/>
                </a:solidFill>
                <a:latin typeface="+mj-lt"/>
                <a:cs typeface="Times New Roman" panose="02020603050405020304" pitchFamily="18" charset="0"/>
              </a:rPr>
              <a:t> con </a:t>
            </a:r>
            <a:r>
              <a:rPr lang="en-US" sz="6000" b="1" dirty="0" err="1">
                <a:solidFill>
                  <a:srgbClr val="003399"/>
                </a:solidFill>
                <a:latin typeface="+mj-lt"/>
                <a:cs typeface="Times New Roman" panose="02020603050405020304" pitchFamily="18" charset="0"/>
              </a:rPr>
              <a:t>đã</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thấy</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Thầy</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nên</a:t>
            </a:r>
            <a:r>
              <a:rPr lang="en-US" sz="6000" b="1" dirty="0">
                <a:solidFill>
                  <a:srgbClr val="003399"/>
                </a:solidFill>
                <a:latin typeface="+mj-lt"/>
                <a:cs typeface="Times New Roman" panose="02020603050405020304" pitchFamily="18" charset="0"/>
              </a:rPr>
              <a:t> con </a:t>
            </a:r>
            <a:r>
              <a:rPr lang="en-US" sz="6000" b="1" dirty="0" err="1">
                <a:solidFill>
                  <a:srgbClr val="003399"/>
                </a:solidFill>
                <a:latin typeface="+mj-lt"/>
                <a:cs typeface="Times New Roman" panose="02020603050405020304" pitchFamily="18" charset="0"/>
              </a:rPr>
              <a:t>mới</a:t>
            </a:r>
            <a:r>
              <a:rPr lang="en-US" sz="6000" b="1" dirty="0">
                <a:solidFill>
                  <a:srgbClr val="003399"/>
                </a:solidFill>
                <a:latin typeface="+mj-lt"/>
                <a:cs typeface="Times New Roman" panose="02020603050405020304" pitchFamily="18" charset="0"/>
              </a:rPr>
              <a:t> tin. </a:t>
            </a:r>
            <a:r>
              <a:rPr lang="en-US" sz="6000" b="1" dirty="0" err="1">
                <a:solidFill>
                  <a:srgbClr val="003399"/>
                </a:solidFill>
                <a:latin typeface="+mj-lt"/>
                <a:cs typeface="Times New Roman" panose="02020603050405020304" pitchFamily="18" charset="0"/>
              </a:rPr>
              <a:t>Phúc</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cho</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những</a:t>
            </a:r>
            <a:r>
              <a:rPr lang="en-US" sz="6000" b="1" dirty="0">
                <a:solidFill>
                  <a:srgbClr val="003399"/>
                </a:solidFill>
                <a:latin typeface="+mj-lt"/>
                <a:cs typeface="Times New Roman" panose="02020603050405020304" pitchFamily="18" charset="0"/>
              </a:rPr>
              <a:t> ai </a:t>
            </a:r>
            <a:r>
              <a:rPr lang="en-US" sz="6000" b="1" dirty="0" err="1">
                <a:solidFill>
                  <a:srgbClr val="003399"/>
                </a:solidFill>
                <a:latin typeface="+mj-lt"/>
                <a:cs typeface="Times New Roman" panose="02020603050405020304" pitchFamily="18" charset="0"/>
              </a:rPr>
              <a:t>không</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thấy</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mà</a:t>
            </a:r>
            <a:r>
              <a:rPr lang="en-US" sz="6000" b="1" dirty="0">
                <a:solidFill>
                  <a:srgbClr val="003399"/>
                </a:solidFill>
                <a:latin typeface="+mj-lt"/>
                <a:cs typeface="Times New Roman" panose="02020603050405020304" pitchFamily="18" charset="0"/>
              </a:rPr>
              <a:t> tin.</a:t>
            </a:r>
            <a:endParaRPr lang="en-US" sz="88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
        <p:nvSpPr>
          <p:cNvPr id="3" name="TextBox 2"/>
          <p:cNvSpPr txBox="1"/>
          <p:nvPr/>
        </p:nvSpPr>
        <p:spPr>
          <a:xfrm>
            <a:off x="0" y="0"/>
            <a:ext cx="9144000" cy="707886"/>
          </a:xfrm>
          <a:prstGeom prst="rect">
            <a:avLst/>
          </a:prstGeom>
          <a:noFill/>
        </p:spPr>
        <p:txBody>
          <a:bodyPr wrap="square" rtlCol="0">
            <a:spAutoFit/>
          </a:bodyPr>
          <a:lstStyle/>
          <a:p>
            <a:r>
              <a:rPr lang="en-US" sz="4000" b="1" u="sng">
                <a:solidFill>
                  <a:srgbClr val="FF0000"/>
                </a:solidFill>
                <a:effectLst>
                  <a:outerShdw blurRad="38100" dist="38100" dir="2700000" algn="tl">
                    <a:srgbClr val="000000">
                      <a:alpha val="43137"/>
                    </a:srgbClr>
                  </a:outerShdw>
                </a:effectLst>
                <a:latin typeface="+mj-lt"/>
                <a:cs typeface="Times New Roman" pitchFamily="18" charset="0"/>
              </a:rPr>
              <a:t>Alleluia…Alleluia</a:t>
            </a:r>
            <a:endParaRPr lang="en-US" sz="4000" u="sng">
              <a:solidFill>
                <a:srgbClr val="FF0000"/>
              </a:solidFill>
              <a:latin typeface="+mj-lt"/>
            </a:endParaRPr>
          </a:p>
        </p:txBody>
      </p:sp>
      <p:sp>
        <p:nvSpPr>
          <p:cNvPr id="4" name="TextBox 3"/>
          <p:cNvSpPr txBox="1"/>
          <p:nvPr/>
        </p:nvSpPr>
        <p:spPr>
          <a:xfrm>
            <a:off x="0" y="4498536"/>
            <a:ext cx="9144000" cy="584775"/>
          </a:xfrm>
          <a:prstGeom prst="rect">
            <a:avLst/>
          </a:prstGeom>
          <a:noFill/>
        </p:spPr>
        <p:txBody>
          <a:bodyPr wrap="square" rtlCol="0">
            <a:spAutoFit/>
          </a:bodyPr>
          <a:lstStyle/>
          <a:p>
            <a:pPr algn="r"/>
            <a:r>
              <a:rPr lang="en-US" sz="3200" b="1" u="sng">
                <a:solidFill>
                  <a:srgbClr val="FF0000"/>
                </a:solidFill>
                <a:effectLst>
                  <a:outerShdw blurRad="38100" dist="38100" dir="2700000" algn="tl">
                    <a:srgbClr val="000000">
                      <a:alpha val="43137"/>
                    </a:srgbClr>
                  </a:outerShdw>
                </a:effectLst>
                <a:latin typeface="+mj-lt"/>
                <a:cs typeface="Times New Roman" pitchFamily="18" charset="0"/>
              </a:rPr>
              <a:t>Alleluia…Alleluia</a:t>
            </a:r>
            <a:endParaRPr lang="en-US" sz="3200" u="sng">
              <a:solidFill>
                <a:srgbClr val="FF0000"/>
              </a:solidFill>
              <a:latin typeface="+mj-lt"/>
            </a:endParaRPr>
          </a:p>
        </p:txBody>
      </p:sp>
    </p:spTree>
    <p:extLst>
      <p:ext uri="{BB962C8B-B14F-4D97-AF65-F5344CB8AC3E}">
        <p14:creationId xmlns:p14="http://schemas.microsoft.com/office/powerpoint/2010/main" val="28226656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r>
            <a:b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567925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r>
            <a:b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718"/>
            <a:ext cx="9144000" cy="5120063"/>
          </a:xfrm>
          <a:prstGeom prst="rect">
            <a:avLst/>
          </a:prstGeom>
        </p:spPr>
      </p:pic>
    </p:spTree>
    <p:extLst>
      <p:ext uri="{BB962C8B-B14F-4D97-AF65-F5344CB8AC3E}">
        <p14:creationId xmlns:p14="http://schemas.microsoft.com/office/powerpoint/2010/main" val="26567925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1" dirty="0">
                <a:solidFill>
                  <a:srgbClr val="FF0000"/>
                </a:solidFill>
                <a:effectLst>
                  <a:outerShdw blurRad="38100" dist="38100" dir="2700000" algn="tl">
                    <a:srgbClr val="000000">
                      <a:alpha val="43137"/>
                    </a:srgbClr>
                  </a:outerShdw>
                </a:effectLst>
                <a:latin typeface="+mj-lt"/>
                <a:cs typeface="Times New Roman" pitchFamily="18" charset="0"/>
              </a:rPr>
              <a:t>KINH TIN KÍNH</a:t>
            </a:r>
          </a:p>
        </p:txBody>
      </p:sp>
    </p:spTree>
    <p:extLst>
      <p:ext uri="{BB962C8B-B14F-4D97-AF65-F5344CB8AC3E}">
        <p14:creationId xmlns:p14="http://schemas.microsoft.com/office/powerpoint/2010/main" val="305188286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FF0000"/>
                </a:solidFill>
                <a:effectLst>
                  <a:outerShdw blurRad="38100" dist="38100" dir="2700000" algn="tl">
                    <a:srgbClr val="000000">
                      <a:alpha val="43137"/>
                    </a:srgbClr>
                  </a:outerShdw>
                </a:effectLst>
                <a:latin typeface="+mj-lt"/>
                <a:cs typeface="Times New Roman" pitchFamily="18" charset="0"/>
              </a:rPr>
              <a:t>Tôi tin kính một Thiên Chúa là Cha toàn năng, </a:t>
            </a:r>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Đấng tạo thành trời đất, muôn vật hữu hình và vô hình. </a:t>
            </a: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9731616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Tôi</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tin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kính</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một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Giêsu</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Kitô</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Con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Một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Thiên</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Sinh bởi Đức Chúa Cha từ trước muôn đời. </a:t>
            </a: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99289843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Người là Thiên Chúa bởi Thiên Chúa, Ánh Sáng bởi Ánh Sáng,</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Thiên</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thật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bởi</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Thiên</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thật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a:t>
            </a:r>
          </a:p>
        </p:txBody>
      </p:sp>
    </p:spTree>
    <p:extLst>
      <p:ext uri="{BB962C8B-B14F-4D97-AF65-F5344CB8AC3E}">
        <p14:creationId xmlns:p14="http://schemas.microsoft.com/office/powerpoint/2010/main" val="41213797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rgbClr val="003399"/>
                </a:solidFill>
                <a:effectLst>
                  <a:outerShdw blurRad="38100" dist="38100" dir="2700000" algn="tl">
                    <a:srgbClr val="000000">
                      <a:alpha val="43137"/>
                    </a:srgbClr>
                  </a:outerShdw>
                </a:effectLst>
                <a:latin typeface="+mj-lt"/>
              </a:rPr>
              <a:t>được sinh ra mà không phải được tạo thành, đồng bản thể với Đức Chúa Cha: nhờ Người mà muôn vật được tạo thành. </a:t>
            </a:r>
            <a:endParaRPr lang="en-US" sz="6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6762407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1" dirty="0">
                <a:solidFill>
                  <a:srgbClr val="003399"/>
                </a:solidFill>
                <a:effectLst>
                  <a:outerShdw blurRad="38100" dist="38100" dir="2700000" algn="tl">
                    <a:srgbClr val="000000">
                      <a:alpha val="43137"/>
                    </a:srgbClr>
                  </a:outerShdw>
                </a:effectLst>
                <a:latin typeface="+mj-lt"/>
              </a:rPr>
              <a:t>Vì loài người chúng ta và để cứu độ chúng ta,</a:t>
            </a:r>
            <a:r>
              <a:rPr lang="en-US" sz="7200" b="1" dirty="0">
                <a:solidFill>
                  <a:srgbClr val="003399"/>
                </a:solidFill>
                <a:effectLst>
                  <a:outerShdw blurRad="38100" dist="38100" dir="2700000" algn="tl">
                    <a:srgbClr val="000000">
                      <a:alpha val="43137"/>
                    </a:srgbClr>
                  </a:outerShdw>
                </a:effectLst>
                <a:latin typeface="+mj-lt"/>
              </a:rPr>
              <a:t> </a:t>
            </a:r>
            <a:r>
              <a:rPr lang="vi-VN" sz="7200" b="1" dirty="0">
                <a:solidFill>
                  <a:srgbClr val="003399"/>
                </a:solidFill>
                <a:effectLst>
                  <a:outerShdw blurRad="38100" dist="38100" dir="2700000" algn="tl">
                    <a:srgbClr val="000000">
                      <a:alpha val="43137"/>
                    </a:srgbClr>
                  </a:outerShdw>
                </a:effectLst>
                <a:latin typeface="+mj-lt"/>
                <a:cs typeface="Times New Roman" pitchFamily="18" charset="0"/>
              </a:rPr>
              <a:t>Người đã từ trời xuống thế. </a:t>
            </a:r>
            <a:endParaRPr lang="en-US" sz="72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6726614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47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Tk1:</a:t>
            </a:r>
            <a:r>
              <a:rPr lang="en-US" sz="47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700" b="1" dirty="0">
                <a:solidFill>
                  <a:srgbClr val="003399"/>
                </a:solidFill>
                <a:latin typeface="+mj-lt"/>
                <a:cs typeface="Times New Roman" panose="02020603050405020304" pitchFamily="18" charset="0"/>
              </a:rPr>
              <a:t>Hỡi những ai tâm hồn lạc trong mù tối. Hỡi những ai khó nhọc nặng gánh hai vai. Hãy đến đây khấn nguyện Lòng Thương Xót Chúa. Lạy Chúa Giêsu con tín thác nơi Ngài.</a:t>
            </a:r>
            <a:endParaRPr lang="en-US" sz="47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0934943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FF0000"/>
                </a:solidFill>
                <a:effectLst>
                  <a:outerShdw blurRad="38100" dist="38100" dir="2700000" algn="tl">
                    <a:srgbClr val="000000">
                      <a:alpha val="43137"/>
                    </a:srgbClr>
                  </a:outerShdw>
                </a:effectLst>
                <a:latin typeface="+mj-lt"/>
                <a:cs typeface="Times New Roman" pitchFamily="18" charset="0"/>
              </a:rPr>
              <a:t>Bởi phép Đức Chúa Thánh Thần, Người đã nhập thể trong lòng Trinh Nữ Maria, và đã làm người.</a:t>
            </a:r>
            <a:endParaRPr lang="en-US" sz="6600" b="1" dirty="0">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6039659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1" dirty="0">
                <a:solidFill>
                  <a:srgbClr val="003399"/>
                </a:solidFill>
                <a:effectLst>
                  <a:outerShdw blurRad="38100" dist="38100" dir="2700000" algn="tl">
                    <a:srgbClr val="000000">
                      <a:alpha val="43137"/>
                    </a:srgbClr>
                  </a:outerShdw>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5833503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1" dirty="0">
                <a:solidFill>
                  <a:srgbClr val="003399"/>
                </a:solidFill>
                <a:effectLst>
                  <a:outerShdw blurRad="38100" dist="38100" dir="2700000" algn="tl">
                    <a:srgbClr val="000000">
                      <a:alpha val="43137"/>
                    </a:srgbClr>
                  </a:outerShdw>
                </a:effectLst>
                <a:latin typeface="+mj-lt"/>
              </a:rPr>
              <a:t>Người lên trời, ngự bên hữu Đức Chúa Cha, và Người sẽ lại đến trong vinh quang để phán xét kẻ sống và kẻ chết, Nước Người sẽ không bao giờ cùng.</a:t>
            </a:r>
            <a:endParaRPr lang="en-US" sz="53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2208651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rgbClr val="003399"/>
                </a:solidFill>
                <a:effectLst>
                  <a:outerShdw blurRad="38100" dist="38100" dir="2700000" algn="tl">
                    <a:srgbClr val="000000">
                      <a:alpha val="43137"/>
                    </a:srgbClr>
                  </a:outerShdw>
                </a:effectLst>
                <a:latin typeface="+mj-lt"/>
                <a:cs typeface="Times New Roman" pitchFamily="18" charset="0"/>
              </a:rPr>
              <a:t>Tôi tin kính Đức Chúa Thánh Thần là Thiên Chúa và là Đấng ban sự sống, Người bởi Đức Chúa Cha và Đức Chúa Con mà ra,</a:t>
            </a:r>
            <a:endParaRPr lang="en-US" sz="6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5180289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1" dirty="0">
                <a:solidFill>
                  <a:srgbClr val="003399"/>
                </a:solidFill>
                <a:effectLst>
                  <a:outerShdw blurRad="38100" dist="38100" dir="2700000" algn="tl">
                    <a:srgbClr val="000000">
                      <a:alpha val="43137"/>
                    </a:srgbClr>
                  </a:outerShdw>
                </a:effectLst>
                <a:latin typeface="+mj-lt"/>
              </a:rPr>
              <a:t>Người được phụng thờ và tôn vinh cùng với Đức Chúa Cha và Đức Chúa Con: Người đã dùng các tiên tri mà phán dạy. </a:t>
            </a:r>
            <a:endParaRPr lang="en-US" sz="6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67761391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1" dirty="0">
                <a:solidFill>
                  <a:srgbClr val="003399"/>
                </a:solidFill>
                <a:effectLst>
                  <a:outerShdw blurRad="38100" dist="38100" dir="2700000" algn="tl">
                    <a:srgbClr val="000000">
                      <a:alpha val="43137"/>
                    </a:srgbClr>
                  </a:outerShdw>
                </a:effectLst>
                <a:latin typeface="+mj-lt"/>
              </a:rPr>
              <a:t>Tôi tin Hội Thánh duy nhất thánh thiện công giáo và tông truyền.</a:t>
            </a:r>
            <a:endParaRPr lang="en-US" sz="8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1000721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Tôi tuyên xưng có một Phép Rửa để tha tội. Tôi trông đợi kẻ chết sống lại và sự</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sống đời sau. </a:t>
            </a:r>
            <a:r>
              <a:rPr lang="vi-VN" sz="6600" b="1" u="sng" dirty="0">
                <a:solidFill>
                  <a:srgbClr val="FF0000"/>
                </a:solidFill>
                <a:effectLst>
                  <a:outerShdw blurRad="38100" dist="38100" dir="2700000" algn="tl">
                    <a:srgbClr val="000000">
                      <a:alpha val="43137"/>
                    </a:srgbClr>
                  </a:outerShdw>
                </a:effectLst>
                <a:latin typeface="+mj-lt"/>
                <a:cs typeface="Times New Roman" pitchFamily="18" charset="0"/>
              </a:rPr>
              <a:t>Amen.</a:t>
            </a:r>
            <a:endParaRPr lang="en-US" sz="6600" b="1" u="sng" dirty="0">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550203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r>
            <a:b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5029200" y="155515"/>
            <a:ext cx="3733800" cy="584775"/>
          </a:xfrm>
          <a:prstGeom prst="rect">
            <a:avLst/>
          </a:prstGeom>
          <a:noFill/>
        </p:spPr>
        <p:txBody>
          <a:bodyPr wrap="square" rtlCol="0">
            <a:spAutoFit/>
          </a:bodyPr>
          <a:lstStyle/>
          <a:p>
            <a:r>
              <a:rPr lang="en-US" sz="3200">
                <a:solidFill>
                  <a:schemeClr val="bg1"/>
                </a:solidFill>
              </a:rPr>
              <a:t>Lời Nguyện Tín Hữu</a:t>
            </a:r>
          </a:p>
        </p:txBody>
      </p:sp>
    </p:spTree>
    <p:extLst>
      <p:ext uri="{BB962C8B-B14F-4D97-AF65-F5344CB8AC3E}">
        <p14:creationId xmlns:p14="http://schemas.microsoft.com/office/powerpoint/2010/main" val="11596642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60099989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0"/>
            <a:ext cx="9144000" cy="5143500"/>
          </a:xfrm>
        </p:spPr>
        <p:txBody>
          <a:bodyPr>
            <a:normAutofit/>
          </a:bodyPr>
          <a:lstStyle/>
          <a:p>
            <a:pPr marL="27385" indent="0" algn="ctr">
              <a:lnSpc>
                <a:spcPct val="120000"/>
              </a:lnSpc>
              <a:buNone/>
            </a:pPr>
            <a:endParaRPr lang="en-US" altLang="en-US" sz="21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a:p>
            <a:pPr marL="27385" indent="0" algn="ctr">
              <a:lnSpc>
                <a:spcPct val="120000"/>
              </a:lnSpc>
              <a:buNone/>
            </a:pPr>
            <a:r>
              <a:rPr lang="en-US" altLang="en-US" sz="66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Ca </a:t>
            </a:r>
            <a:r>
              <a:rPr lang="en-US" altLang="en-US" sz="66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Dâng</a:t>
            </a:r>
            <a:r>
              <a:rPr lang="en-US" altLang="en-US" sz="66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66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Lễ</a:t>
            </a:r>
            <a:r>
              <a:rPr lang="en-US" altLang="en-US" sz="66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p>
          <a:p>
            <a:pPr marL="27385" indent="0" algn="ctr">
              <a:lnSpc>
                <a:spcPct val="120000"/>
              </a:lnSpc>
              <a:buNone/>
            </a:pPr>
            <a:r>
              <a:rPr lang="vi-VN" altLang="en-US" sz="7200" b="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Trên Đĩa Thánh</a:t>
            </a:r>
            <a:endParaRPr lang="en-US" altLang="en-US" sz="7200" b="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a:p>
            <a:pPr marL="27385" indent="0" algn="ctr">
              <a:lnSpc>
                <a:spcPct val="120000"/>
              </a:lnSpc>
              <a:buNone/>
            </a:pPr>
            <a:r>
              <a:rPr lang="vi-VN" altLang="en-US" sz="4800" b="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Lm. Mi Trầm</a:t>
            </a:r>
            <a:endParaRPr lang="en-US" altLang="en-US" sz="4400" b="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36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36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36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3600" b="1" dirty="0">
                <a:solidFill>
                  <a:srgbClr val="003399"/>
                </a:solidFill>
                <a:latin typeface="+mj-lt"/>
                <a:cs typeface="Times New Roman" panose="02020603050405020304" pitchFamily="18" charset="0"/>
              </a:rPr>
              <a:t> Hãy đến đây ta hãy đến đây, kính Lòng Thương Xót Chúa. Vì tình Chúa bao la trên chúng ta luôn tha thứ chan hòa đỡ nâng trên đường xa. Hãy đến đây ta hãy đến đây, kính Lòng Thương Xót Chúa vì tình Chúa yêu thương không bến bờ cho ai biết kính thờ biết trông chờ muôn hồng ân.</a:t>
            </a:r>
            <a:endParaRPr lang="en-US" sz="3600" b="1" u="sng"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398741848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lnSpc>
                <a:spcPct val="130000"/>
              </a:lnSpc>
              <a:buNone/>
            </a:pPr>
            <a:r>
              <a:rPr lang="en-US" altLang="en-US" sz="40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Tk1:</a:t>
            </a:r>
            <a:r>
              <a:rPr lang="en-US" altLang="en-US" sz="40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4000" dirty="0">
                <a:latin typeface="+mj-lt"/>
                <a:cs typeface="Times New Roman" panose="02020603050405020304" pitchFamily="18" charset="0"/>
              </a:rPr>
              <a:t> </a:t>
            </a:r>
            <a:r>
              <a:rPr lang="vi-VN" sz="4000" b="1" dirty="0">
                <a:solidFill>
                  <a:srgbClr val="003399"/>
                </a:solidFill>
                <a:latin typeface="+mj-lt"/>
                <a:cs typeface="Times New Roman" panose="02020603050405020304" pitchFamily="18" charset="0"/>
              </a:rPr>
              <a:t>Trên đĩa thánh con dâng Ngài tấm bánh, là giọt mồ hôi, là sức lao công, cuộc đời gian khó kết nên lễ dâng. Trong chén thánh con dâng Ngài chút rượu. Chính Chúa nhân hiền điểm tô đời con, thánh hóa lao công xóa bao tội đời.</a:t>
            </a:r>
            <a:endParaRPr lang="en-US" altLang="en-US" sz="400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309238206"/>
      </p:ext>
    </p:extLst>
  </p:cSld>
  <p:clrMapOvr>
    <a:masterClrMapping/>
  </p:clrMapOvr>
  <p:transition spd="slow"/>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0354" name="Content Placeholder 2">
            <a:extLst>
              <a:ext uri="{FF2B5EF4-FFF2-40B4-BE49-F238E27FC236}">
                <a16:creationId xmlns="" xmlns:a16="http://schemas.microsoft.com/office/drawing/2014/main" id="{5E3AA635-2CFD-4660-8444-44AAA119DC52}"/>
              </a:ext>
            </a:extLst>
          </p:cNvPr>
          <p:cNvSpPr>
            <a:spLocks noGrp="1" noChangeArrowheads="1"/>
          </p:cNvSpPr>
          <p:nvPr>
            <p:ph idx="1"/>
          </p:nvPr>
        </p:nvSpPr>
        <p:spPr>
          <a:xfrm>
            <a:off x="0" y="0"/>
            <a:ext cx="9144000" cy="5143500"/>
          </a:xfrm>
        </p:spPr>
        <p:txBody>
          <a:bodyPr>
            <a:noAutofit/>
          </a:bodyPr>
          <a:lstStyle/>
          <a:p>
            <a:pPr marL="27385" indent="0" algn="just">
              <a:lnSpc>
                <a:spcPct val="120000"/>
              </a:lnSpc>
              <a:buNone/>
            </a:pPr>
            <a:r>
              <a:rPr lang="en-US" altLang="en-US" sz="46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Đk</a:t>
            </a:r>
            <a:r>
              <a:rPr lang="en-US" altLang="en-US" sz="46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46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4400" b="1" dirty="0">
                <a:solidFill>
                  <a:srgbClr val="003399"/>
                </a:solidFill>
                <a:latin typeface="+mj-lt"/>
                <a:cs typeface="Times New Roman" panose="02020603050405020304" pitchFamily="18" charset="0"/>
              </a:rPr>
              <a:t>Xin Ngài nhận của lễ con dâng. Lễ vật do sức lao công, con người gian nan kiếp sống. Xin Ngài nhận của lễ con dâng, rộng tình muôn phúc thương ban, tô đời thắm tươi an lành.</a:t>
            </a:r>
            <a:endParaRPr lang="en-US" altLang="en-US" sz="440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cSld>
  <p:clrMapOvr>
    <a:masterClrMapping/>
  </p:clrMapOvr>
  <p:transition spd="slow"/>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lnSpc>
                <a:spcPct val="130000"/>
              </a:lnSpc>
              <a:buNone/>
            </a:pPr>
            <a:r>
              <a:rPr lang="en-US" altLang="en-US" sz="40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Tk2:</a:t>
            </a:r>
            <a:r>
              <a:rPr lang="en-US" altLang="en-US" sz="40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4000" b="1" dirty="0">
                <a:solidFill>
                  <a:srgbClr val="003399"/>
                </a:solidFill>
                <a:latin typeface="+mj-lt"/>
                <a:cs typeface="Times New Roman" panose="02020603050405020304" pitchFamily="18" charset="0"/>
              </a:rPr>
              <a:t>Đây Thánh giá giang tay Ngài đã chết. Này ngàn khổ đau đổ xuống trên vai, ngày dài u tối sống cho ngày mai. Và trong cõi vinh quang Ngài sống lại, dẫn lối đưa đường thánh ân Ngài ban, cứu sống con người sướng vui đầy tràn.</a:t>
            </a:r>
            <a:endParaRPr lang="en-US" altLang="en-US" sz="400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609188667"/>
      </p:ext>
    </p:extLst>
  </p:cSld>
  <p:clrMapOvr>
    <a:masterClrMapping/>
  </p:clrMapOvr>
  <p:transition spd="slow"/>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Content Placeholder 2">
            <a:extLst>
              <a:ext uri="{FF2B5EF4-FFF2-40B4-BE49-F238E27FC236}">
                <a16:creationId xmlns="" xmlns:a16="http://schemas.microsoft.com/office/drawing/2014/main" id="{5E3AA635-2CFD-4660-8444-44AAA119DC52}"/>
              </a:ext>
            </a:extLst>
          </p:cNvPr>
          <p:cNvSpPr>
            <a:spLocks noGrp="1" noChangeArrowheads="1"/>
          </p:cNvSpPr>
          <p:nvPr>
            <p:ph idx="1"/>
          </p:nvPr>
        </p:nvSpPr>
        <p:spPr>
          <a:xfrm>
            <a:off x="0" y="0"/>
            <a:ext cx="9144000" cy="5143500"/>
          </a:xfrm>
        </p:spPr>
        <p:txBody>
          <a:bodyPr>
            <a:noAutofit/>
          </a:bodyPr>
          <a:lstStyle/>
          <a:p>
            <a:pPr marL="27385" indent="0" algn="just">
              <a:lnSpc>
                <a:spcPct val="120000"/>
              </a:lnSpc>
              <a:buNone/>
            </a:pPr>
            <a:r>
              <a:rPr lang="en-US" altLang="en-US" sz="46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Đk</a:t>
            </a:r>
            <a:r>
              <a:rPr lang="en-US" altLang="en-US" sz="46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46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4400" b="1" dirty="0">
                <a:solidFill>
                  <a:srgbClr val="003399"/>
                </a:solidFill>
                <a:latin typeface="+mj-lt"/>
                <a:cs typeface="Times New Roman" panose="02020603050405020304" pitchFamily="18" charset="0"/>
              </a:rPr>
              <a:t>Xin Ngài nhận của lễ con dâng. Lễ vật do sức lao công, con người gian nan kiếp sống. Xin Ngài nhận của lễ con dâng, rộng tình muôn phúc thương ban, tô đời thắm tươi an lành.</a:t>
            </a:r>
            <a:endParaRPr lang="en-US" altLang="en-US" sz="440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758783216"/>
      </p:ext>
    </p:extLst>
  </p:cSld>
  <p:clrMapOvr>
    <a:masterClrMapping/>
  </p:clrMapOvr>
  <p:transition spd="slow"/>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lnSpc>
                <a:spcPct val="130000"/>
              </a:lnSpc>
              <a:buNone/>
            </a:pPr>
            <a:r>
              <a:rPr lang="vi-VN" altLang="en-US" sz="36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Tk3</a:t>
            </a:r>
            <a:r>
              <a:rPr lang="en-US" altLang="en-US" sz="36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36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3600" b="1" dirty="0">
                <a:solidFill>
                  <a:srgbClr val="003399"/>
                </a:solidFill>
                <a:latin typeface="+mj-lt"/>
                <a:cs typeface="Times New Roman" panose="02020603050405020304" pitchFamily="18" charset="0"/>
              </a:rPr>
              <a:t>Đời sương gió con dâng Ngài kiếp sống. Này từng nhát cuốc vỡ đất khô khan, này nguồn sức sống úa theo thời gian. Ngày mai đó tương lai tràn ánh hồng. Kiếp sống hôm nay nắng soi trời trưa. Kiếp sống mai này gió vui ngày mùa.</a:t>
            </a:r>
            <a:endParaRPr lang="en-US" altLang="en-US" sz="360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518854061"/>
      </p:ext>
    </p:extLst>
  </p:cSld>
  <p:clrMapOvr>
    <a:masterClrMapping/>
  </p:clrMapOvr>
  <p:transition spd="slow"/>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Content Placeholder 2">
            <a:extLst>
              <a:ext uri="{FF2B5EF4-FFF2-40B4-BE49-F238E27FC236}">
                <a16:creationId xmlns="" xmlns:a16="http://schemas.microsoft.com/office/drawing/2014/main" id="{5E3AA635-2CFD-4660-8444-44AAA119DC52}"/>
              </a:ext>
            </a:extLst>
          </p:cNvPr>
          <p:cNvSpPr>
            <a:spLocks noGrp="1" noChangeArrowheads="1"/>
          </p:cNvSpPr>
          <p:nvPr>
            <p:ph idx="1"/>
          </p:nvPr>
        </p:nvSpPr>
        <p:spPr>
          <a:xfrm>
            <a:off x="0" y="0"/>
            <a:ext cx="9144000" cy="5143500"/>
          </a:xfrm>
        </p:spPr>
        <p:txBody>
          <a:bodyPr>
            <a:noAutofit/>
          </a:bodyPr>
          <a:lstStyle/>
          <a:p>
            <a:pPr marL="27385" indent="0" algn="just">
              <a:lnSpc>
                <a:spcPct val="120000"/>
              </a:lnSpc>
              <a:buNone/>
            </a:pPr>
            <a:r>
              <a:rPr lang="en-US" altLang="en-US" sz="46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Đk</a:t>
            </a:r>
            <a:r>
              <a:rPr lang="en-US" altLang="en-US" sz="46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46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4400" b="1" dirty="0">
                <a:solidFill>
                  <a:srgbClr val="003399"/>
                </a:solidFill>
                <a:latin typeface="+mj-lt"/>
                <a:cs typeface="Times New Roman" panose="02020603050405020304" pitchFamily="18" charset="0"/>
              </a:rPr>
              <a:t>Xin Ngài nhận của lễ con dâng. Lễ vật do sức lao công, con người gian nan kiếp sống. Xin Ngài nhận của lễ con dâng, rộng tình muôn phúc thương ban, tô đời thắm tươi an lành.</a:t>
            </a:r>
            <a:endParaRPr lang="en-US" altLang="en-US" sz="440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085536906"/>
      </p:ext>
    </p:extLst>
  </p:cSld>
  <p:clrMapOvr>
    <a:masterClrMapping/>
  </p:clrMapOvr>
  <p:transition spd="slow"/>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444625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28234387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4670979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657850"/>
          </a:xfrm>
        </p:spPr>
        <p:txBody>
          <a:bodyPr>
            <a:noAutofit/>
          </a:bodyPr>
          <a:lstStyle/>
          <a:p>
            <a:pPr marL="27432" indent="0" algn="ctr">
              <a:lnSpc>
                <a:spcPct val="120000"/>
              </a:lnSpc>
              <a:buNone/>
            </a:pPr>
            <a:r>
              <a:rPr lang="en-US" sz="16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60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Ca</a:t>
            </a:r>
            <a:r>
              <a:rPr lang="en-US" sz="60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000" b="1" u="sng"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Nguyện</a:t>
            </a:r>
            <a:r>
              <a:rPr lang="en-US" sz="60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000" b="1" u="sng"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Hiệp</a:t>
            </a:r>
            <a:r>
              <a:rPr lang="en-US" sz="60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0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Lễ</a:t>
            </a:r>
            <a:r>
              <a:rPr lang="en-US" sz="60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vi-VN" sz="60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Lòng Thương Xót Chúa</a:t>
            </a:r>
            <a:endParaRPr lang="en-US" sz="60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endParaRPr>
          </a:p>
          <a:p>
            <a:pPr marL="27432" indent="0" algn="ctr">
              <a:lnSpc>
                <a:spcPct val="120000"/>
              </a:lnSpc>
              <a:buNone/>
            </a:pPr>
            <a:r>
              <a:rPr lang="vi-VN" sz="48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Têrêsa</a:t>
            </a:r>
            <a:endParaRPr lang="en-US" sz="48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7859216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vi-VN" sz="47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Tk2</a:t>
            </a:r>
            <a:r>
              <a:rPr lang="en-US" sz="47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7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700" b="1" dirty="0">
                <a:solidFill>
                  <a:srgbClr val="003399"/>
                </a:solidFill>
                <a:latin typeface="+mj-lt"/>
                <a:cs typeface="Times New Roman" panose="02020603050405020304" pitchFamily="18" charset="0"/>
              </a:rPr>
              <a:t>Hỡi những ai tâm hồn sầu cằn cỗi. Hỡi những ai bước đường còn lắm chông gai. Hãy đến đây khấn nguyện Lòng Thương Xót Chúa. Lạy Chúa Giêsu con tín thác nơi Ngài.</a:t>
            </a:r>
            <a:endParaRPr lang="en-US" sz="47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51765301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44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44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4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400" b="1" dirty="0">
                <a:solidFill>
                  <a:srgbClr val="003399"/>
                </a:solidFill>
                <a:latin typeface="+mj-lt"/>
                <a:cs typeface="Times New Roman" panose="02020603050405020304" pitchFamily="18" charset="0"/>
              </a:rPr>
              <a:t>Lòng thương xót Chúa tuôn trào như thác ghềnh biển khơi, sóng nước dâng cao, rửa sạch mây mù đen tối. Chúa, Chúa ơi! Xin thương xót con là kẻ có tội, ăn năn thống hối, nguyện Chúa dủ tình thứ tha.</a:t>
            </a:r>
          </a:p>
          <a:p>
            <a:pPr marL="27432" indent="0" algn="just">
              <a:lnSpc>
                <a:spcPct val="120000"/>
              </a:lnSpc>
              <a:buNone/>
            </a:pPr>
            <a:endParaRPr lang="en-US" sz="44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75501489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lnSpc>
                <a:spcPct val="130000"/>
              </a:lnSpc>
              <a:buNone/>
            </a:pPr>
            <a:r>
              <a:rPr lang="en-US" sz="44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Tk1:</a:t>
            </a:r>
            <a:r>
              <a:rPr lang="en-US" sz="44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400" b="1" dirty="0">
                <a:solidFill>
                  <a:srgbClr val="003399"/>
                </a:solidFill>
                <a:latin typeface="+mj-lt"/>
                <a:cs typeface="Times New Roman" panose="02020603050405020304" pitchFamily="18" charset="0"/>
              </a:rPr>
              <a:t> Chúa như người cha luôn luôn thứ tha, dù con xa rời Ngài. Chúa như mẹ hiền nâng niu con trên đầu gối. Lòng thương xót Chúa muôn đời, vượt biển khơi ngàn trùng, luôn mãi sáng ngời tình thương.</a:t>
            </a:r>
          </a:p>
          <a:p>
            <a:pPr marL="27432" indent="0" algn="just">
              <a:lnSpc>
                <a:spcPct val="130000"/>
              </a:lnSpc>
              <a:buNone/>
            </a:pPr>
            <a:endParaRPr lang="en-US" sz="44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46056031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44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44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4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400" b="1" dirty="0">
                <a:solidFill>
                  <a:srgbClr val="003399"/>
                </a:solidFill>
                <a:latin typeface="+mj-lt"/>
                <a:cs typeface="Times New Roman" panose="02020603050405020304" pitchFamily="18" charset="0"/>
              </a:rPr>
              <a:t>Lòng thương xót Chúa tuôn trào như thác ghềnh biển khơi, sóng nước dâng cao, rửa sạch mây mù đen tối. Chúa, Chúa ơi! Xin thương xót con là kẻ có tội, ăn năn thống hối, nguyện Chúa dủ tình thứ tha.</a:t>
            </a:r>
          </a:p>
          <a:p>
            <a:pPr marL="27432" indent="0" algn="just">
              <a:lnSpc>
                <a:spcPct val="120000"/>
              </a:lnSpc>
              <a:buNone/>
            </a:pPr>
            <a:endParaRPr lang="en-US" sz="44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56535582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48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Tk2:</a:t>
            </a:r>
            <a:r>
              <a:rPr lang="en-US" sz="48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800" b="1" dirty="0">
                <a:solidFill>
                  <a:srgbClr val="003399"/>
                </a:solidFill>
                <a:latin typeface="+mj-lt"/>
                <a:cs typeface="Times New Roman" panose="02020603050405020304" pitchFamily="18" charset="0"/>
              </a:rPr>
              <a:t>Chúa thương chở che ai luôn lắng nghe và kêu xin Danh Ngài. Chúa ban niềm tin cho ai bơ vơ lạc hướng. Lòng thương xót Chúa miên trường, dạy con hãy ra đi, loan báo Tin Mừng yêu thương.</a:t>
            </a:r>
            <a:endParaRPr lang="en-US" sz="48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34815853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44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44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4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400" b="1" dirty="0">
                <a:solidFill>
                  <a:srgbClr val="003399"/>
                </a:solidFill>
                <a:latin typeface="+mj-lt"/>
                <a:cs typeface="Times New Roman" panose="02020603050405020304" pitchFamily="18" charset="0"/>
              </a:rPr>
              <a:t>Lòng thương xót Chúa tuôn trào như thác ghềnh biển khơi, sóng nước dâng cao, rửa sạch mây mù đen tối. Chúa, Chúa ơi! Xin thương xót con là kẻ có tội, ăn năn thống hối, nguyện Chúa dủ tình thứ tha.</a:t>
            </a:r>
          </a:p>
          <a:p>
            <a:pPr marL="27432" indent="0" algn="just">
              <a:lnSpc>
                <a:spcPct val="120000"/>
              </a:lnSpc>
              <a:buNone/>
            </a:pPr>
            <a:endParaRPr lang="en-US" sz="44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81437953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44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Tk3:</a:t>
            </a:r>
            <a:r>
              <a:rPr lang="en-US" sz="44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400" b="1" dirty="0">
                <a:solidFill>
                  <a:srgbClr val="003399"/>
                </a:solidFill>
                <a:latin typeface="+mj-lt"/>
                <a:cs typeface="Times New Roman" panose="02020603050405020304" pitchFamily="18" charset="0"/>
              </a:rPr>
              <a:t>Hãy mau về đây tin nơi Thánh Tâm bị đâm thâu cạnh sườn. Trái Tim mở ra cho ta ơn thiêng đổi mới. Lòng thương xót Chúa kêu mời làm nhân chứng không ngơi, cho hết mọi người nơi nơi.</a:t>
            </a:r>
            <a:endParaRPr lang="en-US" sz="44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46880904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44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44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4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400" b="1" dirty="0">
                <a:solidFill>
                  <a:srgbClr val="003399"/>
                </a:solidFill>
                <a:latin typeface="+mj-lt"/>
                <a:cs typeface="Times New Roman" panose="02020603050405020304" pitchFamily="18" charset="0"/>
              </a:rPr>
              <a:t>Lòng thương xót Chúa tuôn trào như thác ghềnh biển khơi, sóng nước dâng cao, rửa sạch mây mù đen tối. Chúa, Chúa ơi! Xin thương xót con là kẻ có tội, ăn năn thống hối, nguyện Chúa dủ tình thứ tha.</a:t>
            </a:r>
          </a:p>
          <a:p>
            <a:pPr marL="27432" indent="0" algn="just">
              <a:lnSpc>
                <a:spcPct val="120000"/>
              </a:lnSpc>
              <a:buNone/>
            </a:pPr>
            <a:endParaRPr lang="en-US" sz="44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71898508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r>
            <a:b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718"/>
            <a:ext cx="9144000" cy="5120063"/>
          </a:xfrm>
          <a:prstGeom prst="rect">
            <a:avLst/>
          </a:prstGeom>
        </p:spPr>
      </p:pic>
    </p:spTree>
    <p:extLst>
      <p:ext uri="{BB962C8B-B14F-4D97-AF65-F5344CB8AC3E}">
        <p14:creationId xmlns:p14="http://schemas.microsoft.com/office/powerpoint/2010/main" val="194693762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4670979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a:noFill/>
        </p:spPr>
        <p:txBody>
          <a:bodyPr>
            <a:noAutofit/>
          </a:bodyPr>
          <a:lstStyle/>
          <a:p>
            <a:pPr marL="27432" indent="0" algn="just">
              <a:lnSpc>
                <a:spcPct val="130000"/>
              </a:lnSpc>
              <a:buNone/>
            </a:pPr>
            <a:endParaRPr lang="en-US" b="1" dirty="0">
              <a:solidFill>
                <a:srgbClr val="FF0000"/>
              </a:solidFill>
              <a:effectLst>
                <a:outerShdw blurRad="38100" dist="38100" dir="2700000" algn="tl">
                  <a:srgbClr val="000000">
                    <a:alpha val="43137"/>
                  </a:srgbClr>
                </a:outerShdw>
              </a:effectLst>
              <a:latin typeface="+mj-lt"/>
              <a:cs typeface="Times New Roman" pitchFamily="18" charset="0"/>
            </a:endParaRPr>
          </a:p>
          <a:p>
            <a:pPr marL="27432" indent="0" algn="ctr">
              <a:lnSpc>
                <a:spcPct val="130000"/>
              </a:lnSpc>
              <a:buNone/>
            </a:pPr>
            <a:r>
              <a:rPr lang="en-US" sz="6000" b="1" u="sng" dirty="0">
                <a:solidFill>
                  <a:srgbClr val="FF0000"/>
                </a:solidFill>
                <a:effectLst>
                  <a:outerShdw blurRad="38100" dist="38100" dir="2700000" algn="tl">
                    <a:srgbClr val="000000">
                      <a:alpha val="43137"/>
                    </a:srgbClr>
                  </a:outerShdw>
                </a:effectLst>
                <a:latin typeface="+mj-lt"/>
                <a:cs typeface="Times New Roman" pitchFamily="18" charset="0"/>
              </a:rPr>
              <a:t>Ca </a:t>
            </a:r>
            <a:r>
              <a:rPr lang="en-US" sz="6000" b="1" u="sng" dirty="0" err="1">
                <a:solidFill>
                  <a:srgbClr val="FF0000"/>
                </a:solidFill>
                <a:effectLst>
                  <a:outerShdw blurRad="38100" dist="38100" dir="2700000" algn="tl">
                    <a:srgbClr val="000000">
                      <a:alpha val="43137"/>
                    </a:srgbClr>
                  </a:outerShdw>
                </a:effectLst>
                <a:latin typeface="+mj-lt"/>
                <a:cs typeface="Times New Roman" pitchFamily="18" charset="0"/>
              </a:rPr>
              <a:t>kết</a:t>
            </a:r>
            <a:r>
              <a:rPr lang="en-US" sz="6000" b="1" u="sng" dirty="0">
                <a:solidFill>
                  <a:srgbClr val="FF0000"/>
                </a:solidFill>
                <a:effectLst>
                  <a:outerShdw blurRad="38100" dist="38100" dir="2700000" algn="tl">
                    <a:srgbClr val="000000">
                      <a:alpha val="43137"/>
                    </a:srgbClr>
                  </a:outerShdw>
                </a:effectLst>
                <a:latin typeface="+mj-lt"/>
                <a:cs typeface="Times New Roman" pitchFamily="18" charset="0"/>
              </a:rPr>
              <a:t> </a:t>
            </a:r>
            <a:r>
              <a:rPr lang="en-US" sz="6000" b="1" u="sng" dirty="0" err="1">
                <a:solidFill>
                  <a:srgbClr val="FF0000"/>
                </a:solidFill>
                <a:effectLst>
                  <a:outerShdw blurRad="38100" dist="38100" dir="2700000" algn="tl">
                    <a:srgbClr val="000000">
                      <a:alpha val="43137"/>
                    </a:srgbClr>
                  </a:outerShdw>
                </a:effectLst>
                <a:latin typeface="+mj-lt"/>
                <a:cs typeface="Times New Roman" pitchFamily="18" charset="0"/>
              </a:rPr>
              <a:t>lễ</a:t>
            </a:r>
            <a:endParaRPr lang="en-US" sz="6000" b="1" u="sng" dirty="0">
              <a:solidFill>
                <a:srgbClr val="FF0000"/>
              </a:solidFill>
              <a:effectLst>
                <a:outerShdw blurRad="38100" dist="38100" dir="2700000" algn="tl">
                  <a:srgbClr val="000000">
                    <a:alpha val="43137"/>
                  </a:srgbClr>
                </a:outerShdw>
              </a:effectLst>
              <a:latin typeface="+mj-lt"/>
              <a:cs typeface="Times New Roman" pitchFamily="18" charset="0"/>
            </a:endParaRPr>
          </a:p>
          <a:p>
            <a:pPr marL="0" indent="0" algn="ctr">
              <a:lnSpc>
                <a:spcPct val="120000"/>
              </a:lnSpc>
              <a:buNone/>
            </a:pPr>
            <a:r>
              <a:rPr lang="vi-VN" sz="5400" b="1" dirty="0">
                <a:solidFill>
                  <a:srgbClr val="FF0000"/>
                </a:solidFill>
                <a:latin typeface="+mj-lt"/>
                <a:cs typeface="Times New Roman" panose="02020603050405020304" pitchFamily="18" charset="0"/>
              </a:rPr>
              <a:t>Chúa Nay Đã Phục Sinh</a:t>
            </a:r>
            <a:r>
              <a:rPr lang="vi-VN" sz="5400" dirty="0">
                <a:solidFill>
                  <a:srgbClr val="FF0000"/>
                </a:solidFill>
                <a:latin typeface="+mj-lt"/>
                <a:cs typeface="Times New Roman" panose="02020603050405020304" pitchFamily="18" charset="0"/>
              </a:rPr>
              <a:t/>
            </a:r>
            <a:br>
              <a:rPr lang="vi-VN" sz="5400" dirty="0">
                <a:solidFill>
                  <a:srgbClr val="FF0000"/>
                </a:solidFill>
                <a:latin typeface="+mj-lt"/>
                <a:cs typeface="Times New Roman" panose="02020603050405020304" pitchFamily="18" charset="0"/>
              </a:rPr>
            </a:br>
            <a:r>
              <a:rPr lang="vi-VN" sz="4000" b="1" dirty="0">
                <a:solidFill>
                  <a:srgbClr val="FF0000"/>
                </a:solidFill>
                <a:latin typeface="+mj-lt"/>
                <a:cs typeface="Times New Roman" panose="02020603050405020304" pitchFamily="18" charset="0"/>
              </a:rPr>
              <a:t>Lm. Kim Long</a:t>
            </a:r>
            <a:r>
              <a:rPr lang="vi-VN" sz="4400" dirty="0">
                <a:solidFill>
                  <a:srgbClr val="FF0000"/>
                </a:solidFill>
                <a:latin typeface="+mj-lt"/>
                <a:cs typeface="Times New Roman" panose="02020603050405020304" pitchFamily="18" charset="0"/>
              </a:rPr>
              <a:t/>
            </a:r>
            <a:br>
              <a:rPr lang="vi-VN" sz="4400" dirty="0">
                <a:solidFill>
                  <a:srgbClr val="FF0000"/>
                </a:solidFill>
                <a:latin typeface="+mj-lt"/>
                <a:cs typeface="Times New Roman" panose="02020603050405020304" pitchFamily="18" charset="0"/>
              </a:rPr>
            </a:br>
            <a:endParaRPr lang="en-US" sz="3600" b="1"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34003766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36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36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36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3600" b="1" dirty="0">
                <a:solidFill>
                  <a:srgbClr val="003399"/>
                </a:solidFill>
                <a:latin typeface="+mj-lt"/>
                <a:cs typeface="Times New Roman" panose="02020603050405020304" pitchFamily="18" charset="0"/>
              </a:rPr>
              <a:t> Hãy đến đây ta hãy đến đây, kính Lòng Thương Xót Chúa. Vì tình Chúa bao la trên chúng ta luôn tha thứ chan hòa đỡ nâng trên đường xa. Hãy đến đây ta hãy đến đây, kính Lòng Thương Xót Chúa vì tình Chúa yêu thương không bến bờ cho ai biết kính thờ biết trông chờ muôn hồng ân.</a:t>
            </a:r>
            <a:endParaRPr lang="en-US" sz="3600" b="1" u="sng"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33606315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8800" b="1" u="sng" dirty="0" err="1">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Đk</a:t>
            </a:r>
            <a:r>
              <a:rPr lang="en-US" sz="8800" b="1" u="sng"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en-US" sz="88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8800" b="1" dirty="0">
                <a:solidFill>
                  <a:srgbClr val="003399"/>
                </a:solidFill>
                <a:latin typeface="+mj-lt"/>
                <a:cs typeface="Times New Roman" panose="02020603050405020304" pitchFamily="18" charset="0"/>
              </a:rPr>
              <a:t>Chúa nay thực đã phục sinh. Al-le-lu-ia. Al-le-lu-ia. </a:t>
            </a:r>
            <a:endParaRPr lang="en-US" sz="88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32900578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0"/>
            <a:ext cx="9144000" cy="4524315"/>
          </a:xfrm>
          <a:prstGeom prst="rect">
            <a:avLst/>
          </a:prstGeom>
        </p:spPr>
        <p:txBody>
          <a:bodyPr wrap="square">
            <a:spAutoFit/>
          </a:bodyPr>
          <a:lstStyle/>
          <a:p>
            <a:pPr algn="just"/>
            <a:r>
              <a:rPr lang="en-US" sz="7200" b="1" u="sng"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Tk1:</a:t>
            </a:r>
            <a:r>
              <a:rPr lang="en-US" sz="72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7200" b="1" dirty="0">
                <a:solidFill>
                  <a:srgbClr val="003399"/>
                </a:solidFill>
                <a:latin typeface="+mj-lt"/>
                <a:cs typeface="Times New Roman" panose="02020603050405020304" pitchFamily="18" charset="0"/>
              </a:rPr>
              <a:t>Ngài từ trong kẻ chết sống lại. Al-le-lu-ia. Al-le-lu-ia. Và niềm vui tràn lan nơi nơi. </a:t>
            </a:r>
            <a:endParaRPr lang="en-US" sz="72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8800" b="1" u="sng" dirty="0" err="1">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Đk</a:t>
            </a:r>
            <a:r>
              <a:rPr lang="en-US" sz="8800" b="1" u="sng"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en-US" sz="88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8800" b="1" dirty="0">
                <a:solidFill>
                  <a:srgbClr val="003399"/>
                </a:solidFill>
                <a:latin typeface="+mj-lt"/>
                <a:cs typeface="Times New Roman" panose="02020603050405020304" pitchFamily="18" charset="0"/>
              </a:rPr>
              <a:t>Chúa nay thực đã phục sinh. Al-le-lu-ia. Al-le-lu-ia. </a:t>
            </a:r>
            <a:endParaRPr lang="en-US" sz="88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112287328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4154984"/>
          </a:xfrm>
          <a:prstGeom prst="rect">
            <a:avLst/>
          </a:prstGeom>
        </p:spPr>
        <p:txBody>
          <a:bodyPr wrap="square">
            <a:spAutoFit/>
          </a:bodyPr>
          <a:lstStyle/>
          <a:p>
            <a:pPr algn="just"/>
            <a:r>
              <a:rPr lang="vi-VN" sz="6600" b="1" u="sng"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Tk2</a:t>
            </a:r>
            <a:r>
              <a:rPr lang="en-US" sz="6600" b="1" u="sng"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en-US" sz="66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6600" b="1" dirty="0">
                <a:solidFill>
                  <a:srgbClr val="003399"/>
                </a:solidFill>
                <a:latin typeface="+mj-lt"/>
                <a:cs typeface="Times New Roman" panose="02020603050405020304" pitchFamily="18" charset="0"/>
              </a:rPr>
              <a:t>Ngài toàn thắng tội lỗi thế trần. Al-le-lu-ia. Al-le-lu-ia. Và ngàn dân hưởng ơn cứu rỗi. </a:t>
            </a: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43483919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8800" b="1" u="sng" dirty="0" err="1">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Đk</a:t>
            </a:r>
            <a:r>
              <a:rPr lang="en-US" sz="8800" b="1" u="sng"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en-US" sz="88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8800" b="1" dirty="0">
                <a:solidFill>
                  <a:srgbClr val="003399"/>
                </a:solidFill>
                <a:latin typeface="+mj-lt"/>
                <a:cs typeface="Times New Roman" panose="02020603050405020304" pitchFamily="18" charset="0"/>
              </a:rPr>
              <a:t>Chúa nay thực đã phục sinh. Al-le-lu-ia. Al-le-lu-ia. </a:t>
            </a:r>
            <a:endParaRPr lang="en-US" sz="88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254914753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467097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8876928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72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KINH VINH DANH</a:t>
            </a:r>
            <a:endParaRPr lang="vi-VN" sz="72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267349981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398</TotalTime>
  <Words>1818</Words>
  <Application>Microsoft Office PowerPoint</Application>
  <PresentationFormat>On-screen Show (16:9)</PresentationFormat>
  <Paragraphs>109</Paragraphs>
  <Slides>75</Slides>
  <Notes>0</Notes>
  <HiddenSlides>0</HiddenSlides>
  <MMClips>0</MMClips>
  <ScaleCrop>false</ScaleCrop>
  <HeadingPairs>
    <vt:vector size="4" baseType="variant">
      <vt:variant>
        <vt:lpstr>Theme</vt:lpstr>
      </vt:variant>
      <vt:variant>
        <vt:i4>10</vt:i4>
      </vt:variant>
      <vt:variant>
        <vt:lpstr>Slide Titles</vt:lpstr>
      </vt:variant>
      <vt:variant>
        <vt:i4>75</vt:i4>
      </vt:variant>
    </vt:vector>
  </HeadingPairs>
  <TitlesOfParts>
    <vt:vector size="85" baseType="lpstr">
      <vt:lpstr>Office Theme</vt:lpstr>
      <vt:lpstr>10_Office Theme</vt:lpstr>
      <vt:lpstr>36_Default Design</vt:lpstr>
      <vt:lpstr>37_Default Design</vt:lpstr>
      <vt:lpstr>6_Office Theme</vt:lpstr>
      <vt:lpstr>8_Office Theme</vt:lpstr>
      <vt:lpstr>9_Office Theme</vt:lpstr>
      <vt:lpstr>11_Office Theme</vt:lpstr>
      <vt:lpstr>12_Office Theme</vt:lpstr>
      <vt:lpstr>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 </vt:lpstr>
      <vt:lpstr> </vt:lpstr>
      <vt:lpstr>Đk: Hãy tạ ơn Chúa vì Chúa nhân từ, ngàn đời Chúa vẫn trọn tình thương.</vt:lpstr>
      <vt:lpstr>Tk1: Is-ra-el nào hãy nói rằng: Ngàn đời Chúa vẫn trọn tình thương. A-a-ron hãy nói lên rằng: Ngàn đời Chúa vẫn trọn tình thương. </vt:lpstr>
      <vt:lpstr>***: Ai tôn sợ Chúa hãy nói lên rằng: Ngàn đời Chúa vẫn trọn tình thương.</vt:lpstr>
      <vt:lpstr>Đk: Hãy tạ ơn Chúa vì Chúa nhân từ, ngàn đời Chúa vẫn trọn tình thương.</vt:lpstr>
      <vt:lpstr>Tk2: Cánh tay Chúa vận dụng uy lực, kìa là cánh hữu Ngài vùng cao, thoát vong thân và sống loan truyền sự nghiệp Chúa trót cả đời tôi. </vt:lpstr>
      <vt:lpstr>***: Vâng! tôi bị Chúa từng đã sửa phạt, Ngài chẳng nỡ khiến bị mạng vong. </vt:lpstr>
      <vt:lpstr>Đk: Hãy tạ ơn Chúa vì Chúa nhân từ, ngàn đời Chúa vẫn trọn tình thương.</vt:lpstr>
      <vt:lpstr>Tk3: Đó viên đá thợ nề đã loại lại thành đá góc tường rồi đây, Đó chính công trình Chúa đã làm kỳ diệu trước mắt mọi phạm nhân. </vt:lpstr>
      <vt:lpstr>***: Vâng! đây là chính ngày Chúa tạo thành, ngày này hãy hát hò mừng vui. </vt:lpstr>
      <vt:lpstr>Đk: Hãy tạ ơn Chúa vì Chúa nhân từ, ngàn đời Chúa vẫn trọn tình thương.</vt:lpstr>
      <vt:lpstr> </vt:lpstr>
      <vt:lpstr>Chúa nói: Tô-ma, vì con đã thấy Thầy nên con mới tin. Phúc cho những ai không thấy mà tin.</vt:lpstr>
      <vt:lpstr> </vt:lpstr>
      <vt:lpstr> </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Hùng Nam</dc:creator>
  <cp:lastModifiedBy>RePack by Diakov</cp:lastModifiedBy>
  <cp:revision>82</cp:revision>
  <dcterms:created xsi:type="dcterms:W3CDTF">2021-05-09T08:36:44Z</dcterms:created>
  <dcterms:modified xsi:type="dcterms:W3CDTF">2024-04-04T14:23:01Z</dcterms:modified>
</cp:coreProperties>
</file>