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56" r:id="rId12"/>
    <p:sldMasterId id="2147484004" r:id="rId13"/>
  </p:sldMasterIdLst>
  <p:sldIdLst>
    <p:sldId id="9727" r:id="rId14"/>
    <p:sldId id="402" r:id="rId15"/>
    <p:sldId id="9684" r:id="rId16"/>
    <p:sldId id="9683" r:id="rId17"/>
    <p:sldId id="9752" r:id="rId18"/>
    <p:sldId id="9685" r:id="rId19"/>
    <p:sldId id="9753" r:id="rId20"/>
    <p:sldId id="9728" r:id="rId21"/>
    <p:sldId id="385" r:id="rId22"/>
    <p:sldId id="9713" r:id="rId23"/>
    <p:sldId id="9714" r:id="rId24"/>
    <p:sldId id="9715" r:id="rId25"/>
    <p:sldId id="9740" r:id="rId26"/>
    <p:sldId id="9717" r:id="rId27"/>
    <p:sldId id="9741" r:id="rId28"/>
    <p:sldId id="9719" r:id="rId29"/>
    <p:sldId id="9742" r:id="rId30"/>
    <p:sldId id="9739" r:id="rId31"/>
    <p:sldId id="9743" r:id="rId32"/>
    <p:sldId id="390" r:id="rId33"/>
    <p:sldId id="9724" r:id="rId34"/>
    <p:sldId id="9730" r:id="rId35"/>
    <p:sldId id="401" r:id="rId36"/>
    <p:sldId id="9700" r:id="rId37"/>
    <p:sldId id="9701" r:id="rId38"/>
    <p:sldId id="9702" r:id="rId39"/>
    <p:sldId id="9703" r:id="rId40"/>
    <p:sldId id="9704" r:id="rId41"/>
    <p:sldId id="9705" r:id="rId42"/>
    <p:sldId id="9706" r:id="rId43"/>
    <p:sldId id="9707" r:id="rId44"/>
    <p:sldId id="9708" r:id="rId45"/>
    <p:sldId id="9709" r:id="rId46"/>
    <p:sldId id="9710" r:id="rId47"/>
    <p:sldId id="9711" r:id="rId48"/>
    <p:sldId id="9712" r:id="rId49"/>
    <p:sldId id="9699" r:id="rId50"/>
    <p:sldId id="9698" r:id="rId51"/>
    <p:sldId id="561" r:id="rId52"/>
    <p:sldId id="559" r:id="rId53"/>
    <p:sldId id="9754" r:id="rId54"/>
    <p:sldId id="614" r:id="rId55"/>
    <p:sldId id="9755" r:id="rId56"/>
    <p:sldId id="9737" r:id="rId57"/>
    <p:sldId id="9756" r:id="rId58"/>
    <p:sldId id="9757" r:id="rId59"/>
    <p:sldId id="9758" r:id="rId60"/>
    <p:sldId id="443" r:id="rId61"/>
    <p:sldId id="9731" r:id="rId62"/>
    <p:sldId id="387" r:id="rId63"/>
    <p:sldId id="278" r:id="rId64"/>
    <p:sldId id="279" r:id="rId65"/>
    <p:sldId id="357" r:id="rId66"/>
    <p:sldId id="9674" r:id="rId67"/>
    <p:sldId id="9759" r:id="rId68"/>
    <p:sldId id="280" r:id="rId69"/>
    <p:sldId id="9760" r:id="rId70"/>
    <p:sldId id="463" r:id="rId71"/>
    <p:sldId id="475" r:id="rId72"/>
    <p:sldId id="293" r:id="rId73"/>
    <p:sldId id="9749" r:id="rId74"/>
    <p:sldId id="294" r:id="rId75"/>
    <p:sldId id="9761" r:id="rId76"/>
    <p:sldId id="295" r:id="rId77"/>
    <p:sldId id="9762" r:id="rId78"/>
    <p:sldId id="9729"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18B</a:t>
            </a:r>
            <a:br>
              <a:rPr lang="en-US" dirty="0">
                <a:solidFill>
                  <a:srgbClr val="FFFF00"/>
                </a:solidFill>
              </a:rPr>
            </a:br>
            <a:r>
              <a:rPr lang="en-US" dirty="0">
                <a:solidFill>
                  <a:srgbClr val="FFFF00"/>
                </a:solidFill>
              </a:rPr>
              <a:t>CHÚA NHẬT III MÙA CHAY</a:t>
            </a:r>
            <a:br>
              <a:rPr lang="en-US" dirty="0">
                <a:solidFill>
                  <a:srgbClr val="FFFF00"/>
                </a:solidFill>
              </a:rPr>
            </a:br>
            <a:r>
              <a:rPr lang="en-US" dirty="0">
                <a:solidFill>
                  <a:srgbClr val="FFFF00"/>
                </a:solidFill>
              </a:rPr>
              <a:t>NĂM B</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Tk1:</a:t>
            </a:r>
            <a:r>
              <a:rPr lang="en-US" sz="6600" dirty="0">
                <a:solidFill>
                  <a:schemeClr val="bg1"/>
                </a:solidFill>
              </a:rPr>
              <a:t> </a:t>
            </a:r>
            <a:r>
              <a:rPr lang="vi-VN" sz="6600" dirty="0">
                <a:solidFill>
                  <a:schemeClr val="bg1"/>
                </a:solidFill>
              </a:rPr>
              <a:t>Mệnh lệnh Chúa thiện toàn bồi dưỡng hồn vía. Thánh chỉ Ngài vững bền giúp ta học khôn.</a:t>
            </a:r>
            <a:endParaRPr lang="en-US" sz="66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Tk2:</a:t>
            </a:r>
            <a:r>
              <a:rPr lang="en-US" sz="6600" dirty="0">
                <a:solidFill>
                  <a:schemeClr val="bg1"/>
                </a:solidFill>
              </a:rPr>
              <a:t> </a:t>
            </a:r>
            <a:r>
              <a:rPr lang="vi-VN" sz="6600" dirty="0">
                <a:solidFill>
                  <a:schemeClr val="bg1"/>
                </a:solidFill>
              </a:rPr>
              <a:t>Lề luật Chúa chân thực sáng khoái lòng trí. Huấn lệnh Ngài sáng ngời chiếu soi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Tk3:</a:t>
            </a:r>
            <a:r>
              <a:rPr lang="en-US" sz="6600" dirty="0">
                <a:solidFill>
                  <a:schemeClr val="bg1"/>
                </a:solidFill>
              </a:rPr>
              <a:t> </a:t>
            </a:r>
            <a:r>
              <a:rPr lang="vi-VN" sz="6600" dirty="0">
                <a:solidFill>
                  <a:schemeClr val="bg1"/>
                </a:solidFill>
              </a:rPr>
              <a:t>Lòng sợ Chúa thanh vẹn bền vững ngàn kiếp. Phán định Ngài xác thực mãi luôn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Thật là quý hơn vàng vàng khối thuần chất. Giống như mật thắm ngọt tiết tự tảng ong.</a:t>
            </a:r>
            <a:endParaRPr lang="en-US" sz="60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Nhập</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vi-VN" sz="7200" b="1" dirty="0">
                <a:solidFill>
                  <a:srgbClr val="FFFF00"/>
                </a:solidFill>
                <a:effectLst>
                  <a:outerShdw blurRad="38100" dist="38100" dir="2700000" algn="tl">
                    <a:srgbClr val="000000">
                      <a:alpha val="43137"/>
                    </a:srgbClr>
                  </a:outerShdw>
                </a:effectLst>
                <a:cs typeface="Times New Roman" pitchFamily="18" charset="0"/>
              </a:rPr>
              <a:t/>
            </a:r>
            <a:br>
              <a:rPr lang="vi-VN"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vi-VN" sz="7200" b="1" dirty="0">
                <a:solidFill>
                  <a:srgbClr val="FFFF00"/>
                </a:solidFill>
                <a:effectLst>
                  <a:outerShdw blurRad="38100" dist="38100" dir="2700000" algn="tl">
                    <a:srgbClr val="000000">
                      <a:alpha val="43137"/>
                    </a:srgbClr>
                  </a:outerShdw>
                </a:effectLst>
                <a:cs typeface="Times New Roman" pitchFamily="18" charset="0"/>
              </a:rPr>
              <a:t>Trái Tim Mới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6600" b="1" i="1" dirty="0">
                <a:solidFill>
                  <a:schemeClr val="bg1"/>
                </a:solidFill>
                <a:effectLst>
                  <a:outerShdw blurRad="38100" dist="38100" dir="2700000" algn="tl">
                    <a:srgbClr val="000000">
                      <a:alpha val="43137"/>
                    </a:srgbClr>
                  </a:outerShdw>
                </a:effectLst>
                <a:cs typeface="Times New Roman" pitchFamily="18" charset="0"/>
              </a:rPr>
              <a:t>My Trầm</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302701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 y="-3809"/>
            <a:ext cx="9144000" cy="514731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ban cho con một trái tim mới. Để con yêu Chúa đến trọn đời. Xin ban cho con một thần trí mới. Để con thi hành thánh ý Cha</a:t>
            </a:r>
            <a:r>
              <a:rPr lang="vi-VN" sz="5400" b="1"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vi-VN" sz="4000" dirty="0">
                <a:solidFill>
                  <a:srgbClr val="FFFF00"/>
                </a:solidFill>
              </a:rPr>
              <a:t>Lời Chân Thành</a:t>
            </a:r>
            <a:endParaRPr lang="en-US" sz="4000" dirty="0">
              <a:solidFill>
                <a:srgbClr val="FFFF00"/>
              </a:solidFill>
            </a:endParaRPr>
          </a:p>
          <a:p>
            <a:pPr algn="ctr"/>
            <a:r>
              <a:rPr lang="en-US" sz="4000" i="1" dirty="0">
                <a:solidFill>
                  <a:schemeClr val="bg1"/>
                </a:solidFill>
              </a:rPr>
              <a:t>Kim Long</a:t>
            </a:r>
          </a:p>
        </p:txBody>
      </p:sp>
    </p:spTree>
    <p:extLst>
      <p:ext uri="{BB962C8B-B14F-4D97-AF65-F5344CB8AC3E}">
        <p14:creationId xmlns:p14="http://schemas.microsoft.com/office/powerpoint/2010/main" val="176834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4834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br>
              <a:rPr lang="vi-VN" sz="6600" b="1" dirty="0">
                <a:solidFill>
                  <a:schemeClr val="bg1"/>
                </a:solidFill>
                <a:effectLst>
                  <a:outerShdw blurRad="38100" dist="38100" dir="2700000" algn="tl">
                    <a:srgbClr val="000000">
                      <a:alpha val="43137"/>
                    </a:srgbClr>
                  </a:outerShdw>
                </a:effectLst>
              </a:rPr>
            </a:b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2"/>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Xin rảy nước trong ngần rửa con sạch mọi vết nhơ. Xin đổi thay trái tim bao năm cằn khô sỏi đá. Xin đặt thần trí Chúa vào lòng chúng con. Xin ban tặng chúng con trái tim thịt mềm</a:t>
            </a:r>
            <a:r>
              <a:rPr lang="vi-VN" sz="4800" b="1"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rPr>
              <a:t>Tk1:</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Tưởng nhớ Con Chúa đã chịu chết khổ hình, và cuộc Người phục sinh cùng lên trời vinh sáng.</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4834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br>
              <a:rPr lang="vi-VN" sz="6600" b="1" dirty="0">
                <a:solidFill>
                  <a:schemeClr val="bg1"/>
                </a:solidFill>
                <a:effectLst>
                  <a:outerShdw blurRad="38100" dist="38100" dir="2700000" algn="tl">
                    <a:srgbClr val="000000">
                      <a:alpha val="43137"/>
                    </a:srgbClr>
                  </a:outerShdw>
                </a:effectLst>
              </a:rPr>
            </a:b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161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rPr>
              <a:t>Tk2:</a:t>
            </a:r>
            <a:r>
              <a:rPr lang="en-US" sz="6600" b="1" dirty="0">
                <a:solidFill>
                  <a:srgbClr val="FFFF00"/>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Nguyện Chúa trông đến lễ vật rất tinh tuyền, lòng thành hiệp dâng lên rượu bánh nguồn sinh phúc.</a:t>
            </a: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4834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br>
              <a:rPr lang="vi-VN" sz="6600" b="1" dirty="0">
                <a:solidFill>
                  <a:schemeClr val="bg1"/>
                </a:solidFill>
                <a:effectLst>
                  <a:outerShdw blurRad="38100" dist="38100" dir="2700000" algn="tl">
                    <a:srgbClr val="000000">
                      <a:alpha val="43137"/>
                    </a:srgbClr>
                  </a:outerShdw>
                </a:effectLst>
              </a:rPr>
            </a:b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6886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rPr>
              <a:t>Tk3:</a:t>
            </a:r>
            <a:r>
              <a:rPr lang="en-US" sz="6600" b="1" dirty="0">
                <a:solidFill>
                  <a:srgbClr val="FFFF00"/>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Nguyện Chúa nhân thứ phái thần sứ trên trời, nhận về tòa cực linh này Máu Thịt Con Chúa.</a:t>
            </a:r>
          </a:p>
        </p:txBody>
      </p:sp>
    </p:spTree>
    <p:extLst>
      <p:ext uri="{BB962C8B-B14F-4D97-AF65-F5344CB8AC3E}">
        <p14:creationId xmlns:p14="http://schemas.microsoft.com/office/powerpoint/2010/main" val="192259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4834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br>
              <a:rPr lang="vi-VN" sz="6600" b="1" dirty="0">
                <a:solidFill>
                  <a:schemeClr val="bg1"/>
                </a:solidFill>
                <a:effectLst>
                  <a:outerShdw blurRad="38100" dist="38100" dir="2700000" algn="tl">
                    <a:srgbClr val="000000">
                      <a:alpha val="43137"/>
                    </a:srgbClr>
                  </a:outerShdw>
                </a:effectLst>
              </a:rPr>
            </a:b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6982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1" u="sng" dirty="0">
                <a:solidFill>
                  <a:srgbClr val="FFFF00"/>
                </a:solidFill>
                <a:effectLst>
                  <a:outerShdw blurRad="38100" dist="38100" dir="2700000" algn="tl">
                    <a:srgbClr val="000000">
                      <a:alpha val="43137"/>
                    </a:srgbClr>
                  </a:outerShdw>
                </a:effectLst>
              </a:rPr>
              <a:t>Tk4</a:t>
            </a:r>
            <a:r>
              <a:rPr lang="en-US" sz="6600" b="1" u="sng" dirty="0">
                <a:solidFill>
                  <a:srgbClr val="FFFF00"/>
                </a:solidFill>
                <a:effectLst>
                  <a:outerShdw blurRad="38100" dist="38100" dir="2700000" algn="tl">
                    <a:srgbClr val="000000">
                      <a:alpha val="43137"/>
                    </a:srgbClr>
                  </a:outerShdw>
                </a:effectLst>
              </a:rPr>
              <a:t>:</a:t>
            </a:r>
            <a:r>
              <a:rPr lang="en-US" sz="6600" b="1" dirty="0">
                <a:solidFill>
                  <a:srgbClr val="FFFF00"/>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Nguyện Chúa thương đoái những người đã ly trần, dìu về trời quang vinh tụng ca tình yêu Chúa.</a:t>
            </a:r>
          </a:p>
        </p:txBody>
      </p:sp>
    </p:spTree>
    <p:extLst>
      <p:ext uri="{BB962C8B-B14F-4D97-AF65-F5344CB8AC3E}">
        <p14:creationId xmlns:p14="http://schemas.microsoft.com/office/powerpoint/2010/main" val="802469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84834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rPr>
              <a:t>Đk</a:t>
            </a:r>
            <a:r>
              <a:rPr lang="en-US" sz="6600" b="1" u="sng" dirty="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Lời chân thành dâng tiến như hương trầm bay tới trời cao. Nguyện Chúa Cha nhân từ nhận lễ hy sinh trên bàn thờ.</a:t>
            </a:r>
            <a:br>
              <a:rPr lang="vi-VN" sz="6600" b="1" dirty="0">
                <a:solidFill>
                  <a:schemeClr val="bg1"/>
                </a:solidFill>
                <a:effectLst>
                  <a:outerShdw blurRad="38100" dist="38100" dir="2700000" algn="tl">
                    <a:srgbClr val="000000">
                      <a:alpha val="43137"/>
                    </a:srgbClr>
                  </a:outerShdw>
                </a:effectLst>
              </a:rPr>
            </a:b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0184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 y="2287"/>
            <a:ext cx="9144000" cy="5141214"/>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ban cho con một trái tim mới. Để con yêu Chúa đến trọn đời. Xin ban cho con một thần trí mới. Để con thi hành thánh ý Cha</a:t>
            </a:r>
            <a:r>
              <a:rPr lang="vi-VN" sz="5400" b="1" dirty="0" smtClean="0">
                <a:solidFill>
                  <a:schemeClr val="bg1"/>
                </a:solidFill>
                <a:effectLst>
                  <a:outerShdw blurRad="38100" dist="38100" dir="2700000" algn="tl">
                    <a:srgbClr val="000000">
                      <a:alpha val="43137"/>
                    </a:srgbClr>
                  </a:outerShdw>
                </a:effectLst>
                <a:cs typeface="Times New Roman" pitchFamily="18" charset="0"/>
              </a:rPr>
              <a:t>.</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74711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vi-VN" sz="6600" b="1" dirty="0">
                <a:solidFill>
                  <a:srgbClr val="FFFF00"/>
                </a:solidFill>
                <a:effectLst>
                  <a:outerShdw blurRad="38100" dist="38100" dir="2700000" algn="tl">
                    <a:srgbClr val="000000">
                      <a:alpha val="43137"/>
                    </a:srgbClr>
                  </a:outerShdw>
                </a:effectLst>
                <a:cs typeface="Times New Roman" pitchFamily="18" charset="0"/>
              </a:rPr>
              <a:t>Thanh Tẩy Đền Thờ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4000" b="1" i="1" dirty="0">
                <a:solidFill>
                  <a:schemeClr val="bg1"/>
                </a:solidFill>
                <a:effectLst>
                  <a:outerShdw blurRad="38100" dist="38100" dir="2700000" algn="tl">
                    <a:srgbClr val="000000">
                      <a:alpha val="43137"/>
                    </a:srgbClr>
                  </a:outerShdw>
                </a:effectLst>
                <a:cs typeface="Times New Roman" pitchFamily="18" charset="0"/>
              </a:rPr>
              <a:t>Thái Nguyên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Tk1:</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Chính vì tình yêu mà Chúa Giê-su nổi giận, Ngài buồn đau khi thấy nhà Cha bị biến thành khu chợ buôn bán. Chính vì tình yêu mà Chúa ra tay uy quyền thanh tẩy Đền Thờ sạch mọi ô uế để xứng đáng tôn thờ Chúa Cha.</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a:t>
            </a:r>
          </a:p>
        </p:txBody>
      </p:sp>
    </p:spTree>
    <p:extLst>
      <p:ext uri="{BB962C8B-B14F-4D97-AF65-F5344CB8AC3E}">
        <p14:creationId xmlns:p14="http://schemas.microsoft.com/office/powerpoint/2010/main" val="1301984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Tk2:</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Chính vì tình yêu mà Chúa hy sinh khổ hình, làm hy tế dâng hiến về Cha và chính Ngài nên Đền Thờ mới. Chính vì tình yêu mà Chúa ban ơn cứu độ cho kẻ tin Ngài thật lòng sám hối dẹp tan bao lỗi tội vấn vương. </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a:t>
            </a:r>
          </a:p>
        </p:txBody>
      </p:sp>
    </p:spTree>
    <p:extLst>
      <p:ext uri="{BB962C8B-B14F-4D97-AF65-F5344CB8AC3E}">
        <p14:creationId xmlns:p14="http://schemas.microsoft.com/office/powerpoint/2010/main" val="3657309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Tk3:</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 Chính cuộc đời con được Chúa yêu thương độ trì, mà nhiều khi con sống thật vô tình chỉ vì danh lợi vui thú. Dốc lòng từ nay đời sống con đây hết mình dứt bỏ tội tình để được chính Chúa ngự trong con nên một với con.   </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rPr>
              <a:t>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a:t>
            </a:r>
          </a:p>
        </p:txBody>
      </p:sp>
    </p:spTree>
    <p:extLst>
      <p:ext uri="{BB962C8B-B14F-4D97-AF65-F5344CB8AC3E}">
        <p14:creationId xmlns:p14="http://schemas.microsoft.com/office/powerpoint/2010/main" val="1917788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14550"/>
            <a:ext cx="9144000" cy="685800"/>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Xin đưa dẫn con về tới quê rạng ngời phúc vinh. Đây tình Cha thẳm sâu con xin luôn được tôn kính. Con sẽ là dân Chúa, Ngài là Chúa con. Đây tinh thần mến yêu tháng năm vuông tròn.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FF00"/>
                </a:solidFill>
                <a:effectLst>
                  <a:outerShdw blurRad="38100" dist="38100" dir="2700000" algn="tl">
                    <a:srgbClr val="000000">
                      <a:alpha val="43137"/>
                    </a:srgbClr>
                  </a:outerShdw>
                </a:effectLst>
                <a:latin typeface="+mj-lt"/>
                <a:cs typeface="Times New Roman" pitchFamily="18" charset="0"/>
              </a:rPr>
              <a:t>Giọt Lệ Sầu</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Nguyễn Văn Tuyên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Lạy Chúa, (bao năm lưu lạc) nay con về đây, con về đây, xin Chúa thứ tha</a:t>
            </a:r>
            <a:r>
              <a:rPr lang="vi-VN" sz="6600" b="1" dirty="0" smtClean="0">
                <a:solidFill>
                  <a:schemeClr val="bg1"/>
                </a:solidFill>
                <a:effectLst>
                  <a:outerShdw blurRad="38100" dist="38100" dir="2700000" algn="tl">
                    <a:srgbClr val="000000">
                      <a:alpha val="43137"/>
                    </a:srgbClr>
                  </a:outerShdw>
                </a:effectLst>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Tk1:</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Con đã say mê trong bước đường lầm. Nay con quyết tâm: Quay gót trở về</a:t>
            </a:r>
            <a:r>
              <a:rPr lang="vi-VN" sz="6600" b="1" dirty="0" smtClean="0">
                <a:solidFill>
                  <a:schemeClr val="bg1"/>
                </a:solidFill>
                <a:effectLst>
                  <a:outerShdw blurRad="38100" dist="38100" dir="2700000" algn="tl">
                    <a:srgbClr val="000000">
                      <a:alpha val="43137"/>
                    </a:srgbClr>
                  </a:outerShdw>
                </a:effectLst>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Lạy Chúa, (bao năm lưu lạc) nay con về đây, con về đây, xin Chúa thứ tha</a:t>
            </a:r>
            <a:r>
              <a:rPr lang="vi-VN" sz="7200" b="1" dirty="0" smtClean="0">
                <a:solidFill>
                  <a:schemeClr val="bg1"/>
                </a:solidFill>
                <a:effectLst>
                  <a:outerShdw blurRad="38100" dist="38100" dir="2700000" algn="tl">
                    <a:srgbClr val="000000">
                      <a:alpha val="43137"/>
                    </a:srgbClr>
                  </a:outerShdw>
                </a:effectLst>
              </a:rPr>
              <a:t>.</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0755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1" u="sng" dirty="0">
                <a:solidFill>
                  <a:srgbClr val="FFFF00"/>
                </a:solidFill>
                <a:effectLst>
                  <a:outerShdw blurRad="38100" dist="38100" dir="2700000" algn="tl">
                    <a:srgbClr val="000000">
                      <a:alpha val="43137"/>
                    </a:srgbClr>
                  </a:outerShdw>
                </a:effectLst>
                <a:cs typeface="Times New Roman" pitchFamily="18" charset="0"/>
              </a:rPr>
              <a:t>Tk2:</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Con đã đi sâu trong chốn bụi đời. Nay con Chúa ơi mi đẫm lệ sầu.</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Lạy Chúa, (bao năm lưu lạc) nay con về đây, con về đây, xin Chúa thứ tha</a:t>
            </a:r>
            <a:r>
              <a:rPr lang="vi-VN" sz="7200" b="1" dirty="0" smtClean="0">
                <a:solidFill>
                  <a:schemeClr val="bg1"/>
                </a:solidFill>
                <a:effectLst>
                  <a:outerShdw blurRad="38100" dist="38100" dir="2700000" algn="tl">
                    <a:srgbClr val="000000">
                      <a:alpha val="43137"/>
                    </a:srgbClr>
                  </a:outerShdw>
                </a:effectLst>
              </a:rPr>
              <a:t>.</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1403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rm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Xin ban cho con một trái tim mới. Để con yêu Chúa đến trọn đời. Xin ban cho con một thần trí mới. Để con thi hành thánh ý Cha.</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0609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400" i="1" dirty="0">
                <a:solidFill>
                  <a:schemeClr val="bg1"/>
                </a:solidFill>
              </a:rPr>
              <a:t>Lề Luật đã được Thiên Chúa ban qua ông Mô-sê.</a:t>
            </a: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1533</Words>
  <Application>Microsoft Office PowerPoint</Application>
  <PresentationFormat>On-screen Show (16:9)</PresentationFormat>
  <Paragraphs>64</Paragraphs>
  <Slides>66</Slides>
  <Notes>0</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15_Office Theme</vt:lpstr>
      <vt:lpstr>19_Office Theme</vt:lpstr>
      <vt:lpstr>PowerPoint Presentation</vt:lpstr>
      <vt:lpstr>Ca Nhập Lễ  Trái Tim Mới My Trầm</vt:lpstr>
      <vt:lpstr>Đk: Xin ban cho con một trái tim mới. Để con yêu Chúa đến trọn đời. Xin ban cho con một thần trí mới. Để con thi hành thánh ý Cha.</vt:lpstr>
      <vt:lpstr>Tk1: Xin rảy nước trong ngần rửa con sạch mọi vết nhơ. Xin đổi thay trái tim bao năm cằn khô sỏi đá. Xin đặt thần trí Chúa vào lòng chúng con. Xin ban tặng chúng con trái tim thịt mềm.</vt:lpstr>
      <vt:lpstr>Đk: Xin ban cho con một trái tim mới. Để con yêu Chúa đến trọn đời. Xin ban cho con một thần trí mới. Để con thi hành thánh ý Cha.</vt:lpstr>
      <vt:lpstr>Tk2: Xin đưa dẫn con về tới quê rạng ngời phúc vinh. Đây tình Cha thẳm sâu con xin luôn được tôn kính. Con sẽ là dân Chúa, Ngài là Chúa con. Đây tinh thần mến yêu tháng năm vuông tròn.</vt:lpstr>
      <vt:lpstr>Đk: Xin ban cho con một trái tim mới. Để con yêu Chúa đến trọn đời. Xin ban cho con một thần trí mới. Để con thi hành thánh ý Cha.</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sáng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chân thành dâng tiến như hương trầm bay tới trời cao. Nguyện Chúa Cha nhân từ nhận lễ hy sinh trên bàn thờ. </vt:lpstr>
      <vt:lpstr>Tk1: Tưởng nhớ Con Chúa đã chịu chết khổ hình, và cuộc Người phục sinh cùng lên trời vinh sáng.</vt:lpstr>
      <vt:lpstr>Đk: Lời chân thành dâng tiến như hương trầm bay tới trời cao. Nguyện Chúa Cha nhân từ nhận lễ hy sinh trên bàn thờ. </vt:lpstr>
      <vt:lpstr>Tk2: Nguyện Chúa trông đến lễ vật rất tinh tuyền, lòng thành hiệp dâng lên rượu bánh nguồn sinh phúc.</vt:lpstr>
      <vt:lpstr>Đk: Lời chân thành dâng tiến như hương trầm bay tới trời cao. Nguyện Chúa Cha nhân từ nhận lễ hy sinh trên bàn thờ. </vt:lpstr>
      <vt:lpstr>Tk3: Nguyện Chúa nhân thứ phái thần sứ trên trời, nhận về tòa cực linh này Máu Thịt Con Chúa.</vt:lpstr>
      <vt:lpstr>Đk: Lời chân thành dâng tiến như hương trầm bay tới trời cao. Nguyện Chúa Cha nhân từ nhận lễ hy sinh trên bàn thờ. </vt:lpstr>
      <vt:lpstr>Tk4: Nguyện Chúa thương đoái những người đã ly trần, dìu về trời quang vinh tụng ca tình yêu Chúa.</vt:lpstr>
      <vt:lpstr>Đk: Lời chân thành dâng tiến như hương trầm bay tới trời cao. Nguyện Chúa Cha nhân từ nhận lễ hy sinh trên bàn thờ. </vt:lpstr>
      <vt:lpstr>PowerPoint Presentation</vt:lpstr>
      <vt:lpstr>PowerPoint Presentation</vt:lpstr>
      <vt:lpstr>PowerPoint Presentation</vt:lpstr>
      <vt:lpstr>Ca Nguyện Hiệp Lễ   Thanh Tẩy Đền Thờ  Thái Nguyên</vt:lpstr>
      <vt:lpstr>Tk1: Chính vì tình yêu mà Chúa Giê-su nổi giận, Ngài buồn đau khi thấy nhà Cha bị biến thành khu chợ buôn bán. Chính vì tình yêu mà Chúa ra tay uy quyền thanh tẩy Đền Thờ sạch mọi ô uế để xứng đáng tôn thờ Chúa Cha.</vt:lpstr>
      <vt:lpstr>Đk: 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vt:lpstr>
      <vt:lpstr>Tk2: Chính vì tình yêu mà Chúa hy sinh khổ hình, làm hy tế dâng hiến về Cha và chính Ngài nên Đền Thờ mới. Chính vì tình yêu mà Chúa ban ơn cứu độ cho kẻ tin Ngài thật lòng sám hối dẹp tan bao lỗi tội vấn vương. </vt:lpstr>
      <vt:lpstr>Đk: 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vt:lpstr>
      <vt:lpstr>Tk3:  Chính cuộc đời con được Chúa yêu thương độ trì, mà nhiều khi con sống thật vô tình chỉ vì danh lợi vui thú. Dốc lòng từ nay đời sống con đây hết mình dứt bỏ tội tình để được chính Chúa ngự trong con nên một với con.   </vt:lpstr>
      <vt:lpstr>Đk: Chính tâm hồn con là Đền Thờ của Chúa Ba Ngôi, thân xác con cũng là Đền Thờ của Chúa Thánh Thần đã được đóng ấn. Xin thanh tẩy hồn con thân xác con khỏi mọi ô nhơ, cho đời con dám chấp nhận những thanh luyện để nên trinh trong. </vt:lpstr>
      <vt:lpstr>PowerPoint Presentation</vt:lpstr>
      <vt:lpstr>PowerPoint Presentation</vt:lpstr>
      <vt:lpstr>Ca Kết Lễ Giọt Lệ Sầu Nguyễn Văn Tuyên</vt:lpstr>
      <vt:lpstr>Đk: Lạy Chúa, (bao năm lưu lạc) nay con về đây, con về đây, xin Chúa thứ tha.</vt:lpstr>
      <vt:lpstr>Tk1: Con đã say mê trong bước đường lầm. Nay con quyết tâm: Quay gót trở về.</vt:lpstr>
      <vt:lpstr>Đk: Lạy Chúa, (bao năm lưu lạc) nay con về đây, con về đây, xin Chúa thứ tha.</vt:lpstr>
      <vt:lpstr>Tk2: Con đã đi sâu trong chốn bụi đời. Nay con Chúa ơi mi đẫm lệ sầu.</vt:lpstr>
      <vt:lpstr>Đk: Lạy Chúa, (bao năm lưu lạc) nay con về đây, con về đây, xin Chúa thứ tha.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68</cp:revision>
  <dcterms:created xsi:type="dcterms:W3CDTF">2023-01-29T22:00:16Z</dcterms:created>
  <dcterms:modified xsi:type="dcterms:W3CDTF">2024-02-29T13:21:40Z</dcterms:modified>
</cp:coreProperties>
</file>