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3.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40" r:id="rId6"/>
    <p:sldMasterId id="2147483852" r:id="rId7"/>
    <p:sldMasterId id="2147483860" r:id="rId8"/>
    <p:sldMasterId id="2147483872" r:id="rId9"/>
    <p:sldMasterId id="2147483884" r:id="rId10"/>
    <p:sldMasterId id="2147483908" r:id="rId11"/>
    <p:sldMasterId id="2147483920" r:id="rId12"/>
    <p:sldMasterId id="2147483932" r:id="rId13"/>
    <p:sldMasterId id="2147483944" r:id="rId14"/>
    <p:sldMasterId id="2147483956" r:id="rId15"/>
    <p:sldMasterId id="2147484004" r:id="rId16"/>
    <p:sldMasterId id="2147484016" r:id="rId17"/>
    <p:sldMasterId id="2147484028" r:id="rId18"/>
    <p:sldMasterId id="2147484040" r:id="rId19"/>
    <p:sldMasterId id="2147484052" r:id="rId20"/>
    <p:sldMasterId id="2147484064" r:id="rId21"/>
    <p:sldMasterId id="2147484076" r:id="rId22"/>
    <p:sldMasterId id="2147484088" r:id="rId23"/>
    <p:sldMasterId id="2147484100" r:id="rId24"/>
  </p:sldMasterIdLst>
  <p:notesMasterIdLst>
    <p:notesMasterId r:id="rId100"/>
  </p:notesMasterIdLst>
  <p:sldIdLst>
    <p:sldId id="9727" r:id="rId25"/>
    <p:sldId id="9692" r:id="rId26"/>
    <p:sldId id="9767" r:id="rId27"/>
    <p:sldId id="9768" r:id="rId28"/>
    <p:sldId id="384" r:id="rId29"/>
    <p:sldId id="402" r:id="rId30"/>
    <p:sldId id="9684" r:id="rId31"/>
    <p:sldId id="9683" r:id="rId32"/>
    <p:sldId id="9771" r:id="rId33"/>
    <p:sldId id="9685" r:id="rId34"/>
    <p:sldId id="9772" r:id="rId35"/>
    <p:sldId id="9780" r:id="rId36"/>
    <p:sldId id="9781" r:id="rId37"/>
    <p:sldId id="9728" r:id="rId38"/>
    <p:sldId id="385" r:id="rId39"/>
    <p:sldId id="9752" r:id="rId40"/>
    <p:sldId id="9753" r:id="rId41"/>
    <p:sldId id="9754" r:id="rId42"/>
    <p:sldId id="9755" r:id="rId43"/>
    <p:sldId id="9756" r:id="rId44"/>
    <p:sldId id="9757" r:id="rId45"/>
    <p:sldId id="9758" r:id="rId46"/>
    <p:sldId id="9759" r:id="rId47"/>
    <p:sldId id="9760" r:id="rId48"/>
    <p:sldId id="9761" r:id="rId49"/>
    <p:sldId id="390" r:id="rId50"/>
    <p:sldId id="9763" r:id="rId51"/>
    <p:sldId id="9730" r:id="rId52"/>
    <p:sldId id="9770" r:id="rId53"/>
    <p:sldId id="9700" r:id="rId54"/>
    <p:sldId id="9701" r:id="rId55"/>
    <p:sldId id="9702" r:id="rId56"/>
    <p:sldId id="9703" r:id="rId57"/>
    <p:sldId id="9704" r:id="rId58"/>
    <p:sldId id="9705" r:id="rId59"/>
    <p:sldId id="9706" r:id="rId60"/>
    <p:sldId id="9707" r:id="rId61"/>
    <p:sldId id="9708" r:id="rId62"/>
    <p:sldId id="9709" r:id="rId63"/>
    <p:sldId id="9710" r:id="rId64"/>
    <p:sldId id="9711" r:id="rId65"/>
    <p:sldId id="9712" r:id="rId66"/>
    <p:sldId id="9699" r:id="rId67"/>
    <p:sldId id="9769" r:id="rId68"/>
    <p:sldId id="561" r:id="rId69"/>
    <p:sldId id="559" r:id="rId70"/>
    <p:sldId id="9735" r:id="rId71"/>
    <p:sldId id="614" r:id="rId72"/>
    <p:sldId id="9736" r:id="rId73"/>
    <p:sldId id="9737" r:id="rId74"/>
    <p:sldId id="9738" r:id="rId75"/>
    <p:sldId id="443" r:id="rId76"/>
    <p:sldId id="9731" r:id="rId77"/>
    <p:sldId id="387" r:id="rId78"/>
    <p:sldId id="278" r:id="rId79"/>
    <p:sldId id="279" r:id="rId80"/>
    <p:sldId id="357" r:id="rId81"/>
    <p:sldId id="9674" r:id="rId82"/>
    <p:sldId id="9733" r:id="rId83"/>
    <p:sldId id="280" r:id="rId84"/>
    <p:sldId id="9734" r:id="rId85"/>
    <p:sldId id="9773" r:id="rId86"/>
    <p:sldId id="9774" r:id="rId87"/>
    <p:sldId id="463" r:id="rId88"/>
    <p:sldId id="475" r:id="rId89"/>
    <p:sldId id="293" r:id="rId90"/>
    <p:sldId id="9749" r:id="rId91"/>
    <p:sldId id="9775" r:id="rId92"/>
    <p:sldId id="294" r:id="rId93"/>
    <p:sldId id="9776" r:id="rId94"/>
    <p:sldId id="9777" r:id="rId95"/>
    <p:sldId id="295" r:id="rId96"/>
    <p:sldId id="9778" r:id="rId97"/>
    <p:sldId id="9779" r:id="rId98"/>
    <p:sldId id="9729" r:id="rId9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48" y="19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slide" Target="slides/slide55.xml"/><Relationship Id="rId102"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66.xml"/><Relationship Id="rId95" Type="http://schemas.openxmlformats.org/officeDocument/2006/relationships/slide" Target="slides/slide71.xml"/><Relationship Id="rId22" Type="http://schemas.openxmlformats.org/officeDocument/2006/relationships/slideMaster" Target="slideMasters/slideMaster22.xml"/><Relationship Id="rId27" Type="http://schemas.openxmlformats.org/officeDocument/2006/relationships/slide" Target="slides/slide3.xml"/><Relationship Id="rId43" Type="http://schemas.openxmlformats.org/officeDocument/2006/relationships/slide" Target="slides/slide19.xml"/><Relationship Id="rId48" Type="http://schemas.openxmlformats.org/officeDocument/2006/relationships/slide" Target="slides/slide24.xml"/><Relationship Id="rId64" Type="http://schemas.openxmlformats.org/officeDocument/2006/relationships/slide" Target="slides/slide40.xml"/><Relationship Id="rId69" Type="http://schemas.openxmlformats.org/officeDocument/2006/relationships/slide" Target="slides/slide45.xml"/><Relationship Id="rId80" Type="http://schemas.openxmlformats.org/officeDocument/2006/relationships/slide" Target="slides/slide56.xml"/><Relationship Id="rId85" Type="http://schemas.openxmlformats.org/officeDocument/2006/relationships/slide" Target="slides/slide6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103"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slide" Target="slides/slide70.xml"/><Relationship Id="rId99" Type="http://schemas.openxmlformats.org/officeDocument/2006/relationships/slide" Target="slides/slide75.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slide" Target="slides/slide73.xml"/><Relationship Id="rId10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61" Type="http://schemas.openxmlformats.org/officeDocument/2006/relationships/slide" Target="slides/slide37.xml"/><Relationship Id="rId82" Type="http://schemas.openxmlformats.org/officeDocument/2006/relationships/slide" Target="slides/slide5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100"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slide" Target="slides/slide69.xml"/><Relationship Id="rId98" Type="http://schemas.openxmlformats.org/officeDocument/2006/relationships/slide" Target="slides/slide7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01FF8C-FB8E-45AF-B0FA-95B6560BE94A}" type="datetimeFigureOut">
              <a:rPr lang="en-US" smtClean="0"/>
              <a:t>3/7/2024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246CF-7178-41AD-B6F8-BACEEA28FBE0}" type="slidenum">
              <a:rPr lang="en-US" smtClean="0"/>
              <a:t>‹#›</a:t>
            </a:fld>
            <a:endParaRPr lang="en-US"/>
          </a:p>
        </p:txBody>
      </p:sp>
    </p:spTree>
    <p:extLst>
      <p:ext uri="{BB962C8B-B14F-4D97-AF65-F5344CB8AC3E}">
        <p14:creationId xmlns:p14="http://schemas.microsoft.com/office/powerpoint/2010/main" val="177839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987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79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3525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803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875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325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1577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9296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7391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8541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987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7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04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3525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803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875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325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1577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9296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7391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8541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890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707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4189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3154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9365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7269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5092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7914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643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84752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109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8902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707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4189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31545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9365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72695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5092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79145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6437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847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10984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1271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66461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72100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1643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93134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20599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8534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25238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809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6970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66650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10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014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3558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92365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89009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08427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8381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994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5157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858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73946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53458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15356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79262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85050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61027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4291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216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8917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8104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33638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0024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30305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0606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44302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12218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47693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400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01841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87961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91107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01240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52673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34759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76857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79363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16522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43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5030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81747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97065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70125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4856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9215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34759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76857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79363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165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43814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5030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81747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97065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70125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4856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9215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33113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54089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443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33455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84443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57245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55931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04780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80215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5706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01631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38891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703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82835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32199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51642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11718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06748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20967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06826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86010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74925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388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70392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82835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32199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51642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11718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06748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20967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06826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86010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749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87404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26265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06254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0751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70299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86397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74044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19980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16538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800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368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2.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jp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image" Target="../media/image1.jpg"/><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2.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image" Target="../media/image1.jpg"/><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3.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image" Target="../media/image1.jpg"/><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24.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3/7/2024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94673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94673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738987"/>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73898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574672"/>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02979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07990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57887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992404"/>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992404"/>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444702"/>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27772"/>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27772"/>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76688"/>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0.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7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8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9.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7.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28.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9.xml"/></Relationships>
</file>

<file path=ppt/slides/_rels/slide7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1" u="sng" dirty="0">
                <a:solidFill>
                  <a:srgbClr val="FF0000"/>
                </a:solidFill>
                <a:effectLst/>
                <a:cs typeface="Times New Roman" pitchFamily="18" charset="0"/>
              </a:rPr>
              <a:t>Tk2:</a:t>
            </a:r>
            <a:r>
              <a:rPr lang="en-US" sz="6600" b="1" dirty="0">
                <a:solidFill>
                  <a:srgbClr val="7030A0"/>
                </a:solidFill>
                <a:effectLst/>
                <a:cs typeface="Times New Roman" pitchFamily="18" charset="0"/>
              </a:rPr>
              <a:t> </a:t>
            </a:r>
            <a:r>
              <a:rPr lang="en-US" sz="6600" b="1" dirty="0" err="1" smtClean="0">
                <a:solidFill>
                  <a:srgbClr val="7030A0"/>
                </a:solidFill>
                <a:effectLst/>
                <a:cs typeface="Times New Roman" pitchFamily="18" charset="0"/>
              </a:rPr>
              <a:t>Hỡi</a:t>
            </a:r>
            <a:r>
              <a:rPr lang="en-US" sz="6600" b="1" dirty="0" smtClean="0">
                <a:solidFill>
                  <a:srgbClr val="7030A0"/>
                </a:solidFill>
                <a:effectLst/>
                <a:cs typeface="Times New Roman" pitchFamily="18" charset="0"/>
              </a:rPr>
              <a:t> </a:t>
            </a:r>
            <a:r>
              <a:rPr lang="en-US" sz="6600" b="1" dirty="0" err="1" smtClean="0">
                <a:solidFill>
                  <a:srgbClr val="7030A0"/>
                </a:solidFill>
                <a:effectLst/>
                <a:cs typeface="Times New Roman" pitchFamily="18" charset="0"/>
              </a:rPr>
              <a:t>những</a:t>
            </a:r>
            <a:r>
              <a:rPr lang="en-US" sz="6600" b="1" dirty="0" smtClean="0">
                <a:solidFill>
                  <a:srgbClr val="7030A0"/>
                </a:solidFill>
                <a:effectLst/>
                <a:cs typeface="Times New Roman" pitchFamily="18" charset="0"/>
              </a:rPr>
              <a:t> </a:t>
            </a:r>
            <a:r>
              <a:rPr lang="en-US" sz="6600" b="1" dirty="0" err="1" smtClean="0">
                <a:solidFill>
                  <a:srgbClr val="7030A0"/>
                </a:solidFill>
                <a:effectLst/>
                <a:cs typeface="Times New Roman" pitchFamily="18" charset="0"/>
              </a:rPr>
              <a:t>ai</a:t>
            </a:r>
            <a:r>
              <a:rPr lang="en-US" sz="6600" b="1" dirty="0" smtClean="0">
                <a:solidFill>
                  <a:srgbClr val="7030A0"/>
                </a:solidFill>
                <a:effectLst/>
                <a:cs typeface="Times New Roman" pitchFamily="18" charset="0"/>
              </a:rPr>
              <a:t> </a:t>
            </a:r>
            <a:r>
              <a:rPr lang="en-US" sz="6600" b="1" dirty="0" err="1" smtClean="0">
                <a:solidFill>
                  <a:srgbClr val="7030A0"/>
                </a:solidFill>
                <a:effectLst/>
                <a:cs typeface="Times New Roman" pitchFamily="18" charset="0"/>
              </a:rPr>
              <a:t>lòng</a:t>
            </a:r>
            <a:r>
              <a:rPr lang="en-US" sz="6600" b="1" dirty="0" smtClean="0">
                <a:solidFill>
                  <a:srgbClr val="7030A0"/>
                </a:solidFill>
                <a:effectLst/>
                <a:cs typeface="Times New Roman" pitchFamily="18" charset="0"/>
              </a:rPr>
              <a:t> tan </a:t>
            </a:r>
            <a:r>
              <a:rPr lang="en-US" sz="6600" b="1" dirty="0" err="1" smtClean="0">
                <a:solidFill>
                  <a:srgbClr val="7030A0"/>
                </a:solidFill>
                <a:effectLst/>
                <a:cs typeface="Times New Roman" pitchFamily="18" charset="0"/>
              </a:rPr>
              <a:t>nát</a:t>
            </a:r>
            <a:r>
              <a:rPr lang="en-US" sz="6600" b="1" dirty="0" smtClean="0">
                <a:solidFill>
                  <a:srgbClr val="7030A0"/>
                </a:solidFill>
                <a:effectLst/>
                <a:cs typeface="Times New Roman" pitchFamily="18" charset="0"/>
              </a:rPr>
              <a:t> </a:t>
            </a:r>
            <a:r>
              <a:rPr lang="en-US" sz="6600" b="1" dirty="0" err="1" smtClean="0">
                <a:solidFill>
                  <a:srgbClr val="7030A0"/>
                </a:solidFill>
                <a:effectLst/>
                <a:cs typeface="Times New Roman" pitchFamily="18" charset="0"/>
              </a:rPr>
              <a:t>sầu</a:t>
            </a:r>
            <a:r>
              <a:rPr lang="en-US" sz="6600" b="1" dirty="0" smtClean="0">
                <a:solidFill>
                  <a:srgbClr val="7030A0"/>
                </a:solidFill>
                <a:effectLst/>
                <a:cs typeface="Times New Roman" pitchFamily="18" charset="0"/>
              </a:rPr>
              <a:t>, </a:t>
            </a:r>
            <a:r>
              <a:rPr lang="en-US" sz="6600" b="1" dirty="0" err="1" smtClean="0">
                <a:solidFill>
                  <a:srgbClr val="7030A0"/>
                </a:solidFill>
                <a:effectLst/>
                <a:cs typeface="Times New Roman" pitchFamily="18" charset="0"/>
              </a:rPr>
              <a:t>đừng</a:t>
            </a:r>
            <a:r>
              <a:rPr lang="en-US" sz="6600" b="1" dirty="0" smtClean="0">
                <a:solidFill>
                  <a:srgbClr val="7030A0"/>
                </a:solidFill>
                <a:effectLst/>
                <a:cs typeface="Times New Roman" pitchFamily="18" charset="0"/>
              </a:rPr>
              <a:t> lo </a:t>
            </a:r>
            <a:r>
              <a:rPr lang="en-US" sz="6600" b="1" dirty="0" err="1" smtClean="0">
                <a:solidFill>
                  <a:srgbClr val="7030A0"/>
                </a:solidFill>
                <a:effectLst/>
                <a:cs typeface="Times New Roman" pitchFamily="18" charset="0"/>
              </a:rPr>
              <a:t>âu</a:t>
            </a:r>
            <a:r>
              <a:rPr lang="en-US" sz="6600" b="1" dirty="0" smtClean="0">
                <a:solidFill>
                  <a:srgbClr val="7030A0"/>
                </a:solidFill>
                <a:effectLst/>
                <a:cs typeface="Times New Roman" pitchFamily="18" charset="0"/>
              </a:rPr>
              <a:t> </a:t>
            </a:r>
            <a:r>
              <a:rPr lang="en-US" sz="6600" b="1" dirty="0" err="1" smtClean="0">
                <a:solidFill>
                  <a:srgbClr val="7030A0"/>
                </a:solidFill>
                <a:effectLst/>
                <a:cs typeface="Times New Roman" pitchFamily="18" charset="0"/>
              </a:rPr>
              <a:t>mà</a:t>
            </a:r>
            <a:r>
              <a:rPr lang="en-US" sz="6600" b="1" dirty="0" smtClean="0">
                <a:solidFill>
                  <a:srgbClr val="7030A0"/>
                </a:solidFill>
                <a:effectLst/>
                <a:cs typeface="Times New Roman" pitchFamily="18" charset="0"/>
              </a:rPr>
              <a:t> </a:t>
            </a:r>
            <a:r>
              <a:rPr lang="en-US" sz="6600" b="1" dirty="0" err="1" smtClean="0">
                <a:solidFill>
                  <a:srgbClr val="7030A0"/>
                </a:solidFill>
                <a:effectLst/>
                <a:cs typeface="Times New Roman" pitchFamily="18" charset="0"/>
              </a:rPr>
              <a:t>cùng</a:t>
            </a:r>
            <a:r>
              <a:rPr lang="en-US" sz="6600" b="1" dirty="0" smtClean="0">
                <a:solidFill>
                  <a:srgbClr val="7030A0"/>
                </a:solidFill>
                <a:effectLst/>
                <a:cs typeface="Times New Roman" pitchFamily="18" charset="0"/>
              </a:rPr>
              <a:t> </a:t>
            </a:r>
            <a:r>
              <a:rPr lang="en-US" sz="6600" b="1" dirty="0" err="1" smtClean="0">
                <a:solidFill>
                  <a:srgbClr val="7030A0"/>
                </a:solidFill>
                <a:effectLst/>
                <a:cs typeface="Times New Roman" pitchFamily="18" charset="0"/>
              </a:rPr>
              <a:t>vui</a:t>
            </a:r>
            <a:r>
              <a:rPr lang="en-US" sz="6600" b="1" dirty="0" smtClean="0">
                <a:solidFill>
                  <a:srgbClr val="7030A0"/>
                </a:solidFill>
                <a:effectLst/>
                <a:cs typeface="Times New Roman" pitchFamily="18" charset="0"/>
              </a:rPr>
              <a:t> </a:t>
            </a:r>
            <a:r>
              <a:rPr lang="en-US" sz="6600" b="1" dirty="0" err="1" smtClean="0">
                <a:solidFill>
                  <a:srgbClr val="7030A0"/>
                </a:solidFill>
                <a:effectLst/>
                <a:cs typeface="Times New Roman" pitchFamily="18" charset="0"/>
              </a:rPr>
              <a:t>lên</a:t>
            </a:r>
            <a:r>
              <a:rPr lang="en-US" sz="6600" b="1" dirty="0" smtClean="0">
                <a:solidFill>
                  <a:srgbClr val="7030A0"/>
                </a:solidFill>
                <a:effectLst/>
                <a:cs typeface="Times New Roman" pitchFamily="18" charset="0"/>
              </a:rPr>
              <a:t>, </a:t>
            </a:r>
            <a:r>
              <a:rPr lang="en-US" sz="6600" b="1" dirty="0" err="1" smtClean="0">
                <a:solidFill>
                  <a:srgbClr val="7030A0"/>
                </a:solidFill>
                <a:effectLst/>
                <a:cs typeface="Times New Roman" pitchFamily="18" charset="0"/>
              </a:rPr>
              <a:t>trong</a:t>
            </a:r>
            <a:r>
              <a:rPr lang="en-US" sz="6600" b="1" dirty="0" smtClean="0">
                <a:solidFill>
                  <a:srgbClr val="7030A0"/>
                </a:solidFill>
                <a:effectLst/>
                <a:cs typeface="Times New Roman" pitchFamily="18" charset="0"/>
              </a:rPr>
              <a:t> </a:t>
            </a:r>
            <a:r>
              <a:rPr lang="en-US" sz="6600" b="1" dirty="0" err="1" smtClean="0">
                <a:solidFill>
                  <a:srgbClr val="7030A0"/>
                </a:solidFill>
                <a:effectLst/>
                <a:cs typeface="Times New Roman" pitchFamily="18" charset="0"/>
              </a:rPr>
              <a:t>hoan</a:t>
            </a:r>
            <a:r>
              <a:rPr lang="en-US" sz="6600" b="1" dirty="0" smtClean="0">
                <a:solidFill>
                  <a:srgbClr val="7030A0"/>
                </a:solidFill>
                <a:effectLst/>
                <a:cs typeface="Times New Roman" pitchFamily="18" charset="0"/>
              </a:rPr>
              <a:t> </a:t>
            </a:r>
            <a:r>
              <a:rPr lang="en-US" sz="6600" b="1" dirty="0" err="1" smtClean="0">
                <a:solidFill>
                  <a:srgbClr val="7030A0"/>
                </a:solidFill>
                <a:effectLst/>
                <a:cs typeface="Times New Roman" pitchFamily="18" charset="0"/>
              </a:rPr>
              <a:t>lạc</a:t>
            </a:r>
            <a:r>
              <a:rPr lang="en-US" sz="6600" b="1" dirty="0" smtClean="0">
                <a:solidFill>
                  <a:srgbClr val="7030A0"/>
                </a:solidFill>
                <a:effectLst/>
                <a:cs typeface="Times New Roman" pitchFamily="18" charset="0"/>
              </a:rPr>
              <a:t> an </a:t>
            </a:r>
            <a:r>
              <a:rPr lang="en-US" sz="6600" b="1" dirty="0" err="1" smtClean="0">
                <a:solidFill>
                  <a:srgbClr val="7030A0"/>
                </a:solidFill>
                <a:effectLst/>
                <a:cs typeface="Times New Roman" pitchFamily="18" charset="0"/>
              </a:rPr>
              <a:t>bình</a:t>
            </a:r>
            <a:r>
              <a:rPr lang="en-US" sz="6600" b="1" dirty="0" smtClean="0">
                <a:solidFill>
                  <a:srgbClr val="7030A0"/>
                </a:solidFill>
                <a:effectLst/>
                <a:cs typeface="Times New Roman" pitchFamily="18" charset="0"/>
              </a:rPr>
              <a:t> </a:t>
            </a:r>
            <a:r>
              <a:rPr lang="en-US" sz="6600" b="1" dirty="0" err="1" smtClean="0">
                <a:solidFill>
                  <a:srgbClr val="7030A0"/>
                </a:solidFill>
                <a:effectLst/>
                <a:cs typeface="Times New Roman" pitchFamily="18" charset="0"/>
              </a:rPr>
              <a:t>của</a:t>
            </a:r>
            <a:r>
              <a:rPr lang="en-US" sz="6600" b="1" dirty="0" smtClean="0">
                <a:solidFill>
                  <a:srgbClr val="7030A0"/>
                </a:solidFill>
                <a:effectLst/>
                <a:cs typeface="Times New Roman" pitchFamily="18" charset="0"/>
              </a:rPr>
              <a:t> </a:t>
            </a:r>
            <a:r>
              <a:rPr lang="en-US" sz="6600" b="1" dirty="0" err="1" smtClean="0">
                <a:solidFill>
                  <a:srgbClr val="7030A0"/>
                </a:solidFill>
                <a:effectLst/>
                <a:cs typeface="Times New Roman" pitchFamily="18" charset="0"/>
              </a:rPr>
              <a:t>Chúa</a:t>
            </a:r>
            <a:r>
              <a:rPr lang="en-US" sz="6600" b="1" dirty="0" smtClean="0">
                <a:solidFill>
                  <a:srgbClr val="7030A0"/>
                </a:solidFill>
                <a:effectLst/>
                <a:cs typeface="Times New Roman" pitchFamily="18" charset="0"/>
              </a:rPr>
              <a:t>.</a:t>
            </a:r>
            <a:endParaRPr lang="en-US" sz="6600" b="1" dirty="0">
              <a:solidFill>
                <a:srgbClr val="7030A0"/>
              </a:solidFill>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err="1">
                <a:solidFill>
                  <a:srgbClr val="FF0000"/>
                </a:solidFill>
                <a:effectLst/>
                <a:cs typeface="Times New Roman" pitchFamily="18" charset="0"/>
              </a:rPr>
              <a:t>Đk</a:t>
            </a:r>
            <a:r>
              <a:rPr lang="en-US" sz="6000" b="1" u="sng" dirty="0">
                <a:solidFill>
                  <a:srgbClr val="FF0000"/>
                </a:solidFill>
                <a:effectLst/>
                <a:cs typeface="Times New Roman" pitchFamily="18" charset="0"/>
              </a:rPr>
              <a:t>:</a:t>
            </a:r>
            <a:r>
              <a:rPr lang="en-US" sz="6000" b="1" dirty="0">
                <a:solidFill>
                  <a:srgbClr val="7030A0"/>
                </a:solidFill>
                <a:effectLst/>
                <a:cs typeface="Times New Roman" pitchFamily="18" charset="0"/>
              </a:rPr>
              <a:t> </a:t>
            </a:r>
            <a:r>
              <a:rPr lang="vi-VN" sz="6000" b="1" dirty="0">
                <a:solidFill>
                  <a:srgbClr val="7030A0"/>
                </a:solidFill>
                <a:effectLst/>
                <a:cs typeface="Times New Roman" pitchFamily="18" charset="0"/>
              </a:rPr>
              <a:t>Mừng vui lên, Giê-ru-sa-lem hỡi! Mừng vui lên, Giê-ru-sa-lem hỡi! Mừng vui lên là mừng vui lên Giê-ru-sa-lem ngàn đời.</a:t>
            </a:r>
            <a:endParaRPr lang="vi-VN" sz="6000" b="1" dirty="0">
              <a:solidFill>
                <a:srgbClr val="7030A0"/>
              </a:solidFill>
              <a:effectLst/>
              <a:cs typeface="Times New Roman" pitchFamily="18" charset="0"/>
            </a:endParaRPr>
          </a:p>
        </p:txBody>
      </p:sp>
    </p:spTree>
    <p:extLst>
      <p:ext uri="{BB962C8B-B14F-4D97-AF65-F5344CB8AC3E}">
        <p14:creationId xmlns:p14="http://schemas.microsoft.com/office/powerpoint/2010/main" val="2368247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smtClean="0">
                <a:solidFill>
                  <a:srgbClr val="FF0000"/>
                </a:solidFill>
                <a:effectLst/>
                <a:cs typeface="Times New Roman" pitchFamily="18" charset="0"/>
              </a:rPr>
              <a:t>Tk3:</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Chúa</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sẽ</a:t>
            </a:r>
            <a:r>
              <a:rPr lang="en-US" sz="6000" b="1" dirty="0" smtClean="0">
                <a:solidFill>
                  <a:srgbClr val="7030A0"/>
                </a:solidFill>
                <a:effectLst/>
                <a:cs typeface="Times New Roman" pitchFamily="18" charset="0"/>
              </a:rPr>
              <a:t> ban </a:t>
            </a:r>
            <a:r>
              <a:rPr lang="en-US" sz="6000" b="1" dirty="0" err="1" smtClean="0">
                <a:solidFill>
                  <a:srgbClr val="7030A0"/>
                </a:solidFill>
                <a:effectLst/>
                <a:cs typeface="Times New Roman" pitchFamily="18" charset="0"/>
              </a:rPr>
              <a:t>bình</a:t>
            </a:r>
            <a:r>
              <a:rPr lang="en-US" sz="6000" b="1" dirty="0" smtClean="0">
                <a:solidFill>
                  <a:srgbClr val="7030A0"/>
                </a:solidFill>
                <a:effectLst/>
                <a:cs typeface="Times New Roman" pitchFamily="18" charset="0"/>
              </a:rPr>
              <a:t> an </a:t>
            </a:r>
            <a:r>
              <a:rPr lang="en-US" sz="6000" b="1" dirty="0" err="1" smtClean="0">
                <a:solidFill>
                  <a:srgbClr val="7030A0"/>
                </a:solidFill>
                <a:effectLst/>
                <a:cs typeface="Times New Roman" pitchFamily="18" charset="0"/>
              </a:rPr>
              <a:t>xuống</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thành</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tựa</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dòng</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sông</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ngập</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tràn</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mênh</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mông</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cho</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dân</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Người</a:t>
            </a:r>
            <a:r>
              <a:rPr lang="en-US" sz="6000" b="1" dirty="0" smtClean="0">
                <a:solidFill>
                  <a:srgbClr val="7030A0"/>
                </a:solidFill>
                <a:effectLst/>
                <a:cs typeface="Times New Roman" pitchFamily="18" charset="0"/>
              </a:rPr>
              <a:t> an </a:t>
            </a:r>
            <a:r>
              <a:rPr lang="en-US" sz="6000" b="1" dirty="0" err="1" smtClean="0">
                <a:solidFill>
                  <a:srgbClr val="7030A0"/>
                </a:solidFill>
                <a:effectLst/>
                <a:cs typeface="Times New Roman" pitchFamily="18" charset="0"/>
              </a:rPr>
              <a:t>lành</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vui</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sống</a:t>
            </a:r>
            <a:r>
              <a:rPr lang="en-US" sz="6000" b="1" dirty="0" smtClean="0">
                <a:solidFill>
                  <a:srgbClr val="7030A0"/>
                </a:solidFill>
                <a:effectLst/>
                <a:cs typeface="Times New Roman" pitchFamily="18" charset="0"/>
              </a:rPr>
              <a:t>.</a:t>
            </a:r>
            <a:endParaRPr lang="en-US" sz="6000" b="1" dirty="0">
              <a:solidFill>
                <a:srgbClr val="7030A0"/>
              </a:solidFill>
              <a:effectLst/>
              <a:cs typeface="Times New Roman" pitchFamily="18" charset="0"/>
            </a:endParaRPr>
          </a:p>
        </p:txBody>
      </p:sp>
    </p:spTree>
    <p:extLst>
      <p:ext uri="{BB962C8B-B14F-4D97-AF65-F5344CB8AC3E}">
        <p14:creationId xmlns:p14="http://schemas.microsoft.com/office/powerpoint/2010/main" val="3913181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err="1">
                <a:solidFill>
                  <a:srgbClr val="FF0000"/>
                </a:solidFill>
                <a:effectLst/>
                <a:cs typeface="Times New Roman" pitchFamily="18" charset="0"/>
              </a:rPr>
              <a:t>Đk</a:t>
            </a:r>
            <a:r>
              <a:rPr lang="en-US" sz="6000" b="1" u="sng" dirty="0">
                <a:solidFill>
                  <a:srgbClr val="FF0000"/>
                </a:solidFill>
                <a:effectLst/>
                <a:cs typeface="Times New Roman" pitchFamily="18" charset="0"/>
              </a:rPr>
              <a:t>:</a:t>
            </a:r>
            <a:r>
              <a:rPr lang="en-US" sz="6000" b="1" dirty="0">
                <a:solidFill>
                  <a:srgbClr val="7030A0"/>
                </a:solidFill>
                <a:effectLst/>
                <a:cs typeface="Times New Roman" pitchFamily="18" charset="0"/>
              </a:rPr>
              <a:t> </a:t>
            </a:r>
            <a:r>
              <a:rPr lang="vi-VN" sz="6000" b="1" dirty="0">
                <a:solidFill>
                  <a:srgbClr val="7030A0"/>
                </a:solidFill>
                <a:effectLst/>
                <a:cs typeface="Times New Roman" pitchFamily="18" charset="0"/>
              </a:rPr>
              <a:t>Mừng vui lên, Giê-ru-sa-lem hỡi! Mừng vui lên, Giê-ru-sa-lem hỡi! Mừng vui lên là mừng vui lên Giê-ru-sa-lem ngàn đời.</a:t>
            </a:r>
            <a:endParaRPr lang="vi-VN" sz="6000" b="1" dirty="0">
              <a:solidFill>
                <a:srgbClr val="7030A0"/>
              </a:solidFill>
              <a:effectLst/>
              <a:cs typeface="Times New Roman" pitchFamily="18" charset="0"/>
            </a:endParaRPr>
          </a:p>
        </p:txBody>
      </p:sp>
    </p:spTree>
    <p:extLst>
      <p:ext uri="{BB962C8B-B14F-4D97-AF65-F5344CB8AC3E}">
        <p14:creationId xmlns:p14="http://schemas.microsoft.com/office/powerpoint/2010/main" val="1464513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677656"/>
          </a:xfrm>
          <a:prstGeom prst="rect">
            <a:avLst/>
          </a:prstGeom>
        </p:spPr>
        <p:txBody>
          <a:bodyPr wrap="square">
            <a:spAutoFit/>
          </a:bodyPr>
          <a:lstStyle/>
          <a:p>
            <a:r>
              <a:rPr lang="en-US" sz="4000" u="sng" dirty="0" err="1" smtClean="0">
                <a:solidFill>
                  <a:srgbClr val="FF0000"/>
                </a:solidFill>
              </a:rPr>
              <a:t>Bài</a:t>
            </a:r>
            <a:r>
              <a:rPr lang="en-US" sz="4000" u="sng" dirty="0" smtClean="0">
                <a:solidFill>
                  <a:srgbClr val="FF0000"/>
                </a:solidFill>
              </a:rPr>
              <a:t> </a:t>
            </a:r>
            <a:r>
              <a:rPr lang="en-US" sz="4000" u="sng" dirty="0" err="1" smtClean="0">
                <a:solidFill>
                  <a:srgbClr val="FF0000"/>
                </a:solidFill>
              </a:rPr>
              <a:t>đọc</a:t>
            </a:r>
            <a:r>
              <a:rPr lang="en-US" sz="4000" u="sng" dirty="0" smtClean="0">
                <a:solidFill>
                  <a:srgbClr val="FF0000"/>
                </a:solidFill>
              </a:rPr>
              <a:t> 1:</a:t>
            </a:r>
          </a:p>
          <a:p>
            <a:r>
              <a:rPr lang="vi-VN" sz="3200" i="1" dirty="0">
                <a:solidFill>
                  <a:srgbClr val="C00000"/>
                </a:solidFill>
              </a:rPr>
              <a:t>Lề Luật đã được Thiên Chúa ban qua ông Mô-sê. Chúa đày ải và giải phóng dân để bày tỏ cơn thịnh nộ và lòng thương xót</a:t>
            </a:r>
            <a:r>
              <a:rPr lang="vi-VN" sz="3200" i="1" dirty="0" smtClean="0">
                <a:solidFill>
                  <a:srgbClr val="C00000"/>
                </a:solidFill>
              </a:rPr>
              <a:t>.</a:t>
            </a:r>
            <a:endParaRPr lang="vi-VN" sz="3200" i="1" dirty="0">
              <a:solidFill>
                <a:srgbClr val="C00000"/>
              </a:solidFill>
            </a:endParaRPr>
          </a:p>
          <a:p>
            <a:r>
              <a:rPr lang="vi-VN" sz="3200" i="1" dirty="0">
                <a:solidFill>
                  <a:srgbClr val="7030A0"/>
                </a:solidFill>
              </a:rPr>
              <a:t>Bài trích sách Sử biên niên quyển thứ hai</a:t>
            </a:r>
            <a:r>
              <a:rPr lang="vi-VN" sz="3200" i="1" dirty="0" smtClean="0">
                <a:solidFill>
                  <a:srgbClr val="7030A0"/>
                </a:solidFill>
              </a:rPr>
              <a:t>.</a:t>
            </a:r>
            <a:endParaRPr lang="vi-VN" sz="3200" i="1" dirty="0">
              <a:solidFill>
                <a:srgbClr val="7030A0"/>
              </a:solidFill>
            </a:endParaRPr>
          </a:p>
        </p:txBody>
      </p:sp>
    </p:spTree>
    <p:extLst>
      <p:ext uri="{BB962C8B-B14F-4D97-AF65-F5344CB8AC3E}">
        <p14:creationId xmlns:p14="http://schemas.microsoft.com/office/powerpoint/2010/main" val="2354597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0000"/>
                </a:solidFill>
              </a:rPr>
              <a:t>THÁNH </a:t>
            </a:r>
            <a:r>
              <a:rPr lang="en-US" dirty="0">
                <a:solidFill>
                  <a:srgbClr val="FF0000"/>
                </a:solidFill>
              </a:rPr>
              <a:t>VỊNH </a:t>
            </a:r>
            <a:r>
              <a:rPr lang="en-US" dirty="0" smtClean="0">
                <a:solidFill>
                  <a:srgbClr val="FF0000"/>
                </a:solidFill>
              </a:rPr>
              <a:t>136</a:t>
            </a:r>
            <a:r>
              <a:rPr lang="en-US" dirty="0">
                <a:solidFill>
                  <a:srgbClr val="FF0000"/>
                </a:solidFill>
              </a:rPr>
              <a:t/>
            </a:r>
            <a:br>
              <a:rPr lang="en-US" dirty="0">
                <a:solidFill>
                  <a:srgbClr val="FF0000"/>
                </a:solidFill>
              </a:rPr>
            </a:br>
            <a:r>
              <a:rPr lang="en-US" dirty="0" smtClean="0">
                <a:solidFill>
                  <a:srgbClr val="FF0000"/>
                </a:solidFill>
              </a:rPr>
              <a:t>CHÚA </a:t>
            </a:r>
            <a:r>
              <a:rPr lang="en-US" dirty="0">
                <a:solidFill>
                  <a:srgbClr val="FF0000"/>
                </a:solidFill>
              </a:rPr>
              <a:t>NHẬT </a:t>
            </a:r>
            <a:r>
              <a:rPr lang="en-US" dirty="0" smtClean="0">
                <a:solidFill>
                  <a:srgbClr val="FF0000"/>
                </a:solidFill>
              </a:rPr>
              <a:t>IV </a:t>
            </a:r>
            <a:r>
              <a:rPr lang="en-US" dirty="0">
                <a:solidFill>
                  <a:srgbClr val="FF0000"/>
                </a:solidFill>
              </a:rPr>
              <a:t>MÙA CHAY</a:t>
            </a:r>
            <a:br>
              <a:rPr lang="en-US" dirty="0">
                <a:solidFill>
                  <a:srgbClr val="FF0000"/>
                </a:solidFill>
              </a:rPr>
            </a:br>
            <a:r>
              <a:rPr lang="en-US" i="1" dirty="0" err="1" smtClean="0">
                <a:solidFill>
                  <a:srgbClr val="7030A0"/>
                </a:solidFill>
              </a:rPr>
              <a:t>Năm</a:t>
            </a:r>
            <a:r>
              <a:rPr lang="en-US" i="1" dirty="0" smtClean="0">
                <a:solidFill>
                  <a:srgbClr val="7030A0"/>
                </a:solidFill>
              </a:rPr>
              <a:t> B</a:t>
            </a:r>
            <a:br>
              <a:rPr lang="en-US" i="1" dirty="0" smtClean="0">
                <a:solidFill>
                  <a:srgbClr val="7030A0"/>
                </a:solidFill>
              </a:rPr>
            </a:br>
            <a:r>
              <a:rPr lang="en-US" i="1" dirty="0" smtClean="0">
                <a:solidFill>
                  <a:srgbClr val="7030A0"/>
                </a:solidFill>
              </a:rPr>
              <a:t>Lm Kim Long</a:t>
            </a:r>
            <a:br>
              <a:rPr lang="en-US" i="1" dirty="0" smtClean="0">
                <a:solidFill>
                  <a:srgbClr val="7030A0"/>
                </a:solidFill>
              </a:rPr>
            </a:br>
            <a:r>
              <a:rPr lang="en-US" i="1" dirty="0" smtClean="0">
                <a:solidFill>
                  <a:srgbClr val="7030A0"/>
                </a:solidFill>
              </a:rPr>
              <a:t>04 </a:t>
            </a:r>
            <a:r>
              <a:rPr lang="en-US" i="1" dirty="0" err="1" smtClean="0">
                <a:solidFill>
                  <a:srgbClr val="7030A0"/>
                </a:solidFill>
              </a:rPr>
              <a:t>Câu</a:t>
            </a:r>
            <a:endParaRPr lang="en-US" i="1" dirty="0">
              <a:solidFill>
                <a:srgbClr val="7030A0"/>
              </a:solidFill>
            </a:endParaRPr>
          </a:p>
        </p:txBody>
      </p:sp>
    </p:spTree>
    <p:extLst>
      <p:ext uri="{BB962C8B-B14F-4D97-AF65-F5344CB8AC3E}">
        <p14:creationId xmlns:p14="http://schemas.microsoft.com/office/powerpoint/2010/main" val="1245183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0000"/>
                </a:solidFill>
              </a:rPr>
              <a:t>Đk</a:t>
            </a:r>
            <a:r>
              <a:rPr lang="en-US" sz="6600" u="sng" dirty="0" smtClean="0">
                <a:solidFill>
                  <a:srgbClr val="FF0000"/>
                </a:solidFill>
              </a:rPr>
              <a:t>:</a:t>
            </a:r>
            <a:r>
              <a:rPr lang="en-US" sz="6600" dirty="0">
                <a:solidFill>
                  <a:srgbClr val="7030A0"/>
                </a:solidFill>
              </a:rPr>
              <a:t> </a:t>
            </a:r>
            <a:r>
              <a:rPr lang="vi-VN" sz="6600" dirty="0">
                <a:solidFill>
                  <a:srgbClr val="7030A0"/>
                </a:solidFill>
              </a:rPr>
              <a:t>Lưỡi tôi dính cứng trong họng nếu tôi không hoài niệm đến ngươi.</a:t>
            </a:r>
            <a:endParaRPr lang="en-US" sz="6600" dirty="0">
              <a:solidFill>
                <a:srgbClr val="7030A0"/>
              </a:solidFill>
            </a:endParaRPr>
          </a:p>
        </p:txBody>
      </p:sp>
    </p:spTree>
    <p:extLst>
      <p:ext uri="{BB962C8B-B14F-4D97-AF65-F5344CB8AC3E}">
        <p14:creationId xmlns:p14="http://schemas.microsoft.com/office/powerpoint/2010/main" val="4229524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0000"/>
                </a:solidFill>
              </a:rPr>
              <a:t>Tk1:</a:t>
            </a:r>
            <a:r>
              <a:rPr lang="en-US" sz="5400" dirty="0">
                <a:solidFill>
                  <a:srgbClr val="7030A0"/>
                </a:solidFill>
              </a:rPr>
              <a:t> </a:t>
            </a:r>
            <a:r>
              <a:rPr lang="vi-VN" sz="5400" dirty="0">
                <a:solidFill>
                  <a:srgbClr val="7030A0"/>
                </a:solidFill>
              </a:rPr>
              <a:t>Ta ra ngồi ở dòng sông Ba-by-lon, khóc nức nở vì nhớ Si-on. Trên những cành cây dương liễu ta tạm gác cây đàn.</a:t>
            </a:r>
            <a:endParaRPr lang="en-US" sz="5400" dirty="0">
              <a:solidFill>
                <a:srgbClr val="7030A0"/>
              </a:solidFill>
            </a:endParaRPr>
          </a:p>
        </p:txBody>
      </p:sp>
    </p:spTree>
    <p:extLst>
      <p:ext uri="{BB962C8B-B14F-4D97-AF65-F5344CB8AC3E}">
        <p14:creationId xmlns:p14="http://schemas.microsoft.com/office/powerpoint/2010/main" val="1625708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0000"/>
                </a:solidFill>
              </a:rPr>
              <a:t>Đk</a:t>
            </a:r>
            <a:r>
              <a:rPr lang="en-US" sz="6600" u="sng" dirty="0" smtClean="0">
                <a:solidFill>
                  <a:srgbClr val="FF0000"/>
                </a:solidFill>
              </a:rPr>
              <a:t>:</a:t>
            </a:r>
            <a:r>
              <a:rPr lang="en-US" sz="6600" dirty="0" smtClean="0">
                <a:solidFill>
                  <a:srgbClr val="7030A0"/>
                </a:solidFill>
              </a:rPr>
              <a:t> </a:t>
            </a:r>
            <a:r>
              <a:rPr lang="vi-VN" sz="6600" dirty="0">
                <a:solidFill>
                  <a:srgbClr val="7030A0"/>
                </a:solidFill>
              </a:rPr>
              <a:t>Lưỡi tôi dính cứng trong họng nếu tôi không hoài niệm đến ngươi.</a:t>
            </a:r>
            <a:endParaRPr lang="en-US" sz="6600" dirty="0">
              <a:solidFill>
                <a:srgbClr val="7030A0"/>
              </a:solidFill>
            </a:endParaRPr>
          </a:p>
        </p:txBody>
      </p:sp>
    </p:spTree>
    <p:extLst>
      <p:ext uri="{BB962C8B-B14F-4D97-AF65-F5344CB8AC3E}">
        <p14:creationId xmlns:p14="http://schemas.microsoft.com/office/powerpoint/2010/main" val="208890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0000"/>
                </a:solidFill>
                <a:effectLst>
                  <a:outerShdw blurRad="38100" dist="38100" dir="2700000" algn="tl">
                    <a:srgbClr val="000000">
                      <a:alpha val="43137"/>
                    </a:srgbClr>
                  </a:outerShdw>
                </a:effectLst>
                <a:cs typeface="Times New Roman" pitchFamily="18" charset="0"/>
              </a:rPr>
              <a:t>Tập</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a:solidFill>
                  <a:srgbClr val="FF0000"/>
                </a:solidFill>
                <a:effectLst>
                  <a:outerShdw blurRad="38100" dist="38100" dir="2700000" algn="tl">
                    <a:srgbClr val="000000">
                      <a:alpha val="43137"/>
                    </a:srgbClr>
                  </a:outerShdw>
                </a:effectLst>
                <a:cs typeface="Times New Roman" pitchFamily="18" charset="0"/>
              </a:rPr>
              <a:t>Hát</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cs typeface="Times New Roman" pitchFamily="18" charset="0"/>
              </a:rPr>
              <a:t>Cộng</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cs typeface="Times New Roman" pitchFamily="18" charset="0"/>
              </a:rPr>
              <a:t>Đoàn</a:t>
            </a:r>
            <a:r>
              <a:rPr lang="en-US" sz="8000" b="1" dirty="0">
                <a:solidFill>
                  <a:srgbClr val="FF0000"/>
                </a:solidFill>
                <a:effectLst>
                  <a:outerShdw blurRad="38100" dist="38100" dir="2700000" algn="tl">
                    <a:srgbClr val="000000">
                      <a:alpha val="43137"/>
                    </a:srgbClr>
                  </a:outerShdw>
                </a:effectLst>
                <a:cs typeface="Times New Roman" pitchFamily="18" charset="0"/>
              </a:rPr>
              <a:t/>
            </a:r>
            <a:br>
              <a:rPr lang="en-US" sz="8000" b="1" dirty="0">
                <a:solidFill>
                  <a:srgbClr val="FF0000"/>
                </a:solidFill>
                <a:effectLst>
                  <a:outerShdw blurRad="38100" dist="38100" dir="2700000" algn="tl">
                    <a:srgbClr val="000000">
                      <a:alpha val="43137"/>
                    </a:srgbClr>
                  </a:outerShdw>
                </a:effectLst>
                <a:cs typeface="Times New Roman" pitchFamily="18" charset="0"/>
              </a:rPr>
            </a:br>
            <a:endParaRPr lang="en-US" sz="8000" b="1" i="1" dirty="0">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0000"/>
                </a:solidFill>
              </a:rPr>
              <a:t>Tk2:</a:t>
            </a:r>
            <a:r>
              <a:rPr lang="en-US" sz="5400" dirty="0">
                <a:solidFill>
                  <a:srgbClr val="7030A0"/>
                </a:solidFill>
              </a:rPr>
              <a:t> </a:t>
            </a:r>
            <a:r>
              <a:rPr lang="vi-VN" sz="5400" dirty="0">
                <a:solidFill>
                  <a:srgbClr val="7030A0"/>
                </a:solidFill>
              </a:rPr>
              <a:t>Quân canh tù mời gọi ta ca vang lên, lũ cướp này giục gắng vui lên: Hãy hát điệu Si-on cũ, cung nhạc thánh nghe nào.</a:t>
            </a:r>
            <a:endParaRPr lang="en-US" sz="5400" dirty="0">
              <a:solidFill>
                <a:srgbClr val="7030A0"/>
              </a:solidFill>
            </a:endParaRPr>
          </a:p>
        </p:txBody>
      </p:sp>
    </p:spTree>
    <p:extLst>
      <p:ext uri="{BB962C8B-B14F-4D97-AF65-F5344CB8AC3E}">
        <p14:creationId xmlns:p14="http://schemas.microsoft.com/office/powerpoint/2010/main" val="742926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0000"/>
                </a:solidFill>
              </a:rPr>
              <a:t>Đk</a:t>
            </a:r>
            <a:r>
              <a:rPr lang="en-US" sz="6600" u="sng" dirty="0" smtClean="0">
                <a:solidFill>
                  <a:srgbClr val="FF0000"/>
                </a:solidFill>
              </a:rPr>
              <a:t>:</a:t>
            </a:r>
            <a:r>
              <a:rPr lang="en-US" sz="6600" dirty="0" smtClean="0">
                <a:solidFill>
                  <a:srgbClr val="7030A0"/>
                </a:solidFill>
              </a:rPr>
              <a:t> </a:t>
            </a:r>
            <a:r>
              <a:rPr lang="vi-VN" sz="6600" dirty="0">
                <a:solidFill>
                  <a:srgbClr val="7030A0"/>
                </a:solidFill>
              </a:rPr>
              <a:t>Lưỡi tôi dính cứng trong họng nếu tôi không hoài niệm đến ngươi.</a:t>
            </a:r>
            <a:endParaRPr lang="en-US" sz="6600" dirty="0">
              <a:solidFill>
                <a:srgbClr val="7030A0"/>
              </a:solidFill>
            </a:endParaRPr>
          </a:p>
        </p:txBody>
      </p:sp>
    </p:spTree>
    <p:extLst>
      <p:ext uri="{BB962C8B-B14F-4D97-AF65-F5344CB8AC3E}">
        <p14:creationId xmlns:p14="http://schemas.microsoft.com/office/powerpoint/2010/main" val="814862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0000"/>
                </a:solidFill>
              </a:rPr>
              <a:t>Tk3:</a:t>
            </a:r>
            <a:r>
              <a:rPr lang="en-US" sz="5400" dirty="0" smtClean="0">
                <a:solidFill>
                  <a:srgbClr val="7030A0"/>
                </a:solidFill>
              </a:rPr>
              <a:t> </a:t>
            </a:r>
            <a:r>
              <a:rPr lang="vi-VN" sz="5400" dirty="0">
                <a:solidFill>
                  <a:srgbClr val="7030A0"/>
                </a:solidFill>
              </a:rPr>
              <a:t>Nơi quê người đời nào ta đây ca lên khúc nhã nhạc mừng Chúa dân ta. Hết nhớ về Gia-liêm nữa, tay này hãy tê bại.</a:t>
            </a:r>
            <a:endParaRPr lang="en-US" sz="5400" dirty="0">
              <a:solidFill>
                <a:srgbClr val="7030A0"/>
              </a:solidFill>
            </a:endParaRPr>
          </a:p>
        </p:txBody>
      </p:sp>
    </p:spTree>
    <p:extLst>
      <p:ext uri="{BB962C8B-B14F-4D97-AF65-F5344CB8AC3E}">
        <p14:creationId xmlns:p14="http://schemas.microsoft.com/office/powerpoint/2010/main" val="3890067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0000"/>
                </a:solidFill>
              </a:rPr>
              <a:t>Đk</a:t>
            </a:r>
            <a:r>
              <a:rPr lang="en-US" sz="6600" u="sng" dirty="0" smtClean="0">
                <a:solidFill>
                  <a:srgbClr val="FF0000"/>
                </a:solidFill>
              </a:rPr>
              <a:t>:</a:t>
            </a:r>
            <a:r>
              <a:rPr lang="en-US" sz="6600" dirty="0" smtClean="0">
                <a:solidFill>
                  <a:srgbClr val="7030A0"/>
                </a:solidFill>
              </a:rPr>
              <a:t> </a:t>
            </a:r>
            <a:r>
              <a:rPr lang="vi-VN" sz="6600" dirty="0">
                <a:solidFill>
                  <a:srgbClr val="7030A0"/>
                </a:solidFill>
              </a:rPr>
              <a:t>Lưỡi tôi dính cứng trong họng nếu tôi không hoài niệm đến ngươi.</a:t>
            </a:r>
            <a:endParaRPr lang="en-US" sz="6600" dirty="0">
              <a:solidFill>
                <a:srgbClr val="7030A0"/>
              </a:solidFill>
            </a:endParaRPr>
          </a:p>
        </p:txBody>
      </p:sp>
    </p:spTree>
    <p:extLst>
      <p:ext uri="{BB962C8B-B14F-4D97-AF65-F5344CB8AC3E}">
        <p14:creationId xmlns:p14="http://schemas.microsoft.com/office/powerpoint/2010/main" val="1464333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0000"/>
                </a:solidFill>
              </a:rPr>
              <a:t>Tk4:</a:t>
            </a:r>
            <a:r>
              <a:rPr lang="en-US" sz="5400" dirty="0" smtClean="0">
                <a:solidFill>
                  <a:srgbClr val="7030A0"/>
                </a:solidFill>
              </a:rPr>
              <a:t> </a:t>
            </a:r>
            <a:r>
              <a:rPr lang="vi-VN" sz="5400" dirty="0">
                <a:solidFill>
                  <a:srgbClr val="7030A0"/>
                </a:solidFill>
              </a:rPr>
              <a:t>Tấc lưỡi này thụt vào họng ta luôn đi nếu cõi lòng chẳng nhớ Gia-liêm. Nếu chẳng đặt Gia-liêm mãi làm tuyệt đỉnh vui mừng.</a:t>
            </a:r>
            <a:endParaRPr lang="en-US" sz="5400" dirty="0">
              <a:solidFill>
                <a:srgbClr val="7030A0"/>
              </a:solidFill>
            </a:endParaRPr>
          </a:p>
        </p:txBody>
      </p:sp>
    </p:spTree>
    <p:extLst>
      <p:ext uri="{BB962C8B-B14F-4D97-AF65-F5344CB8AC3E}">
        <p14:creationId xmlns:p14="http://schemas.microsoft.com/office/powerpoint/2010/main" val="1167483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0000"/>
                </a:solidFill>
              </a:rPr>
              <a:t>Đk</a:t>
            </a:r>
            <a:r>
              <a:rPr lang="en-US" sz="6600" u="sng" dirty="0" smtClean="0">
                <a:solidFill>
                  <a:srgbClr val="FF0000"/>
                </a:solidFill>
              </a:rPr>
              <a:t>:</a:t>
            </a:r>
            <a:r>
              <a:rPr lang="en-US" sz="6600" dirty="0" smtClean="0">
                <a:solidFill>
                  <a:srgbClr val="7030A0"/>
                </a:solidFill>
              </a:rPr>
              <a:t> </a:t>
            </a:r>
            <a:r>
              <a:rPr lang="vi-VN" sz="6600" dirty="0">
                <a:solidFill>
                  <a:srgbClr val="7030A0"/>
                </a:solidFill>
              </a:rPr>
              <a:t>Lưỡi tôi dính cứng trong họng nếu tôi không hoài niệm đến ngươi.</a:t>
            </a:r>
            <a:endParaRPr lang="en-US" sz="6600" dirty="0">
              <a:solidFill>
                <a:srgbClr val="7030A0"/>
              </a:solidFill>
            </a:endParaRPr>
          </a:p>
        </p:txBody>
      </p:sp>
    </p:spTree>
    <p:extLst>
      <p:ext uri="{BB962C8B-B14F-4D97-AF65-F5344CB8AC3E}">
        <p14:creationId xmlns:p14="http://schemas.microsoft.com/office/powerpoint/2010/main" val="3905023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616101"/>
          </a:xfrm>
          <a:prstGeom prst="rect">
            <a:avLst/>
          </a:prstGeom>
        </p:spPr>
        <p:txBody>
          <a:bodyPr wrap="square">
            <a:spAutoFit/>
          </a:bodyPr>
          <a:lstStyle/>
          <a:p>
            <a:r>
              <a:rPr lang="vi-VN" sz="3600" u="sng" dirty="0">
                <a:solidFill>
                  <a:srgbClr val="FF0000"/>
                </a:solidFill>
              </a:rPr>
              <a:t>Bài đọc </a:t>
            </a:r>
            <a:r>
              <a:rPr lang="en-US" sz="3600" u="sng" dirty="0" smtClean="0">
                <a:solidFill>
                  <a:srgbClr val="FF0000"/>
                </a:solidFill>
              </a:rPr>
              <a:t>2:</a:t>
            </a:r>
            <a:endParaRPr lang="vi-VN" sz="3600" u="sng" dirty="0">
              <a:solidFill>
                <a:srgbClr val="FF0000"/>
              </a:solidFill>
            </a:endParaRPr>
          </a:p>
          <a:p>
            <a:r>
              <a:rPr lang="vi-VN" sz="3200" i="1" dirty="0">
                <a:solidFill>
                  <a:srgbClr val="C00000"/>
                </a:solidFill>
              </a:rPr>
              <a:t>Anh em đã chết vì phạm tội, nhưng được cứu độ nhờ ân sủng</a:t>
            </a:r>
            <a:r>
              <a:rPr lang="vi-VN" sz="3200" i="1" dirty="0" smtClean="0">
                <a:solidFill>
                  <a:srgbClr val="C00000"/>
                </a:solidFill>
              </a:rPr>
              <a:t>.</a:t>
            </a:r>
            <a:endParaRPr lang="vi-VN" sz="3200" i="1" dirty="0">
              <a:solidFill>
                <a:srgbClr val="C00000"/>
              </a:solidFill>
            </a:endParaRPr>
          </a:p>
          <a:p>
            <a:r>
              <a:rPr lang="vi-VN" sz="3200" i="1" dirty="0">
                <a:solidFill>
                  <a:srgbClr val="7030A0"/>
                </a:solidFill>
              </a:rPr>
              <a:t>Bài trích thư của thánh Phao-lô tông đồ gửi tín hữu Ê-phê-xô.</a:t>
            </a:r>
            <a:endParaRPr lang="vi-VN" sz="2800" dirty="0">
              <a:solidFill>
                <a:srgbClr val="7030A0"/>
              </a:solidFill>
            </a:endParaRPr>
          </a:p>
        </p:txBody>
      </p:sp>
    </p:spTree>
    <p:extLst>
      <p:ext uri="{BB962C8B-B14F-4D97-AF65-F5344CB8AC3E}">
        <p14:creationId xmlns:p14="http://schemas.microsoft.com/office/powerpoint/2010/main" val="1775292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rgbClr val="7030A0"/>
                </a:solidFill>
              </a:rPr>
              <a:t>Thiên Chúa yêu thế gian đến nỗi ban Con Một của Ngài, để những ai tin vào Con của Ngài thhif được sống muôn đời.</a:t>
            </a:r>
            <a:endParaRPr lang="en-US" dirty="0">
              <a:solidFill>
                <a:srgbClr val="7030A0"/>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dirty="0" err="1" smtClean="0">
                <a:solidFill>
                  <a:srgbClr val="FF0000"/>
                </a:solidFill>
              </a:rPr>
              <a:t>Câu</a:t>
            </a:r>
            <a:r>
              <a:rPr lang="en-US" sz="3600" u="sng" dirty="0" smtClean="0">
                <a:solidFill>
                  <a:srgbClr val="FF0000"/>
                </a:solidFill>
              </a:rPr>
              <a:t> </a:t>
            </a:r>
            <a:r>
              <a:rPr lang="en-US" sz="3600" u="sng" dirty="0" err="1" smtClean="0">
                <a:solidFill>
                  <a:srgbClr val="FF0000"/>
                </a:solidFill>
              </a:rPr>
              <a:t>Xướng</a:t>
            </a:r>
            <a:r>
              <a:rPr lang="en-US" sz="3600" u="sng" dirty="0" smtClean="0">
                <a:solidFill>
                  <a:srgbClr val="FF0000"/>
                </a:solidFill>
              </a:rPr>
              <a:t> </a:t>
            </a:r>
            <a:r>
              <a:rPr lang="en-US" sz="3600" u="sng" dirty="0" err="1" smtClean="0">
                <a:solidFill>
                  <a:srgbClr val="FF0000"/>
                </a:solidFill>
              </a:rPr>
              <a:t>Trước</a:t>
            </a:r>
            <a:r>
              <a:rPr lang="en-US" sz="3600" u="sng" dirty="0" smtClean="0">
                <a:solidFill>
                  <a:srgbClr val="FF0000"/>
                </a:solidFill>
              </a:rPr>
              <a:t> </a:t>
            </a:r>
            <a:r>
              <a:rPr lang="en-US" sz="3600" u="sng" dirty="0" err="1" smtClean="0">
                <a:solidFill>
                  <a:srgbClr val="FF0000"/>
                </a:solidFill>
              </a:rPr>
              <a:t>Phúc</a:t>
            </a:r>
            <a:r>
              <a:rPr lang="en-US" sz="3600" u="sng" dirty="0" smtClean="0">
                <a:solidFill>
                  <a:srgbClr val="FF0000"/>
                </a:solidFill>
              </a:rPr>
              <a:t> </a:t>
            </a:r>
            <a:r>
              <a:rPr lang="en-US" sz="3600" u="sng" dirty="0" err="1" smtClean="0">
                <a:solidFill>
                  <a:srgbClr val="FF0000"/>
                </a:solidFill>
              </a:rPr>
              <a:t>Âm</a:t>
            </a:r>
            <a:endParaRPr lang="en-US" sz="3600" u="sng" dirty="0">
              <a:solidFill>
                <a:srgbClr val="FF0000"/>
              </a:solidFill>
            </a:endParaRPr>
          </a:p>
        </p:txBody>
      </p:sp>
    </p:spTree>
    <p:extLst>
      <p:ext uri="{BB962C8B-B14F-4D97-AF65-F5344CB8AC3E}">
        <p14:creationId xmlns:p14="http://schemas.microsoft.com/office/powerpoint/2010/main" val="3200219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8851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4223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0000"/>
                </a:solidFill>
              </a:rPr>
              <a:t>Đk</a:t>
            </a:r>
            <a:r>
              <a:rPr lang="en-US" sz="6600" u="sng" dirty="0" smtClean="0">
                <a:solidFill>
                  <a:srgbClr val="FF0000"/>
                </a:solidFill>
              </a:rPr>
              <a:t>:</a:t>
            </a:r>
            <a:r>
              <a:rPr lang="en-US" sz="6600" dirty="0">
                <a:solidFill>
                  <a:srgbClr val="7030A0"/>
                </a:solidFill>
              </a:rPr>
              <a:t> </a:t>
            </a:r>
            <a:r>
              <a:rPr lang="vi-VN" sz="6600" dirty="0">
                <a:solidFill>
                  <a:srgbClr val="7030A0"/>
                </a:solidFill>
              </a:rPr>
              <a:t>Lưỡi tôi dính cứng trong họng nếu tôi không hoài niệm đến ngươi.</a:t>
            </a:r>
            <a:endParaRPr lang="en-US" sz="6600" dirty="0">
              <a:solidFill>
                <a:srgbClr val="7030A0"/>
              </a:solidFill>
            </a:endParaRPr>
          </a:p>
        </p:txBody>
      </p:sp>
    </p:spTree>
    <p:extLst>
      <p:ext uri="{BB962C8B-B14F-4D97-AF65-F5344CB8AC3E}">
        <p14:creationId xmlns:p14="http://schemas.microsoft.com/office/powerpoint/2010/main" val="1816630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7030A0"/>
                </a:solidFill>
                <a:effectLst/>
                <a:latin typeface="+mj-lt"/>
                <a:cs typeface="Times New Roman" pitchFamily="18" charset="0"/>
              </a:rPr>
              <a:t>Tôi</a:t>
            </a:r>
            <a:r>
              <a:rPr lang="en-US" sz="6600" b="0" dirty="0">
                <a:solidFill>
                  <a:srgbClr val="7030A0"/>
                </a:solidFill>
                <a:effectLst/>
                <a:latin typeface="+mj-lt"/>
                <a:cs typeface="Times New Roman" pitchFamily="18" charset="0"/>
              </a:rPr>
              <a:t> tin </a:t>
            </a:r>
            <a:r>
              <a:rPr lang="en-US" sz="6600" b="0" dirty="0" err="1">
                <a:solidFill>
                  <a:srgbClr val="7030A0"/>
                </a:solidFill>
                <a:effectLst/>
                <a:latin typeface="+mj-lt"/>
                <a:cs typeface="Times New Roman" pitchFamily="18" charset="0"/>
              </a:rPr>
              <a:t>kính</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một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Giêsu</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Kitô</a:t>
            </a:r>
            <a:r>
              <a:rPr lang="en-US" sz="6600" b="0" dirty="0">
                <a:solidFill>
                  <a:srgbClr val="7030A0"/>
                </a:solidFill>
                <a:effectLst/>
                <a:latin typeface="+mj-lt"/>
                <a:cs typeface="Times New Roman" pitchFamily="18" charset="0"/>
              </a:rPr>
              <a:t>, Con </a:t>
            </a:r>
            <a:r>
              <a:rPr lang="en-US" sz="6600" b="0" dirty="0" err="1">
                <a:solidFill>
                  <a:srgbClr val="7030A0"/>
                </a:solidFill>
                <a:effectLst/>
                <a:latin typeface="+mj-lt"/>
                <a:cs typeface="Times New Roman" pitchFamily="18" charset="0"/>
              </a:rPr>
              <a:t>Một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vi-VN" sz="6600" b="0" dirty="0">
                <a:solidFill>
                  <a:srgbClr val="7030A0"/>
                </a:solidFill>
                <a:effectLst/>
                <a:latin typeface="+mj-lt"/>
                <a:cs typeface="Times New Roman" pitchFamily="18" charset="0"/>
              </a:rPr>
              <a:t>Sinh bởi Đức Chúa Cha từ trước muôn đời. </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Người là Thiên Chúa bởi Thiên Chúa, Ánh Sáng bởi Ánh Sáng,</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thật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bởi</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thật</a:t>
            </a:r>
            <a:r>
              <a:rPr lang="en-US" sz="6600" b="0" dirty="0">
                <a:solidFill>
                  <a:srgbClr val="7030A0"/>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7030A0"/>
                </a:solidFill>
                <a:effectLst/>
                <a:latin typeface="+mj-lt"/>
              </a:rPr>
              <a:t>được sinh ra mà không phải được tạo thành, đồng bản thể với Đức Chúa Cha: nhờ Người mà muôn vật được tạo thành. </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7030A0"/>
                </a:solidFill>
                <a:effectLst/>
                <a:latin typeface="+mj-lt"/>
              </a:rPr>
              <a:t>Vì loài người chúng ta và để cứu độ chúng ta,</a:t>
            </a:r>
            <a:r>
              <a:rPr lang="en-US" sz="7200" b="0" dirty="0">
                <a:solidFill>
                  <a:srgbClr val="7030A0"/>
                </a:solidFill>
                <a:effectLst/>
                <a:latin typeface="+mj-lt"/>
              </a:rPr>
              <a:t> </a:t>
            </a:r>
            <a:r>
              <a:rPr lang="vi-VN" sz="7200" b="0" dirty="0">
                <a:solidFill>
                  <a:srgbClr val="7030A0"/>
                </a:solidFill>
                <a:effectLst/>
                <a:latin typeface="+mj-lt"/>
                <a:cs typeface="Times New Roman" pitchFamily="18" charset="0"/>
              </a:rPr>
              <a:t>Người đã từ trời xuống thế. </a:t>
            </a:r>
            <a:endParaRPr lang="en-US" sz="72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7030A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7030A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7030A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rgbClr val="7030A0"/>
                </a:solidFill>
              </a:rPr>
              <a:t>Thiên Chúa yêu thế gian đến nỗi ban Con Một của Ngài, để những ai tin vào Con của Ngài thhif được sống muôn đời.</a:t>
            </a:r>
            <a:endParaRPr lang="en-US" dirty="0">
              <a:solidFill>
                <a:srgbClr val="7030A0"/>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dirty="0" err="1" smtClean="0">
                <a:solidFill>
                  <a:srgbClr val="FF0000"/>
                </a:solidFill>
              </a:rPr>
              <a:t>Câu</a:t>
            </a:r>
            <a:r>
              <a:rPr lang="en-US" sz="3600" u="sng" dirty="0" smtClean="0">
                <a:solidFill>
                  <a:srgbClr val="FF0000"/>
                </a:solidFill>
              </a:rPr>
              <a:t> </a:t>
            </a:r>
            <a:r>
              <a:rPr lang="en-US" sz="3600" u="sng" dirty="0" err="1" smtClean="0">
                <a:solidFill>
                  <a:srgbClr val="FF0000"/>
                </a:solidFill>
              </a:rPr>
              <a:t>Xướng</a:t>
            </a:r>
            <a:r>
              <a:rPr lang="en-US" sz="3600" u="sng" dirty="0" smtClean="0">
                <a:solidFill>
                  <a:srgbClr val="FF0000"/>
                </a:solidFill>
              </a:rPr>
              <a:t> </a:t>
            </a:r>
            <a:r>
              <a:rPr lang="en-US" sz="3600" u="sng" dirty="0" err="1" smtClean="0">
                <a:solidFill>
                  <a:srgbClr val="FF0000"/>
                </a:solidFill>
              </a:rPr>
              <a:t>Trước</a:t>
            </a:r>
            <a:r>
              <a:rPr lang="en-US" sz="3600" u="sng" dirty="0" smtClean="0">
                <a:solidFill>
                  <a:srgbClr val="FF0000"/>
                </a:solidFill>
              </a:rPr>
              <a:t> </a:t>
            </a:r>
            <a:r>
              <a:rPr lang="en-US" sz="3600" u="sng" dirty="0" err="1" smtClean="0">
                <a:solidFill>
                  <a:srgbClr val="FF0000"/>
                </a:solidFill>
              </a:rPr>
              <a:t>Phúc</a:t>
            </a:r>
            <a:r>
              <a:rPr lang="en-US" sz="3600" u="sng" dirty="0" smtClean="0">
                <a:solidFill>
                  <a:srgbClr val="FF0000"/>
                </a:solidFill>
              </a:rPr>
              <a:t> </a:t>
            </a:r>
            <a:r>
              <a:rPr lang="en-US" sz="3600" u="sng" dirty="0" err="1" smtClean="0">
                <a:solidFill>
                  <a:srgbClr val="FF0000"/>
                </a:solidFill>
              </a:rPr>
              <a:t>Âm</a:t>
            </a:r>
            <a:endParaRPr lang="en-US" sz="3600" u="sng" dirty="0">
              <a:solidFill>
                <a:srgbClr val="FF0000"/>
              </a:solidFill>
            </a:endParaRPr>
          </a:p>
        </p:txBody>
      </p:sp>
    </p:spTree>
    <p:extLst>
      <p:ext uri="{BB962C8B-B14F-4D97-AF65-F5344CB8AC3E}">
        <p14:creationId xmlns:p14="http://schemas.microsoft.com/office/powerpoint/2010/main" val="2171560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7030A0"/>
                </a:solidFill>
                <a:effectLst/>
                <a:latin typeface="+mj-lt"/>
              </a:rPr>
              <a:t>Người được phụng thờ và tôn vinh cùng với Đức Chúa Cha và Đức Chúa Con: Người đã dùng các tiên tri mà phán dạy. </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7030A0"/>
                </a:solidFill>
                <a:effectLst/>
                <a:latin typeface="+mj-lt"/>
              </a:rPr>
              <a:t>Tôi tin Hội Thánh duy nhất thánh thiện công giáo và tông truyền.</a:t>
            </a:r>
            <a:endParaRPr lang="en-US" sz="8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Tôi tuyên xưng có một Phép Rửa để tha tội. Tôi trông đợi kẻ chết sống lại và sự</a:t>
            </a:r>
            <a:r>
              <a:rPr lang="en-US" sz="6600" b="0" dirty="0">
                <a:solidFill>
                  <a:srgbClr val="7030A0"/>
                </a:solidFill>
                <a:effectLst/>
                <a:latin typeface="+mj-lt"/>
                <a:cs typeface="Times New Roman" pitchFamily="18" charset="0"/>
              </a:rPr>
              <a:t> </a:t>
            </a:r>
            <a:r>
              <a:rPr lang="vi-VN" sz="6600" b="0" dirty="0">
                <a:solidFill>
                  <a:srgbClr val="7030A0"/>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dirty="0" smtClean="0">
                <a:solidFill>
                  <a:srgbClr val="FF0000"/>
                </a:solidFill>
              </a:rPr>
              <a:t>LỜI NGUYỆN TÍN HỮU</a:t>
            </a:r>
            <a:endParaRPr lang="en-US" sz="3200" dirty="0">
              <a:solidFill>
                <a:srgbClr val="FF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554545"/>
          </a:xfrm>
          <a:prstGeom prst="rect">
            <a:avLst/>
          </a:prstGeom>
        </p:spPr>
        <p:txBody>
          <a:bodyPr wrap="square">
            <a:spAutoFit/>
          </a:bodyPr>
          <a:lstStyle/>
          <a:p>
            <a:r>
              <a:rPr lang="en-US" sz="3200" u="sng" dirty="0" smtClean="0">
                <a:solidFill>
                  <a:srgbClr val="C00000"/>
                </a:solidFill>
              </a:rPr>
              <a:t>CHÚA NHẬT IV MÙA CHAY NĂM B</a:t>
            </a:r>
          </a:p>
          <a:p>
            <a:pPr algn="just"/>
            <a:r>
              <a:rPr lang="vi-VN" sz="3200" dirty="0">
                <a:solidFill>
                  <a:srgbClr val="7030A0"/>
                </a:solidFill>
              </a:rPr>
              <a:t>Thiên Chúa yêu thế gian đến nỗi đã ban Con Một, để ai tin vào Con của Người thì khỏi phải chết, nhưng được sống muôn đời.” </a:t>
            </a:r>
            <a:endParaRPr lang="en-US" sz="3200" dirty="0">
              <a:solidFill>
                <a:srgbClr val="7030A0"/>
              </a:solidFill>
            </a:endParaRPr>
          </a:p>
        </p:txBody>
      </p:sp>
    </p:spTree>
    <p:extLst>
      <p:ext uri="{BB962C8B-B14F-4D97-AF65-F5344CB8AC3E}">
        <p14:creationId xmlns:p14="http://schemas.microsoft.com/office/powerpoint/2010/main" val="977758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10" name="Rectangle 9"/>
          <p:cNvSpPr/>
          <p:nvPr/>
        </p:nvSpPr>
        <p:spPr>
          <a:xfrm>
            <a:off x="4267200" y="2121439"/>
            <a:ext cx="4572000" cy="1569660"/>
          </a:xfrm>
          <a:prstGeom prst="rect">
            <a:avLst/>
          </a:prstGeom>
        </p:spPr>
        <p:txBody>
          <a:bodyPr>
            <a:spAutoFit/>
          </a:bodyPr>
          <a:lstStyle/>
          <a:p>
            <a:pPr algn="ctr"/>
            <a:r>
              <a:rPr lang="en-US" sz="4800" dirty="0" err="1" smtClean="0">
                <a:solidFill>
                  <a:srgbClr val="C00000"/>
                </a:solidFill>
              </a:rPr>
              <a:t>Cùng</a:t>
            </a:r>
            <a:r>
              <a:rPr lang="en-US" sz="4800" dirty="0" smtClean="0">
                <a:solidFill>
                  <a:srgbClr val="C00000"/>
                </a:solidFill>
              </a:rPr>
              <a:t> </a:t>
            </a:r>
            <a:r>
              <a:rPr lang="en-US" sz="4800" dirty="0" err="1" smtClean="0">
                <a:solidFill>
                  <a:srgbClr val="C00000"/>
                </a:solidFill>
              </a:rPr>
              <a:t>Kính</a:t>
            </a:r>
            <a:r>
              <a:rPr lang="en-US" sz="4800" dirty="0" smtClean="0">
                <a:solidFill>
                  <a:srgbClr val="C00000"/>
                </a:solidFill>
              </a:rPr>
              <a:t> </a:t>
            </a:r>
            <a:r>
              <a:rPr lang="en-US" sz="4800" dirty="0" err="1" smtClean="0">
                <a:solidFill>
                  <a:srgbClr val="C00000"/>
                </a:solidFill>
              </a:rPr>
              <a:t>Tiến</a:t>
            </a:r>
            <a:endParaRPr lang="en-US" sz="4800" dirty="0">
              <a:solidFill>
                <a:srgbClr val="C00000"/>
              </a:solidFill>
            </a:endParaRPr>
          </a:p>
          <a:p>
            <a:pPr algn="ctr"/>
            <a:r>
              <a:rPr lang="en-US" sz="4800" i="1" dirty="0">
                <a:solidFill>
                  <a:srgbClr val="C00000"/>
                </a:solidFill>
              </a:rPr>
              <a:t>Kim long</a:t>
            </a:r>
          </a:p>
        </p:txBody>
      </p:sp>
    </p:spTree>
    <p:extLst>
      <p:ext uri="{BB962C8B-B14F-4D97-AF65-F5344CB8AC3E}">
        <p14:creationId xmlns:p14="http://schemas.microsoft.com/office/powerpoint/2010/main" val="967408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C00000"/>
                </a:solidFill>
                <a:effectLst>
                  <a:outerShdw blurRad="38100" dist="38100" dir="2700000" algn="tl">
                    <a:srgbClr val="000000">
                      <a:alpha val="43137"/>
                    </a:srgbClr>
                  </a:outerShdw>
                </a:effectLst>
              </a:rPr>
              <a:t>Đk</a:t>
            </a:r>
            <a:r>
              <a:rPr lang="en-US" sz="6600" b="1" u="sng" dirty="0">
                <a:solidFill>
                  <a:srgbClr val="C00000"/>
                </a:solidFill>
                <a:effectLst>
                  <a:outerShdw blurRad="38100" dist="38100" dir="2700000" algn="tl">
                    <a:srgbClr val="000000">
                      <a:alpha val="43137"/>
                    </a:srgbClr>
                  </a:outerShdw>
                </a:effectLst>
              </a:rPr>
              <a:t>:</a:t>
            </a:r>
            <a:r>
              <a:rPr lang="en-US" sz="6600" b="1" dirty="0">
                <a:solidFill>
                  <a:srgbClr val="7030A0"/>
                </a:solidFill>
                <a:effectLst>
                  <a:outerShdw blurRad="38100" dist="38100" dir="2700000" algn="tl">
                    <a:srgbClr val="000000">
                      <a:alpha val="43137"/>
                    </a:srgbClr>
                  </a:outerShdw>
                </a:effectLst>
              </a:rPr>
              <a:t> </a:t>
            </a:r>
            <a:r>
              <a:rPr lang="vi-VN" sz="6600" b="1" dirty="0">
                <a:solidFill>
                  <a:srgbClr val="7030A0"/>
                </a:solidFill>
                <a:effectLst>
                  <a:outerShdw blurRad="38100" dist="38100" dir="2700000" algn="tl">
                    <a:srgbClr val="000000">
                      <a:alpha val="43137"/>
                    </a:srgbClr>
                  </a:outerShdw>
                </a:effectLst>
              </a:rPr>
              <a:t>Cùng kính tiến Chúa lời hát câu kinh, tựa hương thơm bay lên ngút trời, tán dương danh Chúa hiển vinh.</a:t>
            </a:r>
            <a:endParaRPr lang="en-US" sz="6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C00000"/>
                </a:solidFill>
                <a:effectLst>
                  <a:outerShdw blurRad="38100" dist="38100" dir="2700000" algn="tl">
                    <a:srgbClr val="000000">
                      <a:alpha val="43137"/>
                    </a:srgbClr>
                  </a:outerShdw>
                </a:effectLst>
              </a:rPr>
              <a:t>Tk1:</a:t>
            </a:r>
            <a:r>
              <a:rPr lang="en-US" sz="5400" b="1" dirty="0">
                <a:solidFill>
                  <a:srgbClr val="7030A0"/>
                </a:solidFill>
                <a:effectLst>
                  <a:outerShdw blurRad="38100" dist="38100" dir="2700000" algn="tl">
                    <a:srgbClr val="000000">
                      <a:alpha val="43137"/>
                    </a:srgbClr>
                  </a:outerShdw>
                </a:effectLst>
              </a:rPr>
              <a:t> </a:t>
            </a:r>
            <a:r>
              <a:rPr lang="vi-VN" sz="5400" b="1" dirty="0" smtClean="0">
                <a:solidFill>
                  <a:srgbClr val="7030A0"/>
                </a:solidFill>
                <a:effectLst>
                  <a:outerShdw blurRad="38100" dist="38100" dir="2700000" algn="tl">
                    <a:srgbClr val="000000">
                      <a:alpha val="43137"/>
                    </a:srgbClr>
                  </a:outerShdw>
                </a:effectLst>
              </a:rPr>
              <a:t>Đây </a:t>
            </a:r>
            <a:r>
              <a:rPr lang="vi-VN" sz="5400" b="1" dirty="0">
                <a:solidFill>
                  <a:srgbClr val="7030A0"/>
                </a:solidFill>
                <a:effectLst>
                  <a:outerShdw blurRad="38100" dist="38100" dir="2700000" algn="tl">
                    <a:srgbClr val="000000">
                      <a:alpha val="43137"/>
                    </a:srgbClr>
                  </a:outerShdw>
                </a:effectLst>
              </a:rPr>
              <a:t>cuộc đời với những lao nhọc, xin dâng lên làm của lễ hiệp với những gian nan. Xưa Con Chúa nhận lãnh khi giáng trần.</a:t>
            </a:r>
            <a:endParaRPr lang="en-US" sz="54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C00000"/>
                </a:solidFill>
                <a:effectLst>
                  <a:outerShdw blurRad="38100" dist="38100" dir="2700000" algn="tl">
                    <a:srgbClr val="000000">
                      <a:alpha val="43137"/>
                    </a:srgbClr>
                  </a:outerShdw>
                </a:effectLst>
              </a:rPr>
              <a:t>Đk</a:t>
            </a:r>
            <a:r>
              <a:rPr lang="en-US" sz="6600" b="1" u="sng" dirty="0">
                <a:solidFill>
                  <a:srgbClr val="C00000"/>
                </a:solidFill>
                <a:effectLst>
                  <a:outerShdw blurRad="38100" dist="38100" dir="2700000" algn="tl">
                    <a:srgbClr val="000000">
                      <a:alpha val="43137"/>
                    </a:srgbClr>
                  </a:outerShdw>
                </a:effectLst>
              </a:rPr>
              <a:t>:</a:t>
            </a:r>
            <a:r>
              <a:rPr lang="en-US" sz="6600" b="1" dirty="0">
                <a:solidFill>
                  <a:srgbClr val="7030A0"/>
                </a:solidFill>
                <a:effectLst>
                  <a:outerShdw blurRad="38100" dist="38100" dir="2700000" algn="tl">
                    <a:srgbClr val="000000">
                      <a:alpha val="43137"/>
                    </a:srgbClr>
                  </a:outerShdw>
                </a:effectLst>
              </a:rPr>
              <a:t> </a:t>
            </a:r>
            <a:r>
              <a:rPr lang="vi-VN" sz="6600" b="1" dirty="0">
                <a:solidFill>
                  <a:srgbClr val="7030A0"/>
                </a:solidFill>
                <a:effectLst>
                  <a:outerShdw blurRad="38100" dist="38100" dir="2700000" algn="tl">
                    <a:srgbClr val="000000">
                      <a:alpha val="43137"/>
                    </a:srgbClr>
                  </a:outerShdw>
                </a:effectLst>
              </a:rPr>
              <a:t>Cùng kính tiến Chúa lời hát câu kinh, tựa hương thơm bay lên ngút trời, tán dương danh Chúa hiển vinh.</a:t>
            </a:r>
            <a:endParaRPr lang="en-US" sz="6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0933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ffectLst>
                  <a:outerShdw blurRad="38100" dist="38100" dir="2700000" algn="tl">
                    <a:srgbClr val="000000">
                      <a:alpha val="43137"/>
                    </a:srgbClr>
                  </a:outerShdw>
                </a:effectLst>
              </a:rPr>
              <a:t>Tk2:</a:t>
            </a:r>
            <a:r>
              <a:rPr lang="en-US" sz="5400" b="1" dirty="0">
                <a:solidFill>
                  <a:srgbClr val="7030A0"/>
                </a:solidFill>
                <a:effectLst>
                  <a:outerShdw blurRad="38100" dist="38100" dir="2700000" algn="tl">
                    <a:srgbClr val="000000">
                      <a:alpha val="43137"/>
                    </a:srgbClr>
                  </a:outerShdw>
                </a:effectLst>
              </a:rPr>
              <a:t> </a:t>
            </a:r>
            <a:r>
              <a:rPr lang="vi-VN" sz="5400" b="1" dirty="0" smtClean="0">
                <a:solidFill>
                  <a:srgbClr val="7030A0"/>
                </a:solidFill>
                <a:effectLst>
                  <a:outerShdw blurRad="38100" dist="38100" dir="2700000" algn="tl">
                    <a:srgbClr val="000000">
                      <a:alpha val="43137"/>
                    </a:srgbClr>
                  </a:outerShdw>
                </a:effectLst>
              </a:rPr>
              <a:t>Đây </a:t>
            </a:r>
            <a:r>
              <a:rPr lang="vi-VN" sz="5400" b="1" dirty="0">
                <a:solidFill>
                  <a:srgbClr val="7030A0"/>
                </a:solidFill>
                <a:effectLst>
                  <a:outerShdw blurRad="38100" dist="38100" dir="2700000" algn="tl">
                    <a:srgbClr val="000000">
                      <a:alpha val="43137"/>
                    </a:srgbClr>
                  </a:outerShdw>
                </a:effectLst>
              </a:rPr>
              <a:t>cuộc đời chất ngất đau thương, xin dâng lên làm của lễ hiệp với những hy sinh. Khi Con Chúa tự hiến trao chính mình.</a:t>
            </a:r>
          </a:p>
        </p:txBody>
      </p:sp>
    </p:spTree>
    <p:extLst>
      <p:ext uri="{BB962C8B-B14F-4D97-AF65-F5344CB8AC3E}">
        <p14:creationId xmlns:p14="http://schemas.microsoft.com/office/powerpoint/2010/main" val="21997094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C00000"/>
                </a:solidFill>
                <a:effectLst>
                  <a:outerShdw blurRad="38100" dist="38100" dir="2700000" algn="tl">
                    <a:srgbClr val="000000">
                      <a:alpha val="43137"/>
                    </a:srgbClr>
                  </a:outerShdw>
                </a:effectLst>
              </a:rPr>
              <a:t>Đk</a:t>
            </a:r>
            <a:r>
              <a:rPr lang="en-US" sz="6600" b="1" u="sng" dirty="0">
                <a:solidFill>
                  <a:srgbClr val="C00000"/>
                </a:solidFill>
                <a:effectLst>
                  <a:outerShdw blurRad="38100" dist="38100" dir="2700000" algn="tl">
                    <a:srgbClr val="000000">
                      <a:alpha val="43137"/>
                    </a:srgbClr>
                  </a:outerShdw>
                </a:effectLst>
              </a:rPr>
              <a:t>:</a:t>
            </a:r>
            <a:r>
              <a:rPr lang="en-US" sz="6600" b="1" dirty="0">
                <a:solidFill>
                  <a:srgbClr val="7030A0"/>
                </a:solidFill>
                <a:effectLst>
                  <a:outerShdw blurRad="38100" dist="38100" dir="2700000" algn="tl">
                    <a:srgbClr val="000000">
                      <a:alpha val="43137"/>
                    </a:srgbClr>
                  </a:outerShdw>
                </a:effectLst>
              </a:rPr>
              <a:t> </a:t>
            </a:r>
            <a:r>
              <a:rPr lang="vi-VN" sz="6600" b="1" dirty="0">
                <a:solidFill>
                  <a:srgbClr val="7030A0"/>
                </a:solidFill>
                <a:effectLst>
                  <a:outerShdw blurRad="38100" dist="38100" dir="2700000" algn="tl">
                    <a:srgbClr val="000000">
                      <a:alpha val="43137"/>
                    </a:srgbClr>
                  </a:outerShdw>
                </a:effectLst>
              </a:rPr>
              <a:t>Cùng kính tiến Chúa lời hát câu kinh, tựa hương thơm bay lên ngút trời, tán dương danh Chúa hiển vinh.</a:t>
            </a:r>
            <a:endParaRPr lang="en-US" sz="6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093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C00000"/>
                </a:solidFill>
                <a:effectLst>
                  <a:outerShdw blurRad="38100" dist="38100" dir="2700000" algn="tl">
                    <a:srgbClr val="000000">
                      <a:alpha val="43137"/>
                    </a:srgbClr>
                  </a:outerShdw>
                </a:effectLst>
              </a:rPr>
              <a:t>Tk3:</a:t>
            </a:r>
            <a:r>
              <a:rPr lang="en-US" sz="5400" b="1" dirty="0" smtClean="0">
                <a:solidFill>
                  <a:srgbClr val="7030A0"/>
                </a:solidFill>
                <a:effectLst>
                  <a:outerShdw blurRad="38100" dist="38100" dir="2700000" algn="tl">
                    <a:srgbClr val="000000">
                      <a:alpha val="43137"/>
                    </a:srgbClr>
                  </a:outerShdw>
                </a:effectLst>
              </a:rPr>
              <a:t> </a:t>
            </a:r>
            <a:r>
              <a:rPr lang="vi-VN" sz="5400" b="1" dirty="0" smtClean="0">
                <a:solidFill>
                  <a:srgbClr val="7030A0"/>
                </a:solidFill>
                <a:effectLst>
                  <a:outerShdw blurRad="38100" dist="38100" dir="2700000" algn="tl">
                    <a:srgbClr val="000000">
                      <a:alpha val="43137"/>
                    </a:srgbClr>
                  </a:outerShdw>
                </a:effectLst>
              </a:rPr>
              <a:t>Đây </a:t>
            </a:r>
            <a:r>
              <a:rPr lang="vi-VN" sz="5400" b="1" dirty="0">
                <a:solidFill>
                  <a:srgbClr val="7030A0"/>
                </a:solidFill>
                <a:effectLst>
                  <a:outerShdw blurRad="38100" dist="38100" dir="2700000" algn="tl">
                    <a:srgbClr val="000000">
                      <a:alpha val="43137"/>
                    </a:srgbClr>
                  </a:outerShdw>
                </a:effectLst>
              </a:rPr>
              <a:t>cuộc đời những phút vui cười, xin dâng lên làm của lễ hiệp với những hân hoan. Trong Đêm Thánh mừng Chúa Con khải hoàn.</a:t>
            </a:r>
          </a:p>
        </p:txBody>
      </p:sp>
    </p:spTree>
    <p:extLst>
      <p:ext uri="{BB962C8B-B14F-4D97-AF65-F5344CB8AC3E}">
        <p14:creationId xmlns:p14="http://schemas.microsoft.com/office/powerpoint/2010/main" val="192259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C00000"/>
                </a:solidFill>
                <a:effectLst>
                  <a:outerShdw blurRad="38100" dist="38100" dir="2700000" algn="tl">
                    <a:srgbClr val="000000">
                      <a:alpha val="43137"/>
                    </a:srgbClr>
                  </a:outerShdw>
                </a:effectLst>
              </a:rPr>
              <a:t>Đk</a:t>
            </a:r>
            <a:r>
              <a:rPr lang="en-US" sz="6600" b="1" u="sng" dirty="0">
                <a:solidFill>
                  <a:srgbClr val="C00000"/>
                </a:solidFill>
                <a:effectLst>
                  <a:outerShdw blurRad="38100" dist="38100" dir="2700000" algn="tl">
                    <a:srgbClr val="000000">
                      <a:alpha val="43137"/>
                    </a:srgbClr>
                  </a:outerShdw>
                </a:effectLst>
              </a:rPr>
              <a:t>:</a:t>
            </a:r>
            <a:r>
              <a:rPr lang="en-US" sz="6600" b="1" dirty="0">
                <a:solidFill>
                  <a:srgbClr val="7030A0"/>
                </a:solidFill>
                <a:effectLst>
                  <a:outerShdw blurRad="38100" dist="38100" dir="2700000" algn="tl">
                    <a:srgbClr val="000000">
                      <a:alpha val="43137"/>
                    </a:srgbClr>
                  </a:outerShdw>
                </a:effectLst>
              </a:rPr>
              <a:t> </a:t>
            </a:r>
            <a:r>
              <a:rPr lang="vi-VN" sz="6600" b="1" dirty="0">
                <a:solidFill>
                  <a:srgbClr val="7030A0"/>
                </a:solidFill>
                <a:effectLst>
                  <a:outerShdw blurRad="38100" dist="38100" dir="2700000" algn="tl">
                    <a:srgbClr val="000000">
                      <a:alpha val="43137"/>
                    </a:srgbClr>
                  </a:outerShdw>
                </a:effectLst>
              </a:rPr>
              <a:t>Cùng kính tiến Chúa lời hát câu kinh, tựa hương thơm bay lên ngút trời, tán dương danh Chúa hiển vinh.</a:t>
            </a:r>
            <a:endParaRPr lang="en-US" sz="6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73618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C00000"/>
                </a:solidFill>
                <a:effectLst>
                  <a:outerShdw blurRad="38100" dist="38100" dir="2700000" algn="tl">
                    <a:srgbClr val="000000">
                      <a:alpha val="43137"/>
                    </a:srgbClr>
                  </a:outerShdw>
                </a:effectLst>
                <a:cs typeface="Times New Roman" pitchFamily="18" charset="0"/>
              </a:rPr>
              <a:t>Ca </a:t>
            </a:r>
            <a:r>
              <a:rPr lang="en-US" sz="5400" b="1" dirty="0" err="1">
                <a:solidFill>
                  <a:srgbClr val="C00000"/>
                </a:solidFill>
                <a:effectLst>
                  <a:outerShdw blurRad="38100" dist="38100" dir="2700000" algn="tl">
                    <a:srgbClr val="000000">
                      <a:alpha val="43137"/>
                    </a:srgbClr>
                  </a:outerShdw>
                </a:effectLst>
                <a:cs typeface="Times New Roman" pitchFamily="18" charset="0"/>
              </a:rPr>
              <a:t>Nguyện</a:t>
            </a:r>
            <a:r>
              <a:rPr lang="en-US" sz="5400" b="1" dirty="0">
                <a:solidFill>
                  <a:srgbClr val="C00000"/>
                </a:solidFill>
                <a:effectLst>
                  <a:outerShdw blurRad="38100" dist="38100" dir="2700000" algn="tl">
                    <a:srgbClr val="000000">
                      <a:alpha val="43137"/>
                    </a:srgbClr>
                  </a:outerShdw>
                </a:effectLst>
                <a:cs typeface="Times New Roman" pitchFamily="18" charset="0"/>
              </a:rPr>
              <a:t> </a:t>
            </a:r>
            <a:r>
              <a:rPr lang="en-US" sz="5400" b="1" dirty="0" err="1">
                <a:solidFill>
                  <a:srgbClr val="C00000"/>
                </a:solidFill>
                <a:effectLst>
                  <a:outerShdw blurRad="38100" dist="38100" dir="2700000" algn="tl">
                    <a:srgbClr val="000000">
                      <a:alpha val="43137"/>
                    </a:srgbClr>
                  </a:outerShdw>
                </a:effectLst>
                <a:cs typeface="Times New Roman" pitchFamily="18" charset="0"/>
              </a:rPr>
              <a:t>Hiệp</a:t>
            </a:r>
            <a:r>
              <a:rPr lang="en-US" sz="5400" b="1" dirty="0">
                <a:solidFill>
                  <a:srgbClr val="C00000"/>
                </a:solidFill>
                <a:effectLst>
                  <a:outerShdw blurRad="38100" dist="38100" dir="2700000" algn="tl">
                    <a:srgbClr val="000000">
                      <a:alpha val="43137"/>
                    </a:srgbClr>
                  </a:outerShdw>
                </a:effectLst>
                <a:cs typeface="Times New Roman" pitchFamily="18" charset="0"/>
              </a:rPr>
              <a:t> </a:t>
            </a:r>
            <a:r>
              <a:rPr lang="en-US" sz="5400" b="1" dirty="0" err="1">
                <a:solidFill>
                  <a:srgbClr val="C00000"/>
                </a:solidFill>
                <a:effectLst>
                  <a:outerShdw blurRad="38100" dist="38100" dir="2700000" algn="tl">
                    <a:srgbClr val="000000">
                      <a:alpha val="43137"/>
                    </a:srgbClr>
                  </a:outerShdw>
                </a:effectLst>
                <a:cs typeface="Times New Roman" pitchFamily="18" charset="0"/>
              </a:rPr>
              <a:t>Lễ</a:t>
            </a:r>
            <a:r>
              <a:rPr lang="en-US" sz="5400" b="1" dirty="0">
                <a:solidFill>
                  <a:srgbClr val="C00000"/>
                </a:solidFill>
                <a:effectLst>
                  <a:outerShdw blurRad="38100" dist="38100" dir="2700000" algn="tl">
                    <a:srgbClr val="000000">
                      <a:alpha val="43137"/>
                    </a:srgbClr>
                  </a:outerShdw>
                </a:effectLst>
                <a:cs typeface="Times New Roman" pitchFamily="18" charset="0"/>
              </a:rPr>
              <a:t> </a:t>
            </a:r>
            <a:r>
              <a:rPr lang="en-US" sz="6600" b="1" dirty="0">
                <a:solidFill>
                  <a:srgbClr val="7030A0"/>
                </a:solidFill>
                <a:effectLst>
                  <a:outerShdw blurRad="38100" dist="38100" dir="2700000" algn="tl">
                    <a:srgbClr val="000000">
                      <a:alpha val="43137"/>
                    </a:srgbClr>
                  </a:outerShdw>
                </a:effectLst>
                <a:cs typeface="Times New Roman" pitchFamily="18" charset="0"/>
              </a:rPr>
              <a:t/>
            </a:r>
            <a:br>
              <a:rPr lang="en-US" sz="6600" b="1" dirty="0">
                <a:solidFill>
                  <a:srgbClr val="7030A0"/>
                </a:solidFill>
                <a:effectLst>
                  <a:outerShdw blurRad="38100" dist="38100" dir="2700000" algn="tl">
                    <a:srgbClr val="000000">
                      <a:alpha val="43137"/>
                    </a:srgbClr>
                  </a:outerShdw>
                </a:effectLst>
                <a:cs typeface="Times New Roman" pitchFamily="18" charset="0"/>
              </a:rPr>
            </a:br>
            <a:r>
              <a:rPr lang="en-US" sz="6600" b="1" dirty="0">
                <a:solidFill>
                  <a:srgbClr val="7030A0"/>
                </a:solidFill>
                <a:effectLst>
                  <a:outerShdw blurRad="38100" dist="38100" dir="2700000" algn="tl">
                    <a:srgbClr val="000000">
                      <a:alpha val="43137"/>
                    </a:srgbClr>
                  </a:outerShdw>
                </a:effectLst>
                <a:cs typeface="Times New Roman" pitchFamily="18" charset="0"/>
              </a:rPr>
              <a:t>	</a:t>
            </a:r>
            <a:r>
              <a:rPr lang="en-US" sz="6600" b="1" dirty="0" err="1" smtClean="0">
                <a:solidFill>
                  <a:srgbClr val="7030A0"/>
                </a:solidFill>
                <a:effectLst>
                  <a:outerShdw blurRad="38100" dist="38100" dir="2700000" algn="tl">
                    <a:srgbClr val="000000">
                      <a:alpha val="43137"/>
                    </a:srgbClr>
                  </a:outerShdw>
                </a:effectLst>
                <a:cs typeface="Times New Roman" pitchFamily="18" charset="0"/>
              </a:rPr>
              <a:t>Vì</a:t>
            </a:r>
            <a:r>
              <a:rPr lang="en-US" sz="6600" b="1" dirty="0" smtClean="0">
                <a:solidFill>
                  <a:srgbClr val="7030A0"/>
                </a:solidFill>
                <a:effectLst>
                  <a:outerShdw blurRad="38100" dist="38100" dir="2700000" algn="tl">
                    <a:srgbClr val="000000">
                      <a:alpha val="43137"/>
                    </a:srgbClr>
                  </a:outerShdw>
                </a:effectLst>
                <a:cs typeface="Times New Roman" pitchFamily="18" charset="0"/>
              </a:rPr>
              <a:t> </a:t>
            </a:r>
            <a:r>
              <a:rPr lang="en-US" sz="6600" b="1" dirty="0" err="1" smtClean="0">
                <a:solidFill>
                  <a:srgbClr val="7030A0"/>
                </a:solidFill>
                <a:effectLst>
                  <a:outerShdw blurRad="38100" dist="38100" dir="2700000" algn="tl">
                    <a:srgbClr val="000000">
                      <a:alpha val="43137"/>
                    </a:srgbClr>
                  </a:outerShdw>
                </a:effectLst>
                <a:cs typeface="Times New Roman" pitchFamily="18" charset="0"/>
              </a:rPr>
              <a:t>Yêu</a:t>
            </a:r>
            <a:r>
              <a:rPr lang="en-US" sz="6600" b="1" dirty="0" smtClean="0">
                <a:solidFill>
                  <a:srgbClr val="7030A0"/>
                </a:solidFill>
                <a:effectLst>
                  <a:outerShdw blurRad="38100" dist="38100" dir="2700000" algn="tl">
                    <a:srgbClr val="000000">
                      <a:alpha val="43137"/>
                    </a:srgbClr>
                  </a:outerShdw>
                </a:effectLst>
                <a:cs typeface="Times New Roman" pitchFamily="18" charset="0"/>
              </a:rPr>
              <a:t> </a:t>
            </a:r>
            <a:r>
              <a:rPr lang="en-US" sz="6600" b="1" dirty="0" err="1" smtClean="0">
                <a:solidFill>
                  <a:srgbClr val="7030A0"/>
                </a:solidFill>
                <a:effectLst>
                  <a:outerShdw blurRad="38100" dist="38100" dir="2700000" algn="tl">
                    <a:srgbClr val="000000">
                      <a:alpha val="43137"/>
                    </a:srgbClr>
                  </a:outerShdw>
                </a:effectLst>
                <a:cs typeface="Times New Roman" pitchFamily="18" charset="0"/>
              </a:rPr>
              <a:t>Thế</a:t>
            </a:r>
            <a:r>
              <a:rPr lang="en-US" sz="6600" b="1" dirty="0" smtClean="0">
                <a:solidFill>
                  <a:srgbClr val="7030A0"/>
                </a:solidFill>
                <a:effectLst>
                  <a:outerShdw blurRad="38100" dist="38100" dir="2700000" algn="tl">
                    <a:srgbClr val="000000">
                      <a:alpha val="43137"/>
                    </a:srgbClr>
                  </a:outerShdw>
                </a:effectLst>
                <a:cs typeface="Times New Roman" pitchFamily="18" charset="0"/>
              </a:rPr>
              <a:t> </a:t>
            </a:r>
            <a:r>
              <a:rPr lang="en-US" sz="6600" b="1" dirty="0" err="1" smtClean="0">
                <a:solidFill>
                  <a:srgbClr val="7030A0"/>
                </a:solidFill>
                <a:effectLst>
                  <a:outerShdw blurRad="38100" dist="38100" dir="2700000" algn="tl">
                    <a:srgbClr val="000000">
                      <a:alpha val="43137"/>
                    </a:srgbClr>
                  </a:outerShdw>
                </a:effectLst>
                <a:cs typeface="Times New Roman" pitchFamily="18" charset="0"/>
              </a:rPr>
              <a:t>Gian</a:t>
            </a:r>
            <a:r>
              <a:rPr lang="en-US" sz="6600" b="1" dirty="0" smtClean="0">
                <a:solidFill>
                  <a:srgbClr val="7030A0"/>
                </a:solidFill>
                <a:effectLst>
                  <a:outerShdw blurRad="38100" dist="38100" dir="2700000" algn="tl">
                    <a:srgbClr val="000000">
                      <a:alpha val="43137"/>
                    </a:srgbClr>
                  </a:outerShdw>
                </a:effectLst>
                <a:cs typeface="Times New Roman" pitchFamily="18" charset="0"/>
              </a:rPr>
              <a:t/>
            </a:r>
            <a:br>
              <a:rPr lang="en-US" sz="6600" b="1" dirty="0" smtClean="0">
                <a:solidFill>
                  <a:srgbClr val="7030A0"/>
                </a:solidFill>
                <a:effectLst>
                  <a:outerShdw blurRad="38100" dist="38100" dir="2700000" algn="tl">
                    <a:srgbClr val="000000">
                      <a:alpha val="43137"/>
                    </a:srgbClr>
                  </a:outerShdw>
                </a:effectLst>
                <a:cs typeface="Times New Roman" pitchFamily="18" charset="0"/>
              </a:rPr>
            </a:br>
            <a:r>
              <a:rPr lang="en-US" sz="4000" b="1" i="1" dirty="0" err="1">
                <a:solidFill>
                  <a:srgbClr val="7030A0"/>
                </a:solidFill>
                <a:effectLst>
                  <a:outerShdw blurRad="38100" dist="38100" dir="2700000" algn="tl">
                    <a:srgbClr val="000000">
                      <a:alpha val="43137"/>
                    </a:srgbClr>
                  </a:outerShdw>
                </a:effectLst>
                <a:cs typeface="Times New Roman" pitchFamily="18" charset="0"/>
              </a:rPr>
              <a:t>Đinh</a:t>
            </a:r>
            <a:r>
              <a:rPr lang="en-US" sz="4000" b="1" i="1" dirty="0">
                <a:solidFill>
                  <a:srgbClr val="7030A0"/>
                </a:solidFill>
                <a:effectLst>
                  <a:outerShdw blurRad="38100" dist="38100" dir="2700000" algn="tl">
                    <a:srgbClr val="000000">
                      <a:alpha val="43137"/>
                    </a:srgbClr>
                  </a:outerShdw>
                </a:effectLst>
                <a:cs typeface="Times New Roman" pitchFamily="18" charset="0"/>
              </a:rPr>
              <a:t> </a:t>
            </a:r>
            <a:r>
              <a:rPr lang="en-US" sz="4000" b="1" i="1" dirty="0" err="1">
                <a:solidFill>
                  <a:srgbClr val="7030A0"/>
                </a:solidFill>
                <a:effectLst>
                  <a:outerShdw blurRad="38100" dist="38100" dir="2700000" algn="tl">
                    <a:srgbClr val="000000">
                      <a:alpha val="43137"/>
                    </a:srgbClr>
                  </a:outerShdw>
                </a:effectLst>
                <a:cs typeface="Times New Roman" pitchFamily="18" charset="0"/>
              </a:rPr>
              <a:t>Công</a:t>
            </a:r>
            <a:r>
              <a:rPr lang="en-US" sz="4000" b="1" i="1" dirty="0">
                <a:solidFill>
                  <a:srgbClr val="7030A0"/>
                </a:solidFill>
                <a:effectLst>
                  <a:outerShdw blurRad="38100" dist="38100" dir="2700000" algn="tl">
                    <a:srgbClr val="000000">
                      <a:alpha val="43137"/>
                    </a:srgbClr>
                  </a:outerShdw>
                </a:effectLst>
                <a:cs typeface="Times New Roman" pitchFamily="18" charset="0"/>
              </a:rPr>
              <a:t> </a:t>
            </a:r>
            <a:r>
              <a:rPr lang="en-US" sz="4000" b="1" i="1" dirty="0" err="1">
                <a:solidFill>
                  <a:srgbClr val="7030A0"/>
                </a:solidFill>
                <a:effectLst>
                  <a:outerShdw blurRad="38100" dist="38100" dir="2700000" algn="tl">
                    <a:srgbClr val="000000">
                      <a:alpha val="43137"/>
                    </a:srgbClr>
                  </a:outerShdw>
                </a:effectLst>
                <a:cs typeface="Times New Roman" pitchFamily="18" charset="0"/>
              </a:rPr>
              <a:t>Huỳnh</a:t>
            </a:r>
            <a:r>
              <a:rPr lang="en-US" sz="4000" b="1" i="1" dirty="0">
                <a:solidFill>
                  <a:srgbClr val="7030A0"/>
                </a:solidFill>
                <a:effectLst>
                  <a:outerShdw blurRad="38100" dist="38100" dir="2700000" algn="tl">
                    <a:srgbClr val="000000">
                      <a:alpha val="43137"/>
                    </a:srgbClr>
                  </a:outerShdw>
                </a:effectLst>
                <a:cs typeface="Times New Roman" pitchFamily="18" charset="0"/>
              </a:rPr>
              <a:t> &amp; </a:t>
            </a:r>
            <a:r>
              <a:rPr lang="en-US" sz="4000" b="1" i="1" dirty="0" err="1">
                <a:solidFill>
                  <a:srgbClr val="7030A0"/>
                </a:solidFill>
                <a:effectLst>
                  <a:outerShdw blurRad="38100" dist="38100" dir="2700000" algn="tl">
                    <a:srgbClr val="000000">
                      <a:alpha val="43137"/>
                    </a:srgbClr>
                  </a:outerShdw>
                </a:effectLst>
                <a:cs typeface="Times New Roman" pitchFamily="18" charset="0"/>
              </a:rPr>
              <a:t>Huỳnh</a:t>
            </a:r>
            <a:r>
              <a:rPr lang="en-US" sz="4000" b="1" i="1" dirty="0">
                <a:solidFill>
                  <a:srgbClr val="7030A0"/>
                </a:solidFill>
                <a:effectLst>
                  <a:outerShdw blurRad="38100" dist="38100" dir="2700000" algn="tl">
                    <a:srgbClr val="000000">
                      <a:alpha val="43137"/>
                    </a:srgbClr>
                  </a:outerShdw>
                </a:effectLst>
                <a:cs typeface="Times New Roman" pitchFamily="18" charset="0"/>
              </a:rPr>
              <a:t> Minh </a:t>
            </a:r>
            <a:r>
              <a:rPr lang="en-US" sz="4000" b="1" i="1" dirty="0" err="1">
                <a:solidFill>
                  <a:srgbClr val="7030A0"/>
                </a:solidFill>
                <a:effectLst>
                  <a:outerShdw blurRad="38100" dist="38100" dir="2700000" algn="tl">
                    <a:srgbClr val="000000">
                      <a:alpha val="43137"/>
                    </a:srgbClr>
                  </a:outerShdw>
                </a:effectLst>
                <a:cs typeface="Times New Roman" pitchFamily="18" charset="0"/>
              </a:rPr>
              <a:t>Kỳ</a:t>
            </a:r>
            <a:r>
              <a:rPr lang="en-US" sz="4000" b="1" i="1" dirty="0">
                <a:solidFill>
                  <a:srgbClr val="7030A0"/>
                </a:solidFill>
                <a:effectLst>
                  <a:outerShdw blurRad="38100" dist="38100" dir="2700000" algn="tl">
                    <a:srgbClr val="000000">
                      <a:alpha val="43137"/>
                    </a:srgbClr>
                  </a:outerShdw>
                </a:effectLst>
                <a:cs typeface="Times New Roman" pitchFamily="18" charset="0"/>
              </a:rPr>
              <a:t>.</a:t>
            </a:r>
          </a:p>
        </p:txBody>
      </p:sp>
    </p:spTree>
    <p:extLst>
      <p:ext uri="{BB962C8B-B14F-4D97-AF65-F5344CB8AC3E}">
        <p14:creationId xmlns:p14="http://schemas.microsoft.com/office/powerpoint/2010/main" val="6025657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a:solidFill>
                  <a:srgbClr val="C00000"/>
                </a:solidFill>
                <a:effectLst>
                  <a:outerShdw blurRad="38100" dist="38100" dir="2700000" algn="tl">
                    <a:srgbClr val="000000">
                      <a:alpha val="43137"/>
                    </a:srgbClr>
                  </a:outerShdw>
                </a:effectLst>
                <a:cs typeface="Times New Roman" pitchFamily="18" charset="0"/>
              </a:rPr>
              <a:t>Tk1:</a:t>
            </a:r>
            <a:r>
              <a:rPr lang="en-US" sz="6000" b="1" dirty="0">
                <a:solidFill>
                  <a:srgbClr val="7030A0"/>
                </a:solidFill>
                <a:effectLst>
                  <a:outerShdw blurRad="38100" dist="38100" dir="2700000" algn="tl">
                    <a:srgbClr val="000000">
                      <a:alpha val="43137"/>
                    </a:srgbClr>
                  </a:outerShdw>
                </a:effectLst>
                <a:cs typeface="Times New Roman" pitchFamily="18" charset="0"/>
              </a:rPr>
              <a:t> </a:t>
            </a:r>
            <a:r>
              <a:rPr lang="vi-VN" sz="6000" b="1" dirty="0">
                <a:solidFill>
                  <a:srgbClr val="7030A0"/>
                </a:solidFill>
                <a:effectLst>
                  <a:outerShdw blurRad="38100" dist="38100" dir="2700000" algn="tl">
                    <a:srgbClr val="000000">
                      <a:alpha val="43137"/>
                    </a:srgbClr>
                  </a:outerShdw>
                </a:effectLst>
              </a:rPr>
              <a:t>Vì yêu nhân loại lầm than Cha đã hiến ban Con Một mình. Để ai tin vào Con Chúa chẳng phải chết nhưng sống đời đời.</a:t>
            </a:r>
            <a:endParaRPr lang="en-US" sz="60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C00000"/>
                </a:solidFill>
                <a:effectLst>
                  <a:outerShdw blurRad="38100" dist="38100" dir="2700000" algn="tl">
                    <a:srgbClr val="000000">
                      <a:alpha val="43137"/>
                    </a:srgbClr>
                  </a:outerShdw>
                </a:effectLst>
                <a:cs typeface="Times New Roman" pitchFamily="18" charset="0"/>
              </a:rPr>
              <a:t>Đk</a:t>
            </a:r>
            <a:r>
              <a:rPr lang="en-US" sz="4800" b="1" u="sng" dirty="0">
                <a:solidFill>
                  <a:srgbClr val="C00000"/>
                </a:solidFill>
                <a:effectLst>
                  <a:outerShdw blurRad="38100" dist="38100" dir="2700000" algn="tl">
                    <a:srgbClr val="000000">
                      <a:alpha val="43137"/>
                    </a:srgbClr>
                  </a:outerShdw>
                </a:effectLst>
                <a:cs typeface="Times New Roman" pitchFamily="18" charset="0"/>
              </a:rPr>
              <a:t>:</a:t>
            </a:r>
            <a:r>
              <a:rPr lang="en-US" sz="4800" b="1" dirty="0">
                <a:solidFill>
                  <a:srgbClr val="7030A0"/>
                </a:solidFill>
                <a:effectLst>
                  <a:outerShdw blurRad="38100" dist="38100" dir="2700000" algn="tl">
                    <a:srgbClr val="000000">
                      <a:alpha val="43137"/>
                    </a:srgbClr>
                  </a:outerShdw>
                </a:effectLst>
                <a:cs typeface="Times New Roman" pitchFamily="18" charset="0"/>
              </a:rPr>
              <a:t> </a:t>
            </a:r>
            <a:r>
              <a:rPr lang="vi-VN" sz="4800" b="1" dirty="0">
                <a:solidFill>
                  <a:srgbClr val="7030A0"/>
                </a:solidFill>
                <a:effectLst>
                  <a:outerShdw blurRad="38100" dist="38100" dir="2700000" algn="tl">
                    <a:srgbClr val="000000">
                      <a:alpha val="43137"/>
                    </a:srgbClr>
                  </a:outerShdw>
                </a:effectLst>
              </a:rPr>
              <a:t>Ngài là sự sáng chiếu soi phá tan màn đêm. Chính ánh sáng Ngài đem lại nguồn ơn cứu rỗi. Ngài là chân lý dẫn con về cùng sự sáng. Hỡi ai mê muội mau hãy quay về cùng Chúa.</a:t>
            </a:r>
          </a:p>
        </p:txBody>
      </p:sp>
    </p:spTree>
    <p:extLst>
      <p:ext uri="{BB962C8B-B14F-4D97-AF65-F5344CB8AC3E}">
        <p14:creationId xmlns:p14="http://schemas.microsoft.com/office/powerpoint/2010/main" val="13019848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a:solidFill>
                  <a:srgbClr val="C00000"/>
                </a:solidFill>
                <a:effectLst>
                  <a:outerShdw blurRad="38100" dist="38100" dir="2700000" algn="tl">
                    <a:srgbClr val="000000">
                      <a:alpha val="43137"/>
                    </a:srgbClr>
                  </a:outerShdw>
                </a:effectLst>
                <a:cs typeface="Times New Roman" pitchFamily="18" charset="0"/>
              </a:rPr>
              <a:t>Tk2:</a:t>
            </a:r>
            <a:r>
              <a:rPr lang="en-US" sz="6000" b="1" dirty="0">
                <a:solidFill>
                  <a:srgbClr val="7030A0"/>
                </a:solidFill>
                <a:effectLst>
                  <a:outerShdw blurRad="38100" dist="38100" dir="2700000" algn="tl">
                    <a:srgbClr val="000000">
                      <a:alpha val="43137"/>
                    </a:srgbClr>
                  </a:outerShdw>
                </a:effectLst>
                <a:cs typeface="Times New Roman" pitchFamily="18" charset="0"/>
              </a:rPr>
              <a:t> </a:t>
            </a:r>
            <a:r>
              <a:rPr lang="vi-VN" sz="6000" b="1" dirty="0">
                <a:solidFill>
                  <a:srgbClr val="7030A0"/>
                </a:solidFill>
                <a:effectLst>
                  <a:outerShdw blurRad="38100" dist="38100" dir="2700000" algn="tl">
                    <a:srgbClr val="000000">
                      <a:alpha val="43137"/>
                    </a:srgbClr>
                  </a:outerShdw>
                </a:effectLst>
              </a:rPr>
              <a:t>Ngài đến cứu độ trần gian, ban hồng phúc xuống cho loài người. Ngài mong con người luôn biết lánh sự dữ luôn sống trọn lành.</a:t>
            </a:r>
            <a:endParaRPr lang="en-US" sz="60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C00000"/>
                </a:solidFill>
                <a:effectLst>
                  <a:outerShdw blurRad="38100" dist="38100" dir="2700000" algn="tl">
                    <a:srgbClr val="000000">
                      <a:alpha val="43137"/>
                    </a:srgbClr>
                  </a:outerShdw>
                </a:effectLst>
                <a:cs typeface="Times New Roman" pitchFamily="18" charset="0"/>
              </a:rPr>
              <a:t>Đk</a:t>
            </a:r>
            <a:r>
              <a:rPr lang="en-US" sz="4800" b="1" u="sng" dirty="0">
                <a:solidFill>
                  <a:srgbClr val="C00000"/>
                </a:solidFill>
                <a:effectLst>
                  <a:outerShdw blurRad="38100" dist="38100" dir="2700000" algn="tl">
                    <a:srgbClr val="000000">
                      <a:alpha val="43137"/>
                    </a:srgbClr>
                  </a:outerShdw>
                </a:effectLst>
                <a:cs typeface="Times New Roman" pitchFamily="18" charset="0"/>
              </a:rPr>
              <a:t>:</a:t>
            </a:r>
            <a:r>
              <a:rPr lang="en-US" sz="4800" b="1" dirty="0">
                <a:solidFill>
                  <a:srgbClr val="7030A0"/>
                </a:solidFill>
                <a:effectLst>
                  <a:outerShdw blurRad="38100" dist="38100" dir="2700000" algn="tl">
                    <a:srgbClr val="000000">
                      <a:alpha val="43137"/>
                    </a:srgbClr>
                  </a:outerShdw>
                </a:effectLst>
                <a:cs typeface="Times New Roman" pitchFamily="18" charset="0"/>
              </a:rPr>
              <a:t> </a:t>
            </a:r>
            <a:r>
              <a:rPr lang="vi-VN" sz="4800" b="1" dirty="0">
                <a:solidFill>
                  <a:srgbClr val="7030A0"/>
                </a:solidFill>
                <a:effectLst>
                  <a:outerShdw blurRad="38100" dist="38100" dir="2700000" algn="tl">
                    <a:srgbClr val="000000">
                      <a:alpha val="43137"/>
                    </a:srgbClr>
                  </a:outerShdw>
                </a:effectLst>
              </a:rPr>
              <a:t>Ngài là sự sáng chiếu soi phá tan màn đêm. Chính ánh sáng Ngài đem lại nguồn ơn cứu rỗi. Ngài là chân lý dẫn con về cùng sự sáng. Hỡi ai mê muội mau hãy quay về cùng Chúa.</a:t>
            </a:r>
          </a:p>
        </p:txBody>
      </p:sp>
    </p:spTree>
    <p:extLst>
      <p:ext uri="{BB962C8B-B14F-4D97-AF65-F5344CB8AC3E}">
        <p14:creationId xmlns:p14="http://schemas.microsoft.com/office/powerpoint/2010/main" val="2065644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smtClean="0">
                <a:solidFill>
                  <a:srgbClr val="FF0000"/>
                </a:solidFill>
                <a:effectLst>
                  <a:outerShdw blurRad="38100" dist="38100" dir="2700000" algn="tl">
                    <a:srgbClr val="000000">
                      <a:alpha val="43137"/>
                    </a:srgbClr>
                  </a:outerShdw>
                </a:effectLst>
                <a:cs typeface="Times New Roman" pitchFamily="18" charset="0"/>
              </a:rPr>
              <a:t>Ca</a:t>
            </a:r>
            <a:r>
              <a:rPr lang="en-US" sz="8000" b="1" dirty="0" smtClean="0">
                <a:solidFill>
                  <a:srgbClr val="FF0000"/>
                </a:solidFill>
                <a:effectLst>
                  <a:outerShdw blurRad="38100" dist="38100" dir="2700000" algn="tl">
                    <a:srgbClr val="000000">
                      <a:alpha val="43137"/>
                    </a:srgbClr>
                  </a:outerShdw>
                </a:effectLst>
                <a:cs typeface="Times New Roman" pitchFamily="18" charset="0"/>
              </a:rPr>
              <a:t> </a:t>
            </a:r>
            <a:r>
              <a:rPr lang="en-US" sz="8000" b="1" dirty="0" err="1">
                <a:solidFill>
                  <a:srgbClr val="FF0000"/>
                </a:solidFill>
                <a:effectLst>
                  <a:outerShdw blurRad="38100" dist="38100" dir="2700000" algn="tl">
                    <a:srgbClr val="000000">
                      <a:alpha val="43137"/>
                    </a:srgbClr>
                  </a:outerShdw>
                </a:effectLst>
                <a:cs typeface="Times New Roman" pitchFamily="18" charset="0"/>
              </a:rPr>
              <a:t>Nhập</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cs typeface="Times New Roman" pitchFamily="18" charset="0"/>
              </a:rPr>
              <a:t>Lễ</a:t>
            </a:r>
            <a:r>
              <a:rPr lang="en-US" sz="8000" b="1" dirty="0" smtClean="0">
                <a:solidFill>
                  <a:srgbClr val="FF0000"/>
                </a:solidFill>
                <a:effectLst>
                  <a:outerShdw blurRad="38100" dist="38100" dir="2700000" algn="tl">
                    <a:srgbClr val="000000">
                      <a:alpha val="43137"/>
                    </a:srgbClr>
                  </a:outerShdw>
                </a:effectLst>
                <a:cs typeface="Times New Roman" pitchFamily="18" charset="0"/>
              </a:rPr>
              <a:t/>
            </a:r>
            <a:br>
              <a:rPr lang="en-US" sz="8000" b="1" dirty="0" smtClean="0">
                <a:solidFill>
                  <a:srgbClr val="FF0000"/>
                </a:solidFill>
                <a:effectLst>
                  <a:outerShdw blurRad="38100" dist="38100" dir="2700000" algn="tl">
                    <a:srgbClr val="000000">
                      <a:alpha val="43137"/>
                    </a:srgbClr>
                  </a:outerShdw>
                </a:effectLst>
                <a:cs typeface="Times New Roman" pitchFamily="18" charset="0"/>
              </a:rPr>
            </a:br>
            <a:r>
              <a:rPr lang="en-US" sz="8000" b="1" dirty="0" err="1" smtClean="0">
                <a:solidFill>
                  <a:srgbClr val="FF0000"/>
                </a:solidFill>
                <a:effectLst>
                  <a:outerShdw blurRad="38100" dist="38100" dir="2700000" algn="tl">
                    <a:srgbClr val="000000">
                      <a:alpha val="43137"/>
                    </a:srgbClr>
                  </a:outerShdw>
                </a:effectLst>
                <a:cs typeface="Times New Roman" pitchFamily="18" charset="0"/>
              </a:rPr>
              <a:t>Mừng</a:t>
            </a:r>
            <a:r>
              <a:rPr lang="en-US" sz="8000" b="1" dirty="0" smtClean="0">
                <a:solidFill>
                  <a:srgbClr val="FF00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cs typeface="Times New Roman" pitchFamily="18" charset="0"/>
              </a:rPr>
              <a:t>Vui</a:t>
            </a:r>
            <a:r>
              <a:rPr lang="en-US" sz="8000" b="1" dirty="0" smtClean="0">
                <a:solidFill>
                  <a:srgbClr val="FF00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cs typeface="Times New Roman" pitchFamily="18" charset="0"/>
              </a:rPr>
              <a:t>lên</a:t>
            </a:r>
            <a:r>
              <a:rPr lang="en-US" sz="8000" b="1" dirty="0">
                <a:solidFill>
                  <a:srgbClr val="FF0000"/>
                </a:solidFill>
                <a:effectLst>
                  <a:outerShdw blurRad="38100" dist="38100" dir="2700000" algn="tl">
                    <a:srgbClr val="000000">
                      <a:alpha val="43137"/>
                    </a:srgbClr>
                  </a:outerShdw>
                </a:effectLst>
                <a:cs typeface="Times New Roman" pitchFamily="18" charset="0"/>
              </a:rPr>
              <a:t/>
            </a:r>
            <a:br>
              <a:rPr lang="en-US" sz="8000" b="1" dirty="0">
                <a:solidFill>
                  <a:srgbClr val="FF0000"/>
                </a:solidFill>
                <a:effectLst>
                  <a:outerShdw blurRad="38100" dist="38100" dir="2700000" algn="tl">
                    <a:srgbClr val="000000">
                      <a:alpha val="43137"/>
                    </a:srgbClr>
                  </a:outerShdw>
                </a:effectLst>
                <a:cs typeface="Times New Roman" pitchFamily="18" charset="0"/>
              </a:rPr>
            </a:br>
            <a:r>
              <a:rPr lang="en-US" sz="8000" b="1" i="1" dirty="0" err="1" smtClean="0">
                <a:solidFill>
                  <a:srgbClr val="002060"/>
                </a:solidFill>
                <a:effectLst>
                  <a:outerShdw blurRad="38100" dist="38100" dir="2700000" algn="tl">
                    <a:srgbClr val="000000">
                      <a:alpha val="43137"/>
                    </a:srgbClr>
                  </a:outerShdw>
                </a:effectLst>
                <a:cs typeface="Times New Roman" pitchFamily="18" charset="0"/>
              </a:rPr>
              <a:t>Huy</a:t>
            </a:r>
            <a:r>
              <a:rPr lang="en-US" sz="8000" b="1" i="1" dirty="0" smtClean="0">
                <a:solidFill>
                  <a:srgbClr val="002060"/>
                </a:solidFill>
                <a:effectLst>
                  <a:outerShdw blurRad="38100" dist="38100" dir="2700000" algn="tl">
                    <a:srgbClr val="000000">
                      <a:alpha val="43137"/>
                    </a:srgbClr>
                  </a:outerShdw>
                </a:effectLst>
                <a:cs typeface="Times New Roman" pitchFamily="18" charset="0"/>
              </a:rPr>
              <a:t> </a:t>
            </a:r>
            <a:r>
              <a:rPr lang="en-US" sz="8000" b="1" i="1" dirty="0" err="1" smtClean="0">
                <a:solidFill>
                  <a:srgbClr val="002060"/>
                </a:solidFill>
                <a:effectLst>
                  <a:outerShdw blurRad="38100" dist="38100" dir="2700000" algn="tl">
                    <a:srgbClr val="000000">
                      <a:alpha val="43137"/>
                    </a:srgbClr>
                  </a:outerShdw>
                </a:effectLst>
                <a:cs typeface="Times New Roman" pitchFamily="18" charset="0"/>
              </a:rPr>
              <a:t>Hoàng</a:t>
            </a:r>
            <a:endParaRPr lang="en-US" sz="8000" b="1" i="1"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a:solidFill>
                  <a:srgbClr val="C00000"/>
                </a:solidFill>
                <a:effectLst>
                  <a:outerShdw blurRad="38100" dist="38100" dir="2700000" algn="tl">
                    <a:srgbClr val="000000">
                      <a:alpha val="43137"/>
                    </a:srgbClr>
                  </a:outerShdw>
                </a:effectLst>
                <a:cs typeface="Times New Roman" pitchFamily="18" charset="0"/>
              </a:rPr>
              <a:t>Tk3:</a:t>
            </a:r>
            <a:r>
              <a:rPr lang="en-US" sz="6000" b="1" dirty="0">
                <a:solidFill>
                  <a:srgbClr val="7030A0"/>
                </a:solidFill>
                <a:effectLst>
                  <a:outerShdw blurRad="38100" dist="38100" dir="2700000" algn="tl">
                    <a:srgbClr val="000000">
                      <a:alpha val="43137"/>
                    </a:srgbClr>
                  </a:outerShdw>
                </a:effectLst>
                <a:cs typeface="Times New Roman" pitchFamily="18" charset="0"/>
              </a:rPr>
              <a:t> </a:t>
            </a:r>
            <a:r>
              <a:rPr lang="vi-VN" sz="6000" b="1" dirty="0" smtClean="0">
                <a:solidFill>
                  <a:srgbClr val="7030A0"/>
                </a:solidFill>
                <a:effectLst>
                  <a:outerShdw blurRad="38100" dist="38100" dir="2700000" algn="tl">
                    <a:srgbClr val="000000">
                      <a:alpha val="43137"/>
                    </a:srgbClr>
                  </a:outerShdw>
                </a:effectLst>
              </a:rPr>
              <a:t>Tình </a:t>
            </a:r>
            <a:r>
              <a:rPr lang="vi-VN" sz="6000" b="1" dirty="0">
                <a:solidFill>
                  <a:srgbClr val="7030A0"/>
                </a:solidFill>
                <a:effectLst>
                  <a:outerShdw blurRad="38100" dist="38100" dir="2700000" algn="tl">
                    <a:srgbClr val="000000">
                      <a:alpha val="43137"/>
                    </a:srgbClr>
                  </a:outerShdw>
                </a:effectLst>
              </a:rPr>
              <a:t>Chúa chẳng bao giờ phai, cho dù núi non kia chuyển dời. Ngài yêu con chẳng toan tính, cho dù biết con lắm tội tình.</a:t>
            </a:r>
            <a:endParaRPr lang="en-US" sz="60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C00000"/>
                </a:solidFill>
                <a:effectLst>
                  <a:outerShdw blurRad="38100" dist="38100" dir="2700000" algn="tl">
                    <a:srgbClr val="000000">
                      <a:alpha val="43137"/>
                    </a:srgbClr>
                  </a:outerShdw>
                </a:effectLst>
                <a:cs typeface="Times New Roman" pitchFamily="18" charset="0"/>
              </a:rPr>
              <a:t>Đk</a:t>
            </a:r>
            <a:r>
              <a:rPr lang="en-US" sz="4800" b="1" u="sng" dirty="0">
                <a:solidFill>
                  <a:srgbClr val="C00000"/>
                </a:solidFill>
                <a:effectLst>
                  <a:outerShdw blurRad="38100" dist="38100" dir="2700000" algn="tl">
                    <a:srgbClr val="000000">
                      <a:alpha val="43137"/>
                    </a:srgbClr>
                  </a:outerShdw>
                </a:effectLst>
                <a:cs typeface="Times New Roman" pitchFamily="18" charset="0"/>
              </a:rPr>
              <a:t>:</a:t>
            </a:r>
            <a:r>
              <a:rPr lang="en-US" sz="4800" b="1" dirty="0">
                <a:solidFill>
                  <a:srgbClr val="7030A0"/>
                </a:solidFill>
                <a:effectLst>
                  <a:outerShdw blurRad="38100" dist="38100" dir="2700000" algn="tl">
                    <a:srgbClr val="000000">
                      <a:alpha val="43137"/>
                    </a:srgbClr>
                  </a:outerShdw>
                </a:effectLst>
                <a:cs typeface="Times New Roman" pitchFamily="18" charset="0"/>
              </a:rPr>
              <a:t> </a:t>
            </a:r>
            <a:r>
              <a:rPr lang="vi-VN" sz="4800" b="1" dirty="0">
                <a:solidFill>
                  <a:srgbClr val="7030A0"/>
                </a:solidFill>
                <a:effectLst>
                  <a:outerShdw blurRad="38100" dist="38100" dir="2700000" algn="tl">
                    <a:srgbClr val="000000">
                      <a:alpha val="43137"/>
                    </a:srgbClr>
                  </a:outerShdw>
                </a:effectLst>
              </a:rPr>
              <a:t>Ngài là sự sáng chiếu soi phá tan màn đêm. Chính ánh sáng Ngài đem lại nguồn ơn cứu rỗi. Ngài là chân lý dẫn con về cùng sự sáng. Hỡi ai mê muội mau hãy quay về cùng Chúa.</a:t>
            </a:r>
          </a:p>
        </p:txBody>
      </p:sp>
    </p:spTree>
    <p:extLst>
      <p:ext uri="{BB962C8B-B14F-4D97-AF65-F5344CB8AC3E}">
        <p14:creationId xmlns:p14="http://schemas.microsoft.com/office/powerpoint/2010/main" val="20656444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smtClean="0">
                <a:solidFill>
                  <a:srgbClr val="C00000"/>
                </a:solidFill>
                <a:effectLst>
                  <a:outerShdw blurRad="38100" dist="38100" dir="2700000" algn="tl">
                    <a:srgbClr val="000000">
                      <a:alpha val="43137"/>
                    </a:srgbClr>
                  </a:outerShdw>
                </a:effectLst>
                <a:cs typeface="Times New Roman" pitchFamily="18" charset="0"/>
              </a:rPr>
              <a:t>Tk4:</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vi-VN" sz="6000" b="1" dirty="0" smtClean="0">
                <a:solidFill>
                  <a:srgbClr val="7030A0"/>
                </a:solidFill>
                <a:effectLst>
                  <a:outerShdw blurRad="38100" dist="38100" dir="2700000" algn="tl">
                    <a:srgbClr val="000000">
                      <a:alpha val="43137"/>
                    </a:srgbClr>
                  </a:outerShdw>
                </a:effectLst>
              </a:rPr>
              <a:t>Tình </a:t>
            </a:r>
            <a:r>
              <a:rPr lang="vi-VN" sz="6000" b="1" dirty="0">
                <a:solidFill>
                  <a:srgbClr val="7030A0"/>
                </a:solidFill>
                <a:effectLst>
                  <a:outerShdw blurRad="38100" dist="38100" dir="2700000" algn="tl">
                    <a:srgbClr val="000000">
                      <a:alpha val="43137"/>
                    </a:srgbClr>
                  </a:outerShdw>
                </a:effectLst>
              </a:rPr>
              <a:t>Chúa chẳng bao giờ phai, cho dù núi non kia chuyển dời. Ngài yêu con chẳng toan tính, cho dù biết con lắm tội tình.</a:t>
            </a:r>
            <a:endParaRPr lang="en-US" sz="60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1788743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err="1">
                <a:solidFill>
                  <a:srgbClr val="C00000"/>
                </a:solidFill>
                <a:effectLst>
                  <a:outerShdw blurRad="38100" dist="38100" dir="2700000" algn="tl">
                    <a:srgbClr val="000000">
                      <a:alpha val="43137"/>
                    </a:srgbClr>
                  </a:outerShdw>
                </a:effectLst>
                <a:cs typeface="Times New Roman" pitchFamily="18" charset="0"/>
              </a:rPr>
              <a:t>Đk</a:t>
            </a:r>
            <a:r>
              <a:rPr lang="en-US" sz="6000" b="1" u="sng" dirty="0">
                <a:solidFill>
                  <a:srgbClr val="C00000"/>
                </a:solidFill>
                <a:effectLst>
                  <a:outerShdw blurRad="38100" dist="38100" dir="2700000" algn="tl">
                    <a:srgbClr val="000000">
                      <a:alpha val="43137"/>
                    </a:srgbClr>
                  </a:outerShdw>
                </a:effectLst>
                <a:cs typeface="Times New Roman" pitchFamily="18" charset="0"/>
              </a:rPr>
              <a:t>:</a:t>
            </a:r>
            <a:r>
              <a:rPr lang="en-US" sz="6000" b="1" dirty="0">
                <a:solidFill>
                  <a:srgbClr val="7030A0"/>
                </a:solidFill>
                <a:effectLst>
                  <a:outerShdw blurRad="38100" dist="38100" dir="2700000" algn="tl">
                    <a:srgbClr val="000000">
                      <a:alpha val="43137"/>
                    </a:srgbClr>
                  </a:outerShdw>
                </a:effectLst>
                <a:cs typeface="Times New Roman" pitchFamily="18" charset="0"/>
              </a:rPr>
              <a:t> </a:t>
            </a:r>
            <a:r>
              <a:rPr lang="vi-VN" sz="6000" b="1" dirty="0">
                <a:solidFill>
                  <a:srgbClr val="7030A0"/>
                </a:solidFill>
                <a:effectLst>
                  <a:outerShdw blurRad="38100" dist="38100" dir="2700000" algn="tl">
                    <a:srgbClr val="000000">
                      <a:alpha val="43137"/>
                    </a:srgbClr>
                  </a:outerShdw>
                </a:effectLst>
              </a:rPr>
              <a:t>Cuộc sống giữa đời lầm than, con chỉ biết kêu lên cùng Ngài. Dìu con trên đường dương thế, đem Lời Chúa cho hết mọi người.</a:t>
            </a:r>
          </a:p>
        </p:txBody>
      </p:sp>
    </p:spTree>
    <p:extLst>
      <p:ext uri="{BB962C8B-B14F-4D97-AF65-F5344CB8AC3E}">
        <p14:creationId xmlns:p14="http://schemas.microsoft.com/office/powerpoint/2010/main" val="18409338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br>
            <a:r>
              <a:rPr lang="en-US" sz="9600" b="1" dirty="0" smtClean="0">
                <a:solidFill>
                  <a:srgbClr val="7030A0"/>
                </a:solidFill>
                <a:effectLst>
                  <a:outerShdw blurRad="38100" dist="38100" dir="2700000" algn="tl">
                    <a:srgbClr val="000000">
                      <a:alpha val="43137"/>
                    </a:srgbClr>
                  </a:outerShdw>
                </a:effectLst>
                <a:cs typeface="Times New Roman" pitchFamily="18" charset="0"/>
              </a:rPr>
              <a:t>Sao </a:t>
            </a:r>
            <a:r>
              <a:rPr lang="en-US" sz="9600" b="1" dirty="0" err="1" smtClean="0">
                <a:solidFill>
                  <a:srgbClr val="7030A0"/>
                </a:solidFill>
                <a:effectLst>
                  <a:outerShdw blurRad="38100" dist="38100" dir="2700000" algn="tl">
                    <a:srgbClr val="000000">
                      <a:alpha val="43137"/>
                    </a:srgbClr>
                  </a:outerShdw>
                </a:effectLst>
                <a:cs typeface="Times New Roman" pitchFamily="18" charset="0"/>
              </a:rPr>
              <a:t>Biển</a:t>
            </a:r>
            <a:r>
              <a:rPr lang="en-US" sz="9600" b="1" dirty="0" smtClean="0">
                <a:solidFill>
                  <a:srgbClr val="7030A0"/>
                </a:solidFill>
                <a:effectLst>
                  <a:outerShdw blurRad="38100" dist="38100" dir="2700000" algn="tl">
                    <a:srgbClr val="000000">
                      <a:alpha val="43137"/>
                    </a:srgbClr>
                  </a:outerShdw>
                </a:effectLst>
                <a:cs typeface="Times New Roman" pitchFamily="18" charset="0"/>
              </a:rPr>
              <a:t/>
            </a:r>
            <a:br>
              <a:rPr lang="en-US" sz="9600" b="1" dirty="0" smtClean="0">
                <a:solidFill>
                  <a:srgbClr val="7030A0"/>
                </a:solidFill>
                <a:effectLst>
                  <a:outerShdw blurRad="38100" dist="38100" dir="2700000" algn="tl">
                    <a:srgbClr val="000000">
                      <a:alpha val="43137"/>
                    </a:srgbClr>
                  </a:outerShdw>
                </a:effectLst>
                <a:cs typeface="Times New Roman" pitchFamily="18" charset="0"/>
              </a:rPr>
            </a:br>
            <a:r>
              <a:rPr lang="en-US" sz="5400" b="1" i="1" dirty="0" err="1" smtClean="0">
                <a:solidFill>
                  <a:srgbClr val="7030A0"/>
                </a:solidFill>
                <a:effectLst>
                  <a:outerShdw blurRad="38100" dist="38100" dir="2700000" algn="tl">
                    <a:srgbClr val="000000">
                      <a:alpha val="43137"/>
                    </a:srgbClr>
                  </a:outerShdw>
                </a:effectLst>
                <a:cs typeface="Times New Roman" pitchFamily="18" charset="0"/>
              </a:rPr>
              <a:t>Tâm</a:t>
            </a:r>
            <a:r>
              <a:rPr lang="en-US" sz="5400" b="1" i="1" dirty="0" smtClean="0">
                <a:solidFill>
                  <a:srgbClr val="7030A0"/>
                </a:solidFill>
                <a:effectLst>
                  <a:outerShdw blurRad="38100" dist="38100" dir="2700000" algn="tl">
                    <a:srgbClr val="000000">
                      <a:alpha val="43137"/>
                    </a:srgbClr>
                  </a:outerShdw>
                </a:effectLst>
                <a:cs typeface="Times New Roman" pitchFamily="18" charset="0"/>
              </a:rPr>
              <a:t> </a:t>
            </a:r>
            <a:r>
              <a:rPr lang="en-US" sz="5400" b="1" i="1" dirty="0" err="1" smtClean="0">
                <a:solidFill>
                  <a:srgbClr val="7030A0"/>
                </a:solidFill>
                <a:effectLst>
                  <a:outerShdw blurRad="38100" dist="38100" dir="2700000" algn="tl">
                    <a:srgbClr val="000000">
                      <a:alpha val="43137"/>
                    </a:srgbClr>
                  </a:outerShdw>
                </a:effectLst>
                <a:cs typeface="Times New Roman" pitchFamily="18" charset="0"/>
              </a:rPr>
              <a:t>Bảo</a:t>
            </a:r>
            <a:endParaRPr lang="en-US" sz="7200" b="1" i="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54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5400" b="1" dirty="0" smtClean="0">
                <a:solidFill>
                  <a:srgbClr val="7030A0"/>
                </a:solidFill>
                <a:effectLst>
                  <a:outerShdw blurRad="38100" dist="38100" dir="2700000" algn="tl">
                    <a:srgbClr val="000000">
                      <a:alpha val="43137"/>
                    </a:srgbClr>
                  </a:outerShdw>
                </a:effectLst>
                <a:cs typeface="Times New Roman" pitchFamily="18" charset="0"/>
              </a:rPr>
              <a:t> </a:t>
            </a:r>
            <a:r>
              <a:rPr lang="vi-VN" sz="5400" b="1" dirty="0">
                <a:solidFill>
                  <a:srgbClr val="7030A0"/>
                </a:solidFill>
                <a:effectLst>
                  <a:outerShdw blurRad="38100" dist="38100" dir="2700000" algn="tl">
                    <a:srgbClr val="000000">
                      <a:alpha val="43137"/>
                    </a:srgbClr>
                  </a:outerShdw>
                </a:effectLst>
              </a:rPr>
              <a:t>Lạy Mẹ là Ngôi Sao sáng! Soi lối cho con lúc vượt biển thế gian. Lạy Mẹ là Ngôi Sao sáng! Soi lối cho con thẳng về nơi phúc nhàn. </a:t>
            </a:r>
            <a:endParaRPr lang="en-US"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27213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vi-VN" sz="6000" b="1" dirty="0" smtClean="0">
                <a:solidFill>
                  <a:srgbClr val="7030A0"/>
                </a:solidFill>
                <a:effectLst>
                  <a:outerShdw blurRad="38100" dist="38100" dir="2700000" algn="tl">
                    <a:srgbClr val="000000">
                      <a:alpha val="43137"/>
                    </a:srgbClr>
                  </a:outerShdw>
                </a:effectLst>
              </a:rPr>
              <a:t>Sống </a:t>
            </a:r>
            <a:r>
              <a:rPr lang="vi-VN" sz="6000" b="1" dirty="0">
                <a:solidFill>
                  <a:srgbClr val="7030A0"/>
                </a:solidFill>
                <a:effectLst>
                  <a:outerShdw blurRad="38100" dist="38100" dir="2700000" algn="tl">
                    <a:srgbClr val="000000">
                      <a:alpha val="43137"/>
                    </a:srgbClr>
                  </a:outerShdw>
                </a:effectLst>
              </a:rPr>
              <a:t>chết con trông nhờ. Bao nhiêu sức hộ phù lòng Mẹ sẵn sàng mà đoái đến con, giúp con đưa con tới Thiên đàng. </a:t>
            </a:r>
            <a:endParaRPr lang="en-US" sz="60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217096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T</a:t>
            </a:r>
            <a:r>
              <a:rPr lang="en-US" sz="4800" b="1" u="sng" dirty="0" smtClean="0">
                <a:solidFill>
                  <a:srgbClr val="FF0000"/>
                </a:solidFill>
                <a:effectLst>
                  <a:outerShdw blurRad="38100" dist="38100" dir="2700000" algn="tl">
                    <a:srgbClr val="000000">
                      <a:alpha val="43137"/>
                    </a:srgbClr>
                  </a:outerShdw>
                </a:effectLst>
                <a:cs typeface="Times New Roman" pitchFamily="18" charset="0"/>
              </a:rPr>
              <a:t>k1</a:t>
            </a:r>
            <a:r>
              <a:rPr lang="en-US" sz="4800" b="1" u="sng" dirty="0">
                <a:solidFill>
                  <a:srgbClr val="FF0000"/>
                </a:solidFill>
                <a:effectLst>
                  <a:outerShdw blurRad="38100" dist="38100" dir="2700000" algn="tl">
                    <a:srgbClr val="000000">
                      <a:alpha val="43137"/>
                    </a:srgbClr>
                  </a:outerShdw>
                </a:effectLst>
                <a:cs typeface="Times New Roman" pitchFamily="18" charset="0"/>
              </a:rPr>
              <a:t>:</a:t>
            </a:r>
            <a:r>
              <a:rPr lang="en-US" sz="4800" b="1" dirty="0">
                <a:solidFill>
                  <a:srgbClr val="7030A0"/>
                </a:solidFill>
                <a:effectLst>
                  <a:outerShdw blurRad="38100" dist="38100" dir="2700000" algn="tl">
                    <a:srgbClr val="000000">
                      <a:alpha val="43137"/>
                    </a:srgbClr>
                  </a:outerShdw>
                </a:effectLst>
                <a:cs typeface="Times New Roman" pitchFamily="18" charset="0"/>
              </a:rPr>
              <a:t> </a:t>
            </a:r>
            <a:r>
              <a:rPr lang="vi-VN" sz="4800" b="1" dirty="0">
                <a:solidFill>
                  <a:srgbClr val="7030A0"/>
                </a:solidFill>
                <a:effectLst>
                  <a:outerShdw blurRad="38100" dist="38100" dir="2700000" algn="tl">
                    <a:srgbClr val="000000">
                      <a:alpha val="43137"/>
                    </a:srgbClr>
                  </a:outerShdw>
                </a:effectLst>
              </a:rPr>
              <a:t>Thân lạy Nữ Vương. Mẹ thấu tình con. Sóng va tư bề Thuyền con sắp hòng chìm theo nước xuôi giòng. Thân lạy Nữ Vương. Mẹ thấu tình con. Giúp con yên hàn chèo bơi bát cậy Mẹ thương đến con cùng.</a:t>
            </a:r>
            <a:endParaRPr lang="en-US" sz="48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err="1">
                <a:solidFill>
                  <a:srgbClr val="FF0000"/>
                </a:solidFill>
                <a:effectLst/>
                <a:cs typeface="Times New Roman" pitchFamily="18" charset="0"/>
              </a:rPr>
              <a:t>Đk</a:t>
            </a:r>
            <a:r>
              <a:rPr lang="en-US" sz="6000" b="1" u="sng" dirty="0">
                <a:solidFill>
                  <a:srgbClr val="FF0000"/>
                </a:solidFill>
                <a:effectLst/>
                <a:cs typeface="Times New Roman" pitchFamily="18" charset="0"/>
              </a:rPr>
              <a:t>:</a:t>
            </a:r>
            <a:r>
              <a:rPr lang="en-US" sz="6000" b="1" dirty="0">
                <a:solidFill>
                  <a:srgbClr val="7030A0"/>
                </a:solidFill>
                <a:effectLst/>
                <a:cs typeface="Times New Roman" pitchFamily="18" charset="0"/>
              </a:rPr>
              <a:t> </a:t>
            </a:r>
            <a:r>
              <a:rPr lang="vi-VN" sz="6000" b="1" dirty="0">
                <a:solidFill>
                  <a:srgbClr val="7030A0"/>
                </a:solidFill>
                <a:effectLst/>
                <a:cs typeface="Times New Roman" pitchFamily="18" charset="0"/>
              </a:rPr>
              <a:t>Mừng vui lên, Giê-ru-sa-lem hỡi</a:t>
            </a:r>
            <a:r>
              <a:rPr lang="vi-VN" sz="6000" b="1" dirty="0" smtClean="0">
                <a:solidFill>
                  <a:srgbClr val="7030A0"/>
                </a:solidFill>
                <a:effectLst/>
                <a:cs typeface="Times New Roman" pitchFamily="18" charset="0"/>
              </a:rPr>
              <a:t>!</a:t>
            </a:r>
            <a:r>
              <a:rPr lang="en-US" sz="6000" b="1" dirty="0">
                <a:solidFill>
                  <a:srgbClr val="7030A0"/>
                </a:solidFill>
                <a:effectLst/>
                <a:cs typeface="Times New Roman" pitchFamily="18" charset="0"/>
              </a:rPr>
              <a:t> </a:t>
            </a:r>
            <a:r>
              <a:rPr lang="en-US" sz="6000" b="1" dirty="0" err="1">
                <a:solidFill>
                  <a:srgbClr val="7030A0"/>
                </a:solidFill>
                <a:effectLst/>
                <a:cs typeface="Times New Roman" pitchFamily="18" charset="0"/>
              </a:rPr>
              <a:t>Mừng</a:t>
            </a:r>
            <a:r>
              <a:rPr lang="en-US" sz="6000" b="1" dirty="0">
                <a:solidFill>
                  <a:srgbClr val="7030A0"/>
                </a:solidFill>
                <a:effectLst/>
                <a:cs typeface="Times New Roman" pitchFamily="18" charset="0"/>
              </a:rPr>
              <a:t> </a:t>
            </a:r>
            <a:r>
              <a:rPr lang="en-US" sz="6000" b="1" dirty="0" err="1">
                <a:solidFill>
                  <a:srgbClr val="7030A0"/>
                </a:solidFill>
                <a:effectLst/>
                <a:cs typeface="Times New Roman" pitchFamily="18" charset="0"/>
              </a:rPr>
              <a:t>vui</a:t>
            </a:r>
            <a:r>
              <a:rPr lang="en-US" sz="6000" b="1" dirty="0">
                <a:solidFill>
                  <a:srgbClr val="7030A0"/>
                </a:solidFill>
                <a:effectLst/>
                <a:cs typeface="Times New Roman" pitchFamily="18" charset="0"/>
              </a:rPr>
              <a:t> </a:t>
            </a:r>
            <a:r>
              <a:rPr lang="en-US" sz="6000" b="1" dirty="0" err="1">
                <a:solidFill>
                  <a:srgbClr val="7030A0"/>
                </a:solidFill>
                <a:effectLst/>
                <a:cs typeface="Times New Roman" pitchFamily="18" charset="0"/>
              </a:rPr>
              <a:t>lên</a:t>
            </a:r>
            <a:r>
              <a:rPr lang="en-US" sz="6000" b="1" dirty="0">
                <a:solidFill>
                  <a:srgbClr val="7030A0"/>
                </a:solidFill>
                <a:effectLst/>
                <a:cs typeface="Times New Roman" pitchFamily="18" charset="0"/>
              </a:rPr>
              <a:t>, </a:t>
            </a:r>
            <a:r>
              <a:rPr lang="en-US" sz="6000" b="1" dirty="0" err="1">
                <a:solidFill>
                  <a:srgbClr val="7030A0"/>
                </a:solidFill>
                <a:effectLst/>
                <a:cs typeface="Times New Roman" pitchFamily="18" charset="0"/>
              </a:rPr>
              <a:t>Giê-ru-sa-lem</a:t>
            </a:r>
            <a:r>
              <a:rPr lang="en-US" sz="6000" b="1" dirty="0">
                <a:solidFill>
                  <a:srgbClr val="7030A0"/>
                </a:solidFill>
                <a:effectLst/>
                <a:cs typeface="Times New Roman" pitchFamily="18" charset="0"/>
              </a:rPr>
              <a:t> </a:t>
            </a:r>
            <a:r>
              <a:rPr lang="en-US" sz="6000" b="1" dirty="0" err="1">
                <a:solidFill>
                  <a:srgbClr val="7030A0"/>
                </a:solidFill>
                <a:effectLst/>
                <a:cs typeface="Times New Roman" pitchFamily="18" charset="0"/>
              </a:rPr>
              <a:t>hỡi</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Mừng</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vui</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lên</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là</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mừng</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vui</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lên</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Giê-ru-sa-lem</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ngàn</a:t>
            </a:r>
            <a:r>
              <a:rPr lang="en-US" sz="6000" b="1" dirty="0" smtClean="0">
                <a:solidFill>
                  <a:srgbClr val="7030A0"/>
                </a:solidFill>
                <a:effectLst/>
                <a:cs typeface="Times New Roman" pitchFamily="18" charset="0"/>
              </a:rPr>
              <a:t> </a:t>
            </a:r>
            <a:r>
              <a:rPr lang="en-US" sz="6000" b="1" dirty="0" err="1" smtClean="0">
                <a:solidFill>
                  <a:srgbClr val="7030A0"/>
                </a:solidFill>
                <a:effectLst/>
                <a:cs typeface="Times New Roman" pitchFamily="18" charset="0"/>
              </a:rPr>
              <a:t>đời</a:t>
            </a:r>
            <a:r>
              <a:rPr lang="en-US" sz="6000" b="1" dirty="0" smtClean="0">
                <a:solidFill>
                  <a:srgbClr val="7030A0"/>
                </a:solidFill>
                <a:effectLst/>
                <a:cs typeface="Times New Roman" pitchFamily="18" charset="0"/>
              </a:rPr>
              <a:t>.</a:t>
            </a:r>
            <a:endParaRPr lang="vi-VN" sz="6000" b="1" dirty="0">
              <a:solidFill>
                <a:srgbClr val="7030A0"/>
              </a:solidFill>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54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5400" b="1" dirty="0" smtClean="0">
                <a:solidFill>
                  <a:srgbClr val="7030A0"/>
                </a:solidFill>
                <a:effectLst>
                  <a:outerShdw blurRad="38100" dist="38100" dir="2700000" algn="tl">
                    <a:srgbClr val="000000">
                      <a:alpha val="43137"/>
                    </a:srgbClr>
                  </a:outerShdw>
                </a:effectLst>
                <a:cs typeface="Times New Roman" pitchFamily="18" charset="0"/>
              </a:rPr>
              <a:t> </a:t>
            </a:r>
            <a:r>
              <a:rPr lang="vi-VN" sz="5400" b="1" dirty="0">
                <a:solidFill>
                  <a:srgbClr val="7030A0"/>
                </a:solidFill>
                <a:effectLst>
                  <a:outerShdw blurRad="38100" dist="38100" dir="2700000" algn="tl">
                    <a:srgbClr val="000000">
                      <a:alpha val="43137"/>
                    </a:srgbClr>
                  </a:outerShdw>
                </a:effectLst>
              </a:rPr>
              <a:t>Lạy Mẹ là Ngôi Sao sáng! Soi lối cho con lúc vượt biển thế gian. Lạy Mẹ là Ngôi Sao sáng! Soi lối cho con thẳng về nơi phúc nhàn. </a:t>
            </a:r>
            <a:endParaRPr lang="en-US"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967289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vi-VN" sz="6000" b="1" dirty="0" smtClean="0">
                <a:solidFill>
                  <a:srgbClr val="7030A0"/>
                </a:solidFill>
                <a:effectLst>
                  <a:outerShdw blurRad="38100" dist="38100" dir="2700000" algn="tl">
                    <a:srgbClr val="000000">
                      <a:alpha val="43137"/>
                    </a:srgbClr>
                  </a:outerShdw>
                </a:effectLst>
              </a:rPr>
              <a:t>Sống </a:t>
            </a:r>
            <a:r>
              <a:rPr lang="vi-VN" sz="6000" b="1" dirty="0">
                <a:solidFill>
                  <a:srgbClr val="7030A0"/>
                </a:solidFill>
                <a:effectLst>
                  <a:outerShdw blurRad="38100" dist="38100" dir="2700000" algn="tl">
                    <a:srgbClr val="000000">
                      <a:alpha val="43137"/>
                    </a:srgbClr>
                  </a:outerShdw>
                </a:effectLst>
              </a:rPr>
              <a:t>chết con trông nhờ. Bao nhiêu sức hộ phù lòng Mẹ sẵn sàng mà đoái đến con, giúp con đưa con tới Thiên đàng. </a:t>
            </a:r>
            <a:endParaRPr lang="en-US" sz="60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36057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a:solidFill>
                  <a:srgbClr val="FF0000"/>
                </a:solidFill>
                <a:effectLst>
                  <a:outerShdw blurRad="38100" dist="38100" dir="2700000" algn="tl">
                    <a:srgbClr val="000000">
                      <a:alpha val="43137"/>
                    </a:srgbClr>
                  </a:outerShdw>
                </a:effectLst>
                <a:cs typeface="Times New Roman" pitchFamily="18" charset="0"/>
              </a:rPr>
              <a:t>T</a:t>
            </a:r>
            <a:r>
              <a:rPr lang="en-US" sz="4600" b="1" u="sng" dirty="0" smtClean="0">
                <a:solidFill>
                  <a:srgbClr val="FF0000"/>
                </a:solidFill>
                <a:effectLst>
                  <a:outerShdw blurRad="38100" dist="38100" dir="2700000" algn="tl">
                    <a:srgbClr val="000000">
                      <a:alpha val="43137"/>
                    </a:srgbClr>
                  </a:outerShdw>
                </a:effectLst>
                <a:cs typeface="Times New Roman" pitchFamily="18" charset="0"/>
              </a:rPr>
              <a:t>k2</a:t>
            </a:r>
            <a:r>
              <a:rPr lang="en-US" sz="4600" b="1" u="sng" dirty="0">
                <a:solidFill>
                  <a:srgbClr val="FF0000"/>
                </a:solidFill>
                <a:effectLst>
                  <a:outerShdw blurRad="38100" dist="38100" dir="2700000" algn="tl">
                    <a:srgbClr val="000000">
                      <a:alpha val="43137"/>
                    </a:srgbClr>
                  </a:outerShdw>
                </a:effectLst>
                <a:cs typeface="Times New Roman" pitchFamily="18" charset="0"/>
              </a:rPr>
              <a:t>:</a:t>
            </a:r>
            <a:r>
              <a:rPr lang="en-US" sz="4600" b="1" dirty="0">
                <a:solidFill>
                  <a:srgbClr val="7030A0"/>
                </a:solidFill>
                <a:effectLst>
                  <a:outerShdw blurRad="38100" dist="38100" dir="2700000" algn="tl">
                    <a:srgbClr val="000000">
                      <a:alpha val="43137"/>
                    </a:srgbClr>
                  </a:outerShdw>
                </a:effectLst>
                <a:cs typeface="Times New Roman" pitchFamily="18" charset="0"/>
              </a:rPr>
              <a:t> </a:t>
            </a:r>
            <a:r>
              <a:rPr lang="vi-VN" sz="4600" b="1" dirty="0">
                <a:solidFill>
                  <a:srgbClr val="7030A0"/>
                </a:solidFill>
                <a:effectLst>
                  <a:outerShdw blurRad="38100" dist="38100" dir="2700000" algn="tl">
                    <a:srgbClr val="000000">
                      <a:alpha val="43137"/>
                    </a:srgbClr>
                  </a:outerShdw>
                </a:effectLst>
              </a:rPr>
              <a:t>Thân lạy Nữ Vương. Mẹ thấu tình con. Phút lênh đênh bập bềnh trôi, ngã lòng hầu buông lái thôi chèo. Thân lạy Nữ Vương. Mẹ thấu tình con. Giúp con vững lòng cậy tin ở Mẹ, Mẹ thương đến con nhiều</a:t>
            </a:r>
            <a:r>
              <a:rPr lang="vi-VN" sz="4600" b="1" dirty="0" smtClean="0">
                <a:solidFill>
                  <a:srgbClr val="7030A0"/>
                </a:solidFill>
                <a:effectLst>
                  <a:outerShdw blurRad="38100" dist="38100" dir="2700000" algn="tl">
                    <a:srgbClr val="000000">
                      <a:alpha val="43137"/>
                    </a:srgbClr>
                  </a:outerShdw>
                </a:effectLst>
              </a:rPr>
              <a:t>.</a:t>
            </a:r>
            <a:endParaRPr lang="vi-VN" sz="4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25657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54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5400" b="1" dirty="0" smtClean="0">
                <a:solidFill>
                  <a:srgbClr val="7030A0"/>
                </a:solidFill>
                <a:effectLst>
                  <a:outerShdw blurRad="38100" dist="38100" dir="2700000" algn="tl">
                    <a:srgbClr val="000000">
                      <a:alpha val="43137"/>
                    </a:srgbClr>
                  </a:outerShdw>
                </a:effectLst>
                <a:cs typeface="Times New Roman" pitchFamily="18" charset="0"/>
              </a:rPr>
              <a:t> </a:t>
            </a:r>
            <a:r>
              <a:rPr lang="vi-VN" sz="5400" b="1" dirty="0">
                <a:solidFill>
                  <a:srgbClr val="7030A0"/>
                </a:solidFill>
                <a:effectLst>
                  <a:outerShdw blurRad="38100" dist="38100" dir="2700000" algn="tl">
                    <a:srgbClr val="000000">
                      <a:alpha val="43137"/>
                    </a:srgbClr>
                  </a:outerShdw>
                </a:effectLst>
              </a:rPr>
              <a:t>Lạy Mẹ là Ngôi Sao sáng! Soi lối cho con lúc vượt biển thế gian. Lạy Mẹ là Ngôi Sao sáng! Soi lối cho con thẳng về nơi phúc nhàn. </a:t>
            </a:r>
            <a:endParaRPr lang="en-US"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96728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vi-VN" sz="6000" b="1" dirty="0" smtClean="0">
                <a:solidFill>
                  <a:srgbClr val="7030A0"/>
                </a:solidFill>
                <a:effectLst>
                  <a:outerShdw blurRad="38100" dist="38100" dir="2700000" algn="tl">
                    <a:srgbClr val="000000">
                      <a:alpha val="43137"/>
                    </a:srgbClr>
                  </a:outerShdw>
                </a:effectLst>
              </a:rPr>
              <a:t>Sống </a:t>
            </a:r>
            <a:r>
              <a:rPr lang="vi-VN" sz="6000" b="1" dirty="0">
                <a:solidFill>
                  <a:srgbClr val="7030A0"/>
                </a:solidFill>
                <a:effectLst>
                  <a:outerShdw blurRad="38100" dist="38100" dir="2700000" algn="tl">
                    <a:srgbClr val="000000">
                      <a:alpha val="43137"/>
                    </a:srgbClr>
                  </a:outerShdw>
                </a:effectLst>
              </a:rPr>
              <a:t>chết con trông nhờ. Bao nhiêu sức hộ phù lòng Mẹ sẵn sàng mà đoái đến con, giúp con đưa con tới Thiên đàng. </a:t>
            </a:r>
            <a:endParaRPr lang="en-US" sz="60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360570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1" u="sng" dirty="0">
                <a:solidFill>
                  <a:srgbClr val="FF0000"/>
                </a:solidFill>
                <a:effectLst/>
                <a:cs typeface="Times New Roman" pitchFamily="18" charset="0"/>
              </a:rPr>
              <a:t>Tk1:</a:t>
            </a:r>
            <a:r>
              <a:rPr lang="en-US" sz="6600" b="1" dirty="0">
                <a:solidFill>
                  <a:srgbClr val="7030A0"/>
                </a:solidFill>
                <a:effectLst/>
                <a:cs typeface="Times New Roman" pitchFamily="18" charset="0"/>
              </a:rPr>
              <a:t> </a:t>
            </a:r>
            <a:r>
              <a:rPr lang="vi-VN" sz="6600" b="1" dirty="0">
                <a:solidFill>
                  <a:srgbClr val="7030A0"/>
                </a:solidFill>
                <a:effectLst/>
                <a:cs typeface="Times New Roman" pitchFamily="18" charset="0"/>
              </a:rPr>
              <a:t>Hỡi những ai hằng yêu mến thành về nơi đây cùng về nơi </a:t>
            </a:r>
            <a:r>
              <a:rPr lang="vi-VN" sz="6600" b="1" dirty="0" smtClean="0">
                <a:solidFill>
                  <a:srgbClr val="7030A0"/>
                </a:solidFill>
                <a:effectLst/>
                <a:cs typeface="Times New Roman" pitchFamily="18" charset="0"/>
              </a:rPr>
              <a:t>đây</a:t>
            </a:r>
            <a:r>
              <a:rPr lang="en-US" sz="6600" b="1" dirty="0" smtClean="0">
                <a:solidFill>
                  <a:srgbClr val="7030A0"/>
                </a:solidFill>
                <a:effectLst/>
                <a:cs typeface="Times New Roman" pitchFamily="18" charset="0"/>
              </a:rPr>
              <a:t>, ta sum </a:t>
            </a:r>
            <a:r>
              <a:rPr lang="en-US" sz="6600" b="1" dirty="0" err="1" smtClean="0">
                <a:solidFill>
                  <a:srgbClr val="7030A0"/>
                </a:solidFill>
                <a:effectLst/>
                <a:cs typeface="Times New Roman" pitchFamily="18" charset="0"/>
              </a:rPr>
              <a:t>vầy</a:t>
            </a:r>
            <a:r>
              <a:rPr lang="en-US" sz="6600" b="1" dirty="0" smtClean="0">
                <a:solidFill>
                  <a:srgbClr val="7030A0"/>
                </a:solidFill>
                <a:effectLst/>
                <a:cs typeface="Times New Roman" pitchFamily="18" charset="0"/>
              </a:rPr>
              <a:t> </a:t>
            </a:r>
            <a:r>
              <a:rPr lang="en-US" sz="6600" b="1" dirty="0" err="1" smtClean="0">
                <a:solidFill>
                  <a:srgbClr val="7030A0"/>
                </a:solidFill>
                <a:effectLst/>
                <a:cs typeface="Times New Roman" pitchFamily="18" charset="0"/>
              </a:rPr>
              <a:t>nơi</a:t>
            </a:r>
            <a:r>
              <a:rPr lang="en-US" sz="6600" b="1" dirty="0" smtClean="0">
                <a:solidFill>
                  <a:srgbClr val="7030A0"/>
                </a:solidFill>
                <a:effectLst/>
                <a:cs typeface="Times New Roman" pitchFamily="18" charset="0"/>
              </a:rPr>
              <a:t> </a:t>
            </a:r>
            <a:r>
              <a:rPr lang="en-US" sz="6600" b="1" dirty="0" err="1" smtClean="0">
                <a:solidFill>
                  <a:srgbClr val="7030A0"/>
                </a:solidFill>
                <a:effectLst/>
                <a:cs typeface="Times New Roman" pitchFamily="18" charset="0"/>
              </a:rPr>
              <a:t>thành</a:t>
            </a:r>
            <a:r>
              <a:rPr lang="en-US" sz="6600" b="1" dirty="0" smtClean="0">
                <a:solidFill>
                  <a:srgbClr val="7030A0"/>
                </a:solidFill>
                <a:effectLst/>
                <a:cs typeface="Times New Roman" pitchFamily="18" charset="0"/>
              </a:rPr>
              <a:t> (ư) </a:t>
            </a:r>
            <a:r>
              <a:rPr lang="en-US" sz="6600" b="1" dirty="0" err="1" smtClean="0">
                <a:solidFill>
                  <a:srgbClr val="7030A0"/>
                </a:solidFill>
                <a:effectLst/>
                <a:cs typeface="Times New Roman" pitchFamily="18" charset="0"/>
              </a:rPr>
              <a:t>thánh</a:t>
            </a:r>
            <a:r>
              <a:rPr lang="en-US" sz="6600" b="1" dirty="0" smtClean="0">
                <a:solidFill>
                  <a:srgbClr val="7030A0"/>
                </a:solidFill>
                <a:effectLst/>
                <a:cs typeface="Times New Roman" pitchFamily="18" charset="0"/>
              </a:rPr>
              <a:t>.</a:t>
            </a:r>
            <a:endParaRPr lang="vi-VN" sz="6600" b="1" dirty="0">
              <a:solidFill>
                <a:srgbClr val="7030A0"/>
              </a:solidFill>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err="1">
                <a:solidFill>
                  <a:srgbClr val="FF0000"/>
                </a:solidFill>
                <a:effectLst/>
                <a:cs typeface="Times New Roman" pitchFamily="18" charset="0"/>
              </a:rPr>
              <a:t>Đk</a:t>
            </a:r>
            <a:r>
              <a:rPr lang="en-US" sz="6000" b="1" u="sng" dirty="0">
                <a:solidFill>
                  <a:srgbClr val="FF0000"/>
                </a:solidFill>
                <a:effectLst/>
                <a:cs typeface="Times New Roman" pitchFamily="18" charset="0"/>
              </a:rPr>
              <a:t>:</a:t>
            </a:r>
            <a:r>
              <a:rPr lang="en-US" sz="6000" b="1" dirty="0">
                <a:solidFill>
                  <a:srgbClr val="7030A0"/>
                </a:solidFill>
                <a:effectLst/>
                <a:cs typeface="Times New Roman" pitchFamily="18" charset="0"/>
              </a:rPr>
              <a:t> </a:t>
            </a:r>
            <a:r>
              <a:rPr lang="vi-VN" sz="6000" b="1" dirty="0">
                <a:solidFill>
                  <a:srgbClr val="7030A0"/>
                </a:solidFill>
                <a:effectLst/>
                <a:cs typeface="Times New Roman" pitchFamily="18" charset="0"/>
              </a:rPr>
              <a:t>Mừng vui lên, Giê-ru-sa-lem hỡi! Mừng vui lên, Giê-ru-sa-lem hỡi! Mừng vui lên là mừng vui lên Giê-ru-sa-lem ngàn đời.</a:t>
            </a:r>
            <a:endParaRPr lang="vi-VN" sz="6000" b="1" dirty="0">
              <a:solidFill>
                <a:srgbClr val="7030A0"/>
              </a:solidFill>
              <a:effectLst/>
              <a:cs typeface="Times New Roman" pitchFamily="18" charset="0"/>
            </a:endParaRPr>
          </a:p>
        </p:txBody>
      </p:sp>
    </p:spTree>
    <p:extLst>
      <p:ext uri="{BB962C8B-B14F-4D97-AF65-F5344CB8AC3E}">
        <p14:creationId xmlns:p14="http://schemas.microsoft.com/office/powerpoint/2010/main" val="2368247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1706</Words>
  <Application>Microsoft Office PowerPoint</Application>
  <PresentationFormat>On-screen Show (16:9)</PresentationFormat>
  <Paragraphs>75</Paragraphs>
  <Slides>75</Slides>
  <Notes>2</Notes>
  <HiddenSlides>0</HiddenSlides>
  <MMClips>0</MMClips>
  <ScaleCrop>false</ScaleCrop>
  <HeadingPairs>
    <vt:vector size="4" baseType="variant">
      <vt:variant>
        <vt:lpstr>Theme</vt:lpstr>
      </vt:variant>
      <vt:variant>
        <vt:i4>24</vt:i4>
      </vt:variant>
      <vt:variant>
        <vt:lpstr>Slide Titles</vt:lpstr>
      </vt:variant>
      <vt:variant>
        <vt:i4>75</vt:i4>
      </vt:variant>
    </vt:vector>
  </HeadingPairs>
  <TitlesOfParts>
    <vt:vector size="99" baseType="lpstr">
      <vt:lpstr>Office Theme</vt:lpstr>
      <vt:lpstr>1_Office Theme</vt:lpstr>
      <vt:lpstr>4_Office Theme</vt:lpstr>
      <vt:lpstr>12_Office Theme</vt:lpstr>
      <vt:lpstr>13_Office Theme</vt:lpstr>
      <vt:lpstr>10_Office Theme</vt:lpstr>
      <vt:lpstr>37_Default Design</vt:lpstr>
      <vt:lpstr>3_Office Theme</vt:lpstr>
      <vt:lpstr>5_Office Theme</vt:lpstr>
      <vt:lpstr>6_Office Theme</vt:lpstr>
      <vt:lpstr>8_Office Theme</vt:lpstr>
      <vt:lpstr>9_Office Theme</vt:lpstr>
      <vt:lpstr>11_Office Theme</vt:lpstr>
      <vt:lpstr>14_Office Theme</vt:lpstr>
      <vt:lpstr>15_Office Theme</vt:lpstr>
      <vt:lpstr>19_Office Theme</vt:lpstr>
      <vt:lpstr>20_Office Theme</vt:lpstr>
      <vt:lpstr>2_Office Theme</vt:lpstr>
      <vt:lpstr>7_Office Theme</vt:lpstr>
      <vt:lpstr>16_Office Theme</vt:lpstr>
      <vt:lpstr>17_Office Theme</vt:lpstr>
      <vt:lpstr>18_Office Theme</vt:lpstr>
      <vt:lpstr>21_Office Theme</vt:lpstr>
      <vt:lpstr>22_Office Theme</vt:lpstr>
      <vt:lpstr>PowerPoint Presentation</vt:lpstr>
      <vt:lpstr>Tập Hát Cộng Đoàn </vt:lpstr>
      <vt:lpstr>Đk: Lưỡi tôi dính cứng trong họng nếu tôi không hoài niệm đến ngươi.</vt:lpstr>
      <vt:lpstr>Thiên Chúa yêu thế gian đến nỗi ban Con Một của Ngài, để những ai tin vào Con của Ngài thhif được sống muôn đời.</vt:lpstr>
      <vt:lpstr>PowerPoint Presentation</vt:lpstr>
      <vt:lpstr>Ca Nhập Lễ Mừng Vui lên Huy Hoàng</vt:lpstr>
      <vt:lpstr>Đk: Mừng vui lên, Giê-ru-sa-lem hỡi! Mừng vui lên, Giê-ru-sa-lem hỡi! Mừng vui lên là mừng vui lên Giê-ru-sa-lem ngàn đời.</vt:lpstr>
      <vt:lpstr>Tk1: Hỡi những ai hằng yêu mến thành về nơi đây cùng về nơi đây, ta sum vầy nơi thành (ư) thánh.</vt:lpstr>
      <vt:lpstr>Đk: Mừng vui lên, Giê-ru-sa-lem hỡi! Mừng vui lên, Giê-ru-sa-lem hỡi! Mừng vui lên là mừng vui lên Giê-ru-sa-lem ngàn đời.</vt:lpstr>
      <vt:lpstr>Tk2: Hỡi những ai lòng tan nát sầu, đừng lo âu mà cùng vui lên, trong hoan lạc an bình của Chúa.</vt:lpstr>
      <vt:lpstr>Đk: Mừng vui lên, Giê-ru-sa-lem hỡi! Mừng vui lên, Giê-ru-sa-lem hỡi! Mừng vui lên là mừng vui lên Giê-ru-sa-lem ngàn đời.</vt:lpstr>
      <vt:lpstr>Tk3: Chúa sẽ ban bình an xuống thành, tựa dòng sông ngập tràn mênh mông, cho dân Người an lành vui sống.</vt:lpstr>
      <vt:lpstr>Đk: Mừng vui lên, Giê-ru-sa-lem hỡi! Mừng vui lên, Giê-ru-sa-lem hỡi! Mừng vui lên là mừng vui lên Giê-ru-sa-lem ngàn đời.</vt:lpstr>
      <vt:lpstr>PowerPoint Presentation</vt:lpstr>
      <vt:lpstr>PowerPoint Presentation</vt:lpstr>
      <vt:lpstr>THÁNH VỊNH 136 CHÚA NHẬT IV MÙA CHAY Năm B Lm Kim Long 04 Câu</vt:lpstr>
      <vt:lpstr>Đk: Lưỡi tôi dính cứng trong họng nếu tôi không hoài niệm đến ngươi.</vt:lpstr>
      <vt:lpstr>Tk1: Ta ra ngồi ở dòng sông Ba-by-lon, khóc nức nở vì nhớ Si-on. Trên những cành cây dương liễu ta tạm gác cây đàn.</vt:lpstr>
      <vt:lpstr>Đk: Lưỡi tôi dính cứng trong họng nếu tôi không hoài niệm đến ngươi.</vt:lpstr>
      <vt:lpstr>Tk2: Quân canh tù mời gọi ta ca vang lên, lũ cướp này giục gắng vui lên: Hãy hát điệu Si-on cũ, cung nhạc thánh nghe nào.</vt:lpstr>
      <vt:lpstr>Đk: Lưỡi tôi dính cứng trong họng nếu tôi không hoài niệm đến ngươi.</vt:lpstr>
      <vt:lpstr>Tk3: Nơi quê người đời nào ta đây ca lên khúc nhã nhạc mừng Chúa dân ta. Hết nhớ về Gia-liêm nữa, tay này hãy tê bại.</vt:lpstr>
      <vt:lpstr>Đk: Lưỡi tôi dính cứng trong họng nếu tôi không hoài niệm đến ngươi.</vt:lpstr>
      <vt:lpstr>Tk4: Tấc lưỡi này thụt vào họng ta luôn đi nếu cõi lòng chẳng nhớ Gia-liêm. Nếu chẳng đặt Gia-liêm mãi làm tuyệt đỉnh vui mừng.</vt:lpstr>
      <vt:lpstr>Đk: Lưỡi tôi dính cứng trong họng nếu tôi không hoài niệm đến ngươi.</vt:lpstr>
      <vt:lpstr>PowerPoint Presentation</vt:lpstr>
      <vt:lpstr>Thiên Chúa yêu thế gian đến nỗi ban Con Một của Ngài, để những ai tin vào Con của Ngài thhif được sống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Cùng kính tiến Chúa lời hát câu kinh, tựa hương thơm bay lên ngút trời, tán dương danh Chúa hiển vinh.</vt:lpstr>
      <vt:lpstr>Tk1: Đây cuộc đời với những lao nhọc, xin dâng lên làm của lễ hiệp với những gian nan. Xưa Con Chúa nhận lãnh khi giáng trần.</vt:lpstr>
      <vt:lpstr>Đk: Cùng kính tiến Chúa lời hát câu kinh, tựa hương thơm bay lên ngút trời, tán dương danh Chúa hiển vinh.</vt:lpstr>
      <vt:lpstr>Tk2: Đây cuộc đời chất ngất đau thương, xin dâng lên làm của lễ hiệp với những hy sinh. Khi Con Chúa tự hiến trao chính mình.</vt:lpstr>
      <vt:lpstr>Đk: Cùng kính tiến Chúa lời hát câu kinh, tựa hương thơm bay lên ngút trời, tán dương danh Chúa hiển vinh.</vt:lpstr>
      <vt:lpstr>Tk3: Đây cuộc đời những phút vui cười, xin dâng lên làm của lễ hiệp với những hân hoan. Trong Đêm Thánh mừng Chúa Con khải hoàn.</vt:lpstr>
      <vt:lpstr>Đk: Cùng kính tiến Chúa lời hát câu kinh, tựa hương thơm bay lên ngút trời, tán dương danh Chúa hiển vinh.</vt:lpstr>
      <vt:lpstr>PowerPoint Presentation</vt:lpstr>
      <vt:lpstr>PowerPoint Presentation</vt:lpstr>
      <vt:lpstr>PowerPoint Presentation</vt:lpstr>
      <vt:lpstr>Ca Nguyện Hiệp Lễ   Vì Yêu Thế Gian Đinh Công Huỳnh &amp; Huỳnh Minh Kỳ.</vt:lpstr>
      <vt:lpstr>Tk1: Vì yêu nhân loại lầm than Cha đã hiến ban Con Một mình. Để ai tin vào Con Chúa chẳng phải chết nhưng sống đời đời.</vt:lpstr>
      <vt:lpstr>Đk: Ngài là sự sáng chiếu soi phá tan màn đêm. Chính ánh sáng Ngài đem lại nguồn ơn cứu rỗi. Ngài là chân lý dẫn con về cùng sự sáng. Hỡi ai mê muội mau hãy quay về cùng Chúa.</vt:lpstr>
      <vt:lpstr>Tk2: Ngài đến cứu độ trần gian, ban hồng phúc xuống cho loài người. Ngài mong con người luôn biết lánh sự dữ luôn sống trọn lành.</vt:lpstr>
      <vt:lpstr>Đk: Ngài là sự sáng chiếu soi phá tan màn đêm. Chính ánh sáng Ngài đem lại nguồn ơn cứu rỗi. Ngài là chân lý dẫn con về cùng sự sáng. Hỡi ai mê muội mau hãy quay về cùng Chúa.</vt:lpstr>
      <vt:lpstr>Tk3: Tình Chúa chẳng bao giờ phai, cho dù núi non kia chuyển dời. Ngài yêu con chẳng toan tính, cho dù biết con lắm tội tình.</vt:lpstr>
      <vt:lpstr>Đk: Ngài là sự sáng chiếu soi phá tan màn đêm. Chính ánh sáng Ngài đem lại nguồn ơn cứu rỗi. Ngài là chân lý dẫn con về cùng sự sáng. Hỡi ai mê muội mau hãy quay về cùng Chúa.</vt:lpstr>
      <vt:lpstr>Tk4: Tình Chúa chẳng bao giờ phai, cho dù núi non kia chuyển dời. Ngài yêu con chẳng toan tính, cho dù biết con lắm tội tình.</vt:lpstr>
      <vt:lpstr>Đk: Cuộc sống giữa đời lầm than, con chỉ biết kêu lên cùng Ngài. Dìu con trên đường dương thế, đem Lời Chúa cho hết mọi người.</vt:lpstr>
      <vt:lpstr>PowerPoint Presentation</vt:lpstr>
      <vt:lpstr>PowerPoint Presentation</vt:lpstr>
      <vt:lpstr>Ca Kết Lễ Sao Biển Tâm Bảo</vt:lpstr>
      <vt:lpstr>Đk: Lạy Mẹ là Ngôi Sao sáng! Soi lối cho con lúc vượt biển thế gian. Lạy Mẹ là Ngôi Sao sáng! Soi lối cho con thẳng về nơi phúc nhàn. </vt:lpstr>
      <vt:lpstr>**: Sống chết con trông nhờ. Bao nhiêu sức hộ phù lòng Mẹ sẵn sàng mà đoái đến con, giúp con đưa con tới Thiên đàng. </vt:lpstr>
      <vt:lpstr>Tk1: Thân lạy Nữ Vương. Mẹ thấu tình con. Sóng va tư bề Thuyền con sắp hòng chìm theo nước xuôi giòng. Thân lạy Nữ Vương. Mẹ thấu tình con. Giúp con yên hàn chèo bơi bát cậy Mẹ thương đến con cùng.</vt:lpstr>
      <vt:lpstr>Đk: Lạy Mẹ là Ngôi Sao sáng! Soi lối cho con lúc vượt biển thế gian. Lạy Mẹ là Ngôi Sao sáng! Soi lối cho con thẳng về nơi phúc nhàn. </vt:lpstr>
      <vt:lpstr>**: Sống chết con trông nhờ. Bao nhiêu sức hộ phù lòng Mẹ sẵn sàng mà đoái đến con, giúp con đưa con tới Thiên đàng. </vt:lpstr>
      <vt:lpstr>Tk2: Thân lạy Nữ Vương. Mẹ thấu tình con. Phút lênh đênh bập bềnh trôi, ngã lòng hầu buông lái thôi chèo. Thân lạy Nữ Vương. Mẹ thấu tình con. Giúp con vững lòng cậy tin ở Mẹ, Mẹ thương đến con nhiều.</vt:lpstr>
      <vt:lpstr>Đk: Lạy Mẹ là Ngôi Sao sáng! Soi lối cho con lúc vượt biển thế gian. Lạy Mẹ là Ngôi Sao sáng! Soi lối cho con thẳng về nơi phúc nhàn. </vt:lpstr>
      <vt:lpstr>**: Sống chết con trông nhờ. Bao nhiêu sức hộ phù lòng Mẹ sẵn sàng mà đoái đến con, giúp con đưa con tới Thiên đàng.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78</cp:revision>
  <dcterms:created xsi:type="dcterms:W3CDTF">2023-01-29T22:00:16Z</dcterms:created>
  <dcterms:modified xsi:type="dcterms:W3CDTF">2024-03-06T22:14:46Z</dcterms:modified>
</cp:coreProperties>
</file>