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28" r:id="rId11"/>
    <p:sldMasterId id="2147484064" r:id="rId12"/>
    <p:sldMasterId id="2147484076" r:id="rId13"/>
    <p:sldMasterId id="2147484088" r:id="rId14"/>
    <p:sldMasterId id="2147484112" r:id="rId15"/>
  </p:sldMasterIdLst>
  <p:notesMasterIdLst>
    <p:notesMasterId r:id="rId86"/>
  </p:notesMasterIdLst>
  <p:sldIdLst>
    <p:sldId id="256" r:id="rId16"/>
    <p:sldId id="9785" r:id="rId17"/>
    <p:sldId id="2146" r:id="rId18"/>
    <p:sldId id="1982" r:id="rId19"/>
    <p:sldId id="1986" r:id="rId20"/>
    <p:sldId id="9805" r:id="rId21"/>
    <p:sldId id="9786" r:id="rId22"/>
    <p:sldId id="9771" r:id="rId23"/>
    <p:sldId id="9772" r:id="rId24"/>
    <p:sldId id="9773" r:id="rId25"/>
    <p:sldId id="9774" r:id="rId26"/>
    <p:sldId id="9775" r:id="rId27"/>
    <p:sldId id="9776" r:id="rId28"/>
    <p:sldId id="9777" r:id="rId29"/>
    <p:sldId id="9778" r:id="rId30"/>
    <p:sldId id="9688" r:id="rId31"/>
    <p:sldId id="2361" r:id="rId32"/>
    <p:sldId id="9791" r:id="rId33"/>
    <p:sldId id="9792" r:id="rId34"/>
    <p:sldId id="9793" r:id="rId35"/>
    <p:sldId id="9794" r:id="rId36"/>
    <p:sldId id="9795" r:id="rId37"/>
    <p:sldId id="9796" r:id="rId38"/>
    <p:sldId id="9797" r:id="rId39"/>
    <p:sldId id="9798" r:id="rId40"/>
    <p:sldId id="9689" r:id="rId41"/>
    <p:sldId id="9802" r:id="rId42"/>
    <p:sldId id="9788" r:id="rId43"/>
    <p:sldId id="9659" r:id="rId44"/>
    <p:sldId id="9644" r:id="rId45"/>
    <p:sldId id="9645" r:id="rId46"/>
    <p:sldId id="9646" r:id="rId47"/>
    <p:sldId id="9647" r:id="rId48"/>
    <p:sldId id="9648" r:id="rId49"/>
    <p:sldId id="9649" r:id="rId50"/>
    <p:sldId id="9650" r:id="rId51"/>
    <p:sldId id="9651" r:id="rId52"/>
    <p:sldId id="9652" r:id="rId53"/>
    <p:sldId id="9653" r:id="rId54"/>
    <p:sldId id="9654" r:id="rId55"/>
    <p:sldId id="9655" r:id="rId56"/>
    <p:sldId id="9656" r:id="rId57"/>
    <p:sldId id="9779" r:id="rId58"/>
    <p:sldId id="258" r:id="rId59"/>
    <p:sldId id="1134" r:id="rId60"/>
    <p:sldId id="1161" r:id="rId61"/>
    <p:sldId id="1139" r:id="rId62"/>
    <p:sldId id="9806" r:id="rId63"/>
    <p:sldId id="9810" r:id="rId64"/>
    <p:sldId id="9784" r:id="rId65"/>
    <p:sldId id="9669" r:id="rId66"/>
    <p:sldId id="9789" r:id="rId67"/>
    <p:sldId id="9384" r:id="rId68"/>
    <p:sldId id="2344" r:id="rId69"/>
    <p:sldId id="9555" r:id="rId70"/>
    <p:sldId id="9811" r:id="rId71"/>
    <p:sldId id="9781" r:id="rId72"/>
    <p:sldId id="9812" r:id="rId73"/>
    <p:sldId id="9813" r:id="rId74"/>
    <p:sldId id="9814" r:id="rId75"/>
    <p:sldId id="9815" r:id="rId76"/>
    <p:sldId id="9816" r:id="rId77"/>
    <p:sldId id="9691" r:id="rId78"/>
    <p:sldId id="9769" r:id="rId79"/>
    <p:sldId id="9390" r:id="rId80"/>
    <p:sldId id="9809" r:id="rId81"/>
    <p:sldId id="2180" r:id="rId82"/>
    <p:sldId id="9817" r:id="rId83"/>
    <p:sldId id="9818" r:id="rId84"/>
    <p:sldId id="979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theme" Target="theme/theme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Tk1:</a:t>
            </a:r>
            <a:r>
              <a:rPr lang="en-US" b="1" dirty="0">
                <a:solidFill>
                  <a:srgbClr val="002060"/>
                </a:solidFill>
              </a:rPr>
              <a:t> </a:t>
            </a:r>
            <a:r>
              <a:rPr lang="vi-VN" b="1" dirty="0">
                <a:solidFill>
                  <a:srgbClr val="002060"/>
                </a:solidFill>
              </a:rPr>
              <a:t>Cảm tạ Chúa vì Ngài nhân từ. Ngàn đời Chúa vẫn trọn tình thương. Để náu nương ở Đức Chúa Trời. Ngàn lần hơn tin cậy phàm nhân. Ai trông tìm đến cậy thế quan quyền, nào bằng kiếm Chúa Trời ẩn thân.</a:t>
            </a:r>
            <a:endParaRPr lang="en-US"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58529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Tk2:</a:t>
            </a:r>
            <a:r>
              <a:rPr lang="en-US" b="1" dirty="0">
                <a:solidFill>
                  <a:srgbClr val="002060"/>
                </a:solidFill>
              </a:rPr>
              <a:t> </a:t>
            </a:r>
            <a:r>
              <a:rPr lang="vi-VN" b="1" dirty="0">
                <a:solidFill>
                  <a:srgbClr val="002060"/>
                </a:solidFill>
              </a:rPr>
              <a:t>Đó viên đá thợ nề đã loại, lại thành đá góc tường rồi đây. Đó chính công trình Chúa đã làm, kỳ diệu trước mắt mọi phàm nhân. Vâng đây là chính ngày Chúa tạo thành, ngày này hãy hát hò mừng vui.</a:t>
            </a:r>
            <a:endParaRPr lang="en-US"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02621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Tk3:</a:t>
            </a:r>
            <a:r>
              <a:rPr lang="en-US" b="1" dirty="0">
                <a:solidFill>
                  <a:srgbClr val="002060"/>
                </a:solidFill>
              </a:rPr>
              <a:t> </a:t>
            </a:r>
            <a:r>
              <a:rPr lang="vi-VN" b="1" dirty="0">
                <a:solidFill>
                  <a:srgbClr val="002060"/>
                </a:solidFill>
              </a:rPr>
              <a:t>Kính thân Chúa con luôn kính thờ, mừng Ngài với những lời tạ ơn. Đức Chúa luôn là Chúa con thờ, mừng Ngài tiếng chúc tụng ngợi khen. Mau cảm tạ Chúa vì Chúa nhân từ, ngàn đời Chúa vẫn trọn tình thương.</a:t>
            </a:r>
            <a:endParaRPr lang="en-US"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87024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CHÚA LÀ MỤC TỬ</a:t>
            </a:r>
            <a:r>
              <a:rPr lang="en-US" sz="8800" dirty="0">
                <a:solidFill>
                  <a:srgbClr val="FF0000"/>
                </a:solidFill>
              </a:rPr>
              <a:t/>
            </a:r>
            <a:br>
              <a:rPr lang="en-US" sz="8800" dirty="0">
                <a:solidFill>
                  <a:srgbClr val="FF0000"/>
                </a:solidFill>
              </a:rPr>
            </a:br>
            <a:r>
              <a:rPr lang="en-US" sz="4400" dirty="0" err="1">
                <a:solidFill>
                  <a:srgbClr val="FF0000"/>
                </a:solidFill>
              </a:rPr>
              <a:t>Nguyễn</a:t>
            </a:r>
            <a:r>
              <a:rPr lang="en-US" sz="4400" dirty="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Dâng</a:t>
            </a:r>
          </a:p>
          <a:p>
            <a:pPr marL="27385" indent="0" algn="ctr">
              <a:lnSpc>
                <a:spcPct val="120000"/>
              </a:lnSpc>
              <a:buNone/>
            </a:pPr>
            <a:r>
              <a:rPr lang="vi-VN"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 Kôn</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33528" y="-12192"/>
            <a:ext cx="9144000" cy="5143500"/>
          </a:xfrm>
        </p:spPr>
        <p:txBody>
          <a:bodyPr>
            <a:noAutofit/>
          </a:bodyPr>
          <a:lstStyle/>
          <a:p>
            <a:pPr marL="27385" indent="0" algn="just">
              <a:buNone/>
            </a:pPr>
            <a:r>
              <a:rPr lang="en-US" altLang="en-US" sz="55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5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50" b="1" dirty="0">
                <a:solidFill>
                  <a:srgbClr val="002060"/>
                </a:solidFill>
              </a:rPr>
              <a:t>Đời con như của lễ không hề ngưng như tấm bánh luôn để dâng, tình con như ánh nến luôn bừng cháy trong tình Chúa sáng như hừng đông.</a:t>
            </a:r>
            <a:endParaRPr lang="en-US" altLang="en-US" sz="555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2060"/>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1" dirty="0">
                <a:solidFill>
                  <a:srgbClr val="002060"/>
                </a:solidFill>
              </a:rPr>
              <a:t>Ngài chọn con tuy không có chi là công, tay con không xứng như Ngài mong, tình con quá thiếu thốn để đền đáp như giọt nước sánh với biển đông.</a:t>
            </a:r>
            <a:endParaRPr lang="en-US" altLang="en-US" sz="53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2060"/>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9028754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Chúa Chiên nhân từ, Người dẫn con tới đồng nội. Này suối nước mát bóng, con tới uống thảnh thơi. Chúa ơi sướng vui trong tay Chúa, Người dẫn con đi. Đi giữa suối mát, cỏ xanh con thiếu gì.</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FF0000"/>
                </a:solidFill>
              </a:rPr>
              <a:t>Mục Tử Nhân Lành</a:t>
            </a:r>
            <a:r>
              <a:rPr lang="en-US" sz="16600" b="1" dirty="0">
                <a:solidFill>
                  <a:srgbClr val="FF0000"/>
                </a:solidFill>
              </a:rPr>
              <a:t/>
            </a:r>
            <a:br>
              <a:rPr lang="en-US" sz="16600" b="1" dirty="0">
                <a:solidFill>
                  <a:srgbClr val="FF0000"/>
                </a:solidFill>
              </a:rPr>
            </a:br>
            <a:r>
              <a:rPr lang="vi-VN" sz="6000" b="1" dirty="0">
                <a:solidFill>
                  <a:srgbClr val="FF0000"/>
                </a:solidFill>
              </a:rPr>
              <a:t>Lm.Thái Nguyên</a:t>
            </a:r>
            <a:endParaRPr lang="en-US" sz="72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rPr>
              <a:t>Giê-su mục tử nhân lành chăn dắt đoàn chiên.  Ngài đến để cứu độ nhân trần, để hợp nhất nhân loại.  Ngài đến để đem lại nguồn sống, sự sống ngàn thu.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rPr>
              <a:t>Xin cho chúng con biết lắng nghe Lời Ngài,  biết thực thi Lời chân lý, Lời ân phúc, Lời sự sống, Lời tình yêu.  Sống giữa cõi đời với bao điều lôi cuốn, xin cho con thinh lặng nghe tiếng Chúa,  luôn vang lên từ sâu thẳm của trái tim mình.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rPr>
              <a:t>Giê-su mục tử nhân lành chăn dắt đoàn chiên.  Ngài đến để cứu độ nhân trần, để hợp nhất nhân loại.  Ngài đến để đem lại nguồn sống, sự sống ngàn thu.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05514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dirty="0">
                <a:solidFill>
                  <a:srgbClr val="002060"/>
                </a:solidFill>
              </a:rPr>
              <a:t>Xin cho chúng con biết lắng sâu cầu nguyện, biết dành riêng một mình cho Chúa,  ở trong Chúa để trở nên một với Chúa.  Giữa bao nhọc nhằn, bao nhiêu điều giăng mắc,  xin cho con biết tìm theo ý Chúa, luôn an vui chẳng lo sợ vì Chúa che chở. </a:t>
            </a:r>
            <a:endParaRPr lang="en-US" sz="41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rPr>
              <a:t>Giê-su mục tử nhân lành chăn dắt đoàn chiên.  Ngài đến để cứu độ nhân trần, để hợp nhất nhân loại.  Ngài đến để đem lại nguồn sống, sự sống ngàn thu.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62792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rPr>
              <a:t>Xin cho chúng con những linh mục nhiệt tâm,  hết lòng lo cho đoàn chiên Chúa, và biết sống đời dâng hiến thuộc về Chúa.  Chúa cho linh mục có tấm lòng như Chúa,  luôn hy sinh chính mình cho Nước Chúa, mang trong tim tình sáng ngời để hiến cho đời.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7086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a typeface="Tahoma" pitchFamily="34" charset="0"/>
                <a:cs typeface="Times New Roman" pitchFamily="18" charset="0"/>
              </a:rPr>
              <a:t>Đk</a:t>
            </a:r>
            <a:r>
              <a:rPr lang="en-US" sz="5600" b="1" u="sng" dirty="0">
                <a:solidFill>
                  <a:srgbClr val="FF0000"/>
                </a:solidFill>
                <a:ea typeface="Tahoma" pitchFamily="34" charset="0"/>
                <a:cs typeface="Times New Roman" pitchFamily="18" charset="0"/>
              </a:rPr>
              <a:t>:</a:t>
            </a:r>
            <a:r>
              <a:rPr lang="en-US" sz="5600" b="1" dirty="0">
                <a:solidFill>
                  <a:srgbClr val="003399"/>
                </a:solidFill>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rPr>
              <a:t>Giê-su mục tử nhân lành chăn dắt đoàn chiên.  Ngài đến để cứu độ nhân trần, để hợp nhất nhân loại.  Ngài đến để đem lại nguồn sống, sự sống ngàn thu.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968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rPr>
              <a:t>Xin cho chúng con biết hết tâm phục vụ,  hết lòng lo cho người khốn khó, người cô đơn, người đau yếu, người túng thiếu.  Sớt chia nỗi niềm với bao người thương đau,  trao cho nhau một niềm tin tất thắng, đem an vui cho cõi đời đầy những ưu phiền.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08822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rPr>
              <a:t>Giê-su mục tử nhân lành chăn dắt đoàn chiên.  Ngài đến để cứu độ nhân trần, để hợp nhất nhân loại.  Ngài đến để đem lại nguồn sống, sự sống ngàn thu. </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91965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5400" b="1" dirty="0">
                <a:solidFill>
                  <a:srgbClr val="FF0000"/>
                </a:solidFill>
                <a:latin typeface="+mj-lt"/>
                <a:cs typeface="Times New Roman" panose="02020603050405020304" pitchFamily="18" charset="0"/>
              </a:rPr>
              <a:t>Cầu Cho Linh Mục</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a:solidFill>
                  <a:srgbClr val="FF0000"/>
                </a:solidFill>
                <a:latin typeface="+mj-lt"/>
                <a:cs typeface="Times New Roman" panose="02020603050405020304" pitchFamily="18" charset="0"/>
              </a:rPr>
              <a:t>Anh </a:t>
            </a:r>
            <a:r>
              <a:rPr lang="vi-VN" sz="3600" b="1" dirty="0">
                <a:solidFill>
                  <a:srgbClr val="FF0000"/>
                </a:solidFill>
                <a:latin typeface="+mj-lt"/>
                <a:cs typeface="Times New Roman" panose="02020603050405020304" pitchFamily="18" charset="0"/>
              </a:rPr>
              <a:t>Tuấn</a:t>
            </a:r>
            <a:endParaRPr lang="en-US" sz="36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sng" strike="noStrike" kern="1200" cap="none" spc="0" normalizeH="0" baseline="0" noProof="0" dirty="0" err="1">
                <a:ln>
                  <a:noFill/>
                </a:ln>
                <a:solidFill>
                  <a:srgbClr val="FF0000"/>
                </a:solidFill>
                <a:effectLst/>
                <a:uLnTx/>
                <a:uFillTx/>
                <a:latin typeface="UTM American Sans"/>
                <a:ea typeface="SimHei" pitchFamily="49" charset="-122"/>
                <a:cs typeface="Times New Roman" pitchFamily="18" charset="0"/>
              </a:rPr>
              <a:t>Đk</a:t>
            </a:r>
            <a:r>
              <a:rPr kumimoji="0" lang="en-US" sz="46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46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4600" b="1" i="0" u="none" strike="noStrike" kern="1200" cap="none" spc="0" normalizeH="0" baseline="0" noProof="0" dirty="0">
                <a:ln>
                  <a:noFill/>
                </a:ln>
                <a:solidFill>
                  <a:srgbClr val="002060"/>
                </a:solidFill>
                <a:effectLst/>
                <a:uLnTx/>
                <a:uFillTx/>
                <a:latin typeface="UTM American Sans"/>
              </a:rPr>
              <a:t>Lạy Chúa, lạy Chúa! Lòng Chúa nhân từ vô biên. Xin nghe lời chúng con khấn nguyện, ban ơn nâng đỡ giữ gìn linh mục của Chúa vượt qua sóng gió nơi trần gian, và trở nên mục tử tốt lành như lòng Chúa ước mong.</a:t>
            </a:r>
            <a:endParaRPr kumimoji="0" lang="en-US" sz="46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2060"/>
                </a:solidFill>
                <a:latin typeface="+mj-lt"/>
              </a:rPr>
              <a:t> Xin cho các ngài đêm ngày hằng luôn gẫm suy và luôn bước đi dưới ánh sáng Tin Mừng. Xin cho các ngài một trái tim chỉ biết yêu thương, một đời sống phục vụ khiêm nhường.</a:t>
            </a:r>
            <a:endParaRPr lang="en-US" sz="4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2192"/>
            <a:ext cx="9144000" cy="5143500"/>
          </a:xfrm>
        </p:spPr>
        <p:txBody>
          <a:bodyPr>
            <a:noAutofit/>
          </a:bodyPr>
          <a:lstStyle/>
          <a:p>
            <a:pPr marL="0" indent="0" algn="just">
              <a:lnSpc>
                <a:spcPct val="120000"/>
              </a:lnSpc>
              <a:buNone/>
            </a:pPr>
            <a:r>
              <a:rPr lang="vi-VN" sz="4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00" b="1" dirty="0">
                <a:solidFill>
                  <a:srgbClr val="002060"/>
                </a:solidFill>
                <a:latin typeface="+mj-lt"/>
              </a:rPr>
              <a:t> Xin cho các ngài trung thành đời sống hiến dâng, và nên chứng nhân Vị Mục Tử Nhân Lành. Xin cho các ngài hằng sánh vai với anh em, trở thành muối thành men giữa đời.</a:t>
            </a:r>
            <a:endParaRPr lang="en-US" sz="47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74890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sng" strike="noStrike" kern="1200" cap="none" spc="0" normalizeH="0" baseline="0" noProof="0" dirty="0" err="1">
                <a:ln>
                  <a:noFill/>
                </a:ln>
                <a:solidFill>
                  <a:srgbClr val="FF0000"/>
                </a:solidFill>
                <a:effectLst/>
                <a:uLnTx/>
                <a:uFillTx/>
                <a:latin typeface="UTM American Sans"/>
                <a:ea typeface="SimHei" pitchFamily="49" charset="-122"/>
                <a:cs typeface="Times New Roman" pitchFamily="18" charset="0"/>
              </a:rPr>
              <a:t>Đk</a:t>
            </a:r>
            <a:r>
              <a:rPr kumimoji="0" lang="en-US" sz="47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47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4700" b="1" i="0" u="none" strike="noStrike" kern="1200" cap="none" spc="0" normalizeH="0" baseline="0" noProof="0" dirty="0">
                <a:ln>
                  <a:noFill/>
                </a:ln>
                <a:solidFill>
                  <a:srgbClr val="002060"/>
                </a:solidFill>
                <a:effectLst/>
                <a:uLnTx/>
                <a:uFillTx/>
                <a:latin typeface="UTM American Sans"/>
              </a:rPr>
              <a:t>Lạy Chúa, lạy Chúa! Lòng Chúa nhân từ vô biên. Xin nghe lời chúng con khấn nguyện, ban ơn nâng đỡ giữ gìn linh mục của Chúa vượt qua sóng gió nơi trần gian, và trở nên mục tử tốt lành như lòng Chúa ước mong.</a:t>
            </a:r>
            <a:endParaRPr kumimoji="0" lang="en-US" sz="47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2835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1871</Words>
  <Application>Microsoft Office PowerPoint</Application>
  <PresentationFormat>On-screen Show (16:9)</PresentationFormat>
  <Paragraphs>91</Paragraphs>
  <Slides>70</Slides>
  <Notes>0</Notes>
  <HiddenSlides>0</HiddenSlides>
  <MMClips>0</MMClips>
  <ScaleCrop>false</ScaleCrop>
  <HeadingPairs>
    <vt:vector size="4" baseType="variant">
      <vt:variant>
        <vt:lpstr>Theme</vt:lpstr>
      </vt:variant>
      <vt:variant>
        <vt:i4>15</vt:i4>
      </vt:variant>
      <vt:variant>
        <vt:lpstr>Slide Titles</vt:lpstr>
      </vt:variant>
      <vt:variant>
        <vt:i4>70</vt:i4>
      </vt:variant>
    </vt:vector>
  </HeadingPairs>
  <TitlesOfParts>
    <vt:vector size="85" baseType="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1_Office Theme</vt:lpstr>
      <vt:lpstr>12_Office Theme</vt:lpstr>
      <vt:lpstr>22_Office Theme</vt:lpstr>
      <vt:lpstr>7_Office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Để náu nương ở Đức Chúa Trời. Ngàn lần hơn tin cậy phàm nhân.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120</cp:revision>
  <dcterms:created xsi:type="dcterms:W3CDTF">2021-05-09T08:36:44Z</dcterms:created>
  <dcterms:modified xsi:type="dcterms:W3CDTF">2024-04-19T03:24:32Z</dcterms:modified>
</cp:coreProperties>
</file>