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916" r:id="rId6"/>
    <p:sldMasterId id="2147483928" r:id="rId7"/>
    <p:sldMasterId id="2147483940" r:id="rId8"/>
    <p:sldMasterId id="2147483948" r:id="rId9"/>
    <p:sldMasterId id="2147484164" r:id="rId10"/>
    <p:sldMasterId id="2147484188" r:id="rId11"/>
    <p:sldMasterId id="2147484200" r:id="rId12"/>
    <p:sldMasterId id="2147484212" r:id="rId13"/>
    <p:sldMasterId id="2147484224" r:id="rId14"/>
    <p:sldMasterId id="2147484236" r:id="rId15"/>
    <p:sldMasterId id="2147484248" r:id="rId16"/>
  </p:sldMasterIdLst>
  <p:notesMasterIdLst>
    <p:notesMasterId r:id="rId93"/>
  </p:notesMasterIdLst>
  <p:sldIdLst>
    <p:sldId id="256" r:id="rId17"/>
    <p:sldId id="9968" r:id="rId18"/>
    <p:sldId id="317" r:id="rId19"/>
    <p:sldId id="370" r:id="rId20"/>
    <p:sldId id="9424" r:id="rId21"/>
    <p:sldId id="9963" r:id="rId22"/>
    <p:sldId id="9846" r:id="rId23"/>
    <p:sldId id="9847" r:id="rId24"/>
    <p:sldId id="9848" r:id="rId25"/>
    <p:sldId id="9849" r:id="rId26"/>
    <p:sldId id="9850" r:id="rId27"/>
    <p:sldId id="9851" r:id="rId28"/>
    <p:sldId id="9852" r:id="rId29"/>
    <p:sldId id="9853" r:id="rId30"/>
    <p:sldId id="9964" r:id="rId31"/>
    <p:sldId id="9855" r:id="rId32"/>
    <p:sldId id="9856" r:id="rId33"/>
    <p:sldId id="9857" r:id="rId34"/>
    <p:sldId id="9858" r:id="rId35"/>
    <p:sldId id="9859" r:id="rId36"/>
    <p:sldId id="9860" r:id="rId37"/>
    <p:sldId id="9861" r:id="rId38"/>
    <p:sldId id="9862" r:id="rId39"/>
    <p:sldId id="9965" r:id="rId40"/>
    <p:sldId id="9883" r:id="rId41"/>
    <p:sldId id="9835" r:id="rId42"/>
    <p:sldId id="9863" r:id="rId43"/>
    <p:sldId id="9864" r:id="rId44"/>
    <p:sldId id="9956" r:id="rId45"/>
    <p:sldId id="9866" r:id="rId46"/>
    <p:sldId id="9957" r:id="rId47"/>
    <p:sldId id="9868" r:id="rId48"/>
    <p:sldId id="9958" r:id="rId49"/>
    <p:sldId id="9884" r:id="rId50"/>
    <p:sldId id="9837" r:id="rId51"/>
    <p:sldId id="9756" r:id="rId52"/>
    <p:sldId id="9899" r:id="rId53"/>
    <p:sldId id="9885" r:id="rId54"/>
    <p:sldId id="9886" r:id="rId55"/>
    <p:sldId id="9887" r:id="rId56"/>
    <p:sldId id="9888" r:id="rId57"/>
    <p:sldId id="9889" r:id="rId58"/>
    <p:sldId id="9890" r:id="rId59"/>
    <p:sldId id="9891" r:id="rId60"/>
    <p:sldId id="9892" r:id="rId61"/>
    <p:sldId id="9893" r:id="rId62"/>
    <p:sldId id="9894" r:id="rId63"/>
    <p:sldId id="9895" r:id="rId64"/>
    <p:sldId id="9896" r:id="rId65"/>
    <p:sldId id="9897" r:id="rId66"/>
    <p:sldId id="9898" r:id="rId67"/>
    <p:sldId id="9969" r:id="rId68"/>
    <p:sldId id="342" r:id="rId69"/>
    <p:sldId id="9425" r:id="rId70"/>
    <p:sldId id="344" r:id="rId71"/>
    <p:sldId id="9972" r:id="rId72"/>
    <p:sldId id="9973" r:id="rId73"/>
    <p:sldId id="9974" r:id="rId74"/>
    <p:sldId id="9669" r:id="rId75"/>
    <p:sldId id="9967" r:id="rId76"/>
    <p:sldId id="9901" r:id="rId77"/>
    <p:sldId id="9940" r:id="rId78"/>
    <p:sldId id="9941" r:id="rId79"/>
    <p:sldId id="9942" r:id="rId80"/>
    <p:sldId id="9975" r:id="rId81"/>
    <p:sldId id="9944" r:id="rId82"/>
    <p:sldId id="9976" r:id="rId83"/>
    <p:sldId id="9946" r:id="rId84"/>
    <p:sldId id="9977" r:id="rId85"/>
    <p:sldId id="9900" r:id="rId86"/>
    <p:sldId id="9514" r:id="rId87"/>
    <p:sldId id="9948" r:id="rId88"/>
    <p:sldId id="9949" r:id="rId89"/>
    <p:sldId id="9952" r:id="rId90"/>
    <p:sldId id="9953" r:id="rId91"/>
    <p:sldId id="9966"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viewProps" Target="viewProps.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4590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4044129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551855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250672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4027928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31/05/2024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1410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8111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817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747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85206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703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31/05/2024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8209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31/05/2024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8494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31/05/2024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547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31/05/2024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671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31/05/2024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3375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31/05/2024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1711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85382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5533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4878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317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1380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5426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653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117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900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058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1376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302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6933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4878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317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1380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5426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65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1174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900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058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1376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302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6933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4878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317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1380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542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653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1174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900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0588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1376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3024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6933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6113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38573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271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577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6755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94729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5217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3927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3241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13612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5689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54245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290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2090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50289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19724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66190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7500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37378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3156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559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485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781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6439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4973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31/05/2024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4013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31/05/2024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6982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31/05/2024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80755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31/05/2024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8348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31/05/2024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795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5/31/2024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31/05/2024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68175441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31/05/2024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79192469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395554"/>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395554"/>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395554"/>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058180"/>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341113"/>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8.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3399"/>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3399"/>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3399"/>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3399"/>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3399"/>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a:t>
            </a:r>
            <a:r>
              <a:rPr lang="en-US" sz="4400" b="1">
                <a:solidFill>
                  <a:srgbClr val="002060"/>
                </a:solidFill>
                <a:latin typeface="+mj-lt"/>
                <a:cs typeface="Times New Roman" panose="02020603050405020304" pitchFamily="18" charset="0"/>
              </a:rPr>
              <a:t>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51069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90000"/>
              </a:lnSpc>
              <a:spcBef>
                <a:spcPts val="0"/>
              </a:spcBef>
            </a:pPr>
            <a:r>
              <a:rPr lang="en-US" sz="7400" b="0" spc="-150" dirty="0">
                <a:solidFill>
                  <a:srgbClr val="FF0000"/>
                </a:solidFill>
                <a:latin typeface="+mj-lt"/>
              </a:rPr>
              <a:t> </a:t>
            </a:r>
            <a:r>
              <a:rPr lang="en-US" sz="7400" spc="-150" dirty="0">
                <a:solidFill>
                  <a:srgbClr val="003399"/>
                </a:solidFill>
                <a:latin typeface="+mj-lt"/>
              </a:rPr>
              <a:t>Ca </a:t>
            </a:r>
            <a:r>
              <a:rPr lang="en-US" sz="7400" spc="-150" dirty="0" err="1">
                <a:solidFill>
                  <a:srgbClr val="003399"/>
                </a:solidFill>
                <a:latin typeface="+mj-lt"/>
              </a:rPr>
              <a:t>Nhập</a:t>
            </a:r>
            <a:r>
              <a:rPr lang="en-US" sz="7400" spc="-150" dirty="0">
                <a:solidFill>
                  <a:srgbClr val="003399"/>
                </a:solidFill>
                <a:latin typeface="+mj-lt"/>
              </a:rPr>
              <a:t> </a:t>
            </a:r>
            <a:r>
              <a:rPr lang="en-US" sz="7400" spc="-150" dirty="0" err="1">
                <a:solidFill>
                  <a:srgbClr val="003399"/>
                </a:solidFill>
                <a:latin typeface="+mj-lt"/>
              </a:rPr>
              <a:t>Lễ</a:t>
            </a:r>
            <a:endParaRPr lang="en-US" sz="7400" spc="-150" dirty="0">
              <a:solidFill>
                <a:srgbClr val="003399"/>
              </a:solidFill>
              <a:latin typeface="+mj-lt"/>
            </a:endParaRPr>
          </a:p>
          <a:p>
            <a:pPr>
              <a:lnSpc>
                <a:spcPct val="90000"/>
              </a:lnSpc>
              <a:spcBef>
                <a:spcPts val="0"/>
              </a:spcBef>
            </a:pPr>
            <a:r>
              <a:rPr lang="en-US" sz="7400" spc="-150" dirty="0">
                <a:solidFill>
                  <a:srgbClr val="FF0000"/>
                </a:solidFill>
                <a:latin typeface="+mj-lt"/>
              </a:rPr>
              <a:t>Ng</a:t>
            </a:r>
            <a:r>
              <a:rPr lang="vi-VN" sz="7400" spc="-150" dirty="0">
                <a:solidFill>
                  <a:srgbClr val="FF0000"/>
                </a:solidFill>
                <a:latin typeface="+mj-lt"/>
              </a:rPr>
              <a:t>ư</a:t>
            </a:r>
            <a:r>
              <a:rPr lang="en-US" sz="7400" spc="-150" dirty="0" err="1">
                <a:solidFill>
                  <a:srgbClr val="FF0000"/>
                </a:solidFill>
                <a:latin typeface="+mj-lt"/>
              </a:rPr>
              <a:t>ời</a:t>
            </a:r>
            <a:r>
              <a:rPr lang="en-US" sz="7400" spc="-150" dirty="0">
                <a:solidFill>
                  <a:srgbClr val="FF0000"/>
                </a:solidFill>
                <a:latin typeface="+mj-lt"/>
              </a:rPr>
              <a:t> </a:t>
            </a:r>
            <a:r>
              <a:rPr lang="en-US" sz="7400" spc="-150" dirty="0" err="1">
                <a:solidFill>
                  <a:srgbClr val="FF0000"/>
                </a:solidFill>
                <a:latin typeface="+mj-lt"/>
              </a:rPr>
              <a:t>Ơi</a:t>
            </a:r>
            <a:r>
              <a:rPr lang="en-US" sz="7400" spc="-150" dirty="0">
                <a:solidFill>
                  <a:srgbClr val="FF0000"/>
                </a:solidFill>
                <a:latin typeface="+mj-lt"/>
              </a:rPr>
              <a:t> Mau </a:t>
            </a:r>
            <a:r>
              <a:rPr lang="en-US" sz="7400" spc="-150" dirty="0" err="1">
                <a:solidFill>
                  <a:srgbClr val="FF0000"/>
                </a:solidFill>
                <a:latin typeface="+mj-lt"/>
              </a:rPr>
              <a:t>Tới</a:t>
            </a:r>
            <a:endParaRPr lang="en-US" sz="7400" spc="-150" dirty="0">
              <a:solidFill>
                <a:srgbClr val="FF0000"/>
              </a:solidFill>
              <a:latin typeface="+mj-lt"/>
            </a:endParaRPr>
          </a:p>
          <a:p>
            <a:pPr>
              <a:lnSpc>
                <a:spcPct val="90000"/>
              </a:lnSpc>
              <a:spcBef>
                <a:spcPts val="0"/>
              </a:spcBef>
            </a:pPr>
            <a:r>
              <a:rPr lang="en-US" sz="5400" i="1" spc="-150" dirty="0">
                <a:solidFill>
                  <a:srgbClr val="FF0000"/>
                </a:solidFill>
                <a:latin typeface="+mj-lt"/>
              </a:rPr>
              <a:t>Mi </a:t>
            </a:r>
            <a:r>
              <a:rPr lang="en-US" sz="5400" i="1" spc="-150" dirty="0" err="1">
                <a:solidFill>
                  <a:srgbClr val="FF0000"/>
                </a:solidFill>
                <a:latin typeface="+mj-lt"/>
              </a:rPr>
              <a:t>Trầm</a:t>
            </a:r>
            <a:endParaRPr lang="en-US" sz="5400" i="1" dirty="0">
              <a:solidFill>
                <a:srgbClr val="FF0000"/>
              </a:solidFill>
              <a:latin typeface="+mj-lt"/>
            </a:endParaRPr>
          </a:p>
        </p:txBody>
      </p:sp>
    </p:spTree>
    <p:extLst>
      <p:ext uri="{BB962C8B-B14F-4D97-AF65-F5344CB8AC3E}">
        <p14:creationId xmlns:p14="http://schemas.microsoft.com/office/powerpoint/2010/main" val="16574840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77"/>
            <a:ext cx="9144000" cy="5136945"/>
          </a:xfrm>
          <a:prstGeom prst="rect">
            <a:avLst/>
          </a:prstGeom>
        </p:spPr>
      </p:pic>
    </p:spTree>
    <p:extLst>
      <p:ext uri="{BB962C8B-B14F-4D97-AF65-F5344CB8AC3E}">
        <p14:creationId xmlns:p14="http://schemas.microsoft.com/office/powerpoint/2010/main" val="1394184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886000" cy="954107"/>
          </a:xfrm>
          <a:prstGeom prst="rect">
            <a:avLst/>
          </a:prstGeom>
          <a:noFill/>
        </p:spPr>
        <p:txBody>
          <a:bodyPr wrap="none" rtlCol="0">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1</a:t>
            </a:r>
          </a:p>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Xuất</a:t>
            </a:r>
            <a:r>
              <a:rPr lang="en-US" sz="2800" dirty="0">
                <a:solidFill>
                  <a:srgbClr val="FFFF00"/>
                </a:solidFill>
              </a:rPr>
              <a:t> </a:t>
            </a:r>
            <a:r>
              <a:rPr lang="en-US" sz="2800" dirty="0" err="1">
                <a:solidFill>
                  <a:srgbClr val="FFFF00"/>
                </a:solidFill>
              </a:rPr>
              <a:t>hành</a:t>
            </a:r>
            <a:r>
              <a:rPr lang="en-US" sz="2800" dirty="0">
                <a:solidFill>
                  <a:srgbClr val="FFFF00"/>
                </a:solidFill>
              </a:rPr>
              <a:t>.</a:t>
            </a:r>
          </a:p>
        </p:txBody>
      </p:sp>
      <p:sp>
        <p:nvSpPr>
          <p:cNvPr id="9" name="TextBox 8"/>
          <p:cNvSpPr txBox="1"/>
          <p:nvPr/>
        </p:nvSpPr>
        <p:spPr>
          <a:xfrm>
            <a:off x="76200" y="3790951"/>
            <a:ext cx="8382000" cy="1077218"/>
          </a:xfrm>
          <a:prstGeom prst="rect">
            <a:avLst/>
          </a:prstGeom>
          <a:noFill/>
        </p:spPr>
        <p:txBody>
          <a:bodyPr wrap="square" rtlCol="0">
            <a:spAutoFit/>
          </a:bodyPr>
          <a:lstStyle/>
          <a:p>
            <a:r>
              <a:rPr lang="vi-VN" sz="3200" dirty="0">
                <a:solidFill>
                  <a:srgbClr val="FFFF00"/>
                </a:solidFill>
              </a:rPr>
              <a:t>Đây là máu giao ước Đức Chúa đã lập với anh em.</a:t>
            </a:r>
            <a:endParaRPr lang="en-US" sz="3200" dirty="0">
              <a:solidFill>
                <a:srgbClr val="FFFF00"/>
              </a:solidFill>
            </a:endParaRPr>
          </a:p>
        </p:txBody>
      </p:sp>
    </p:spTree>
    <p:extLst>
      <p:ext uri="{BB962C8B-B14F-4D97-AF65-F5344CB8AC3E}">
        <p14:creationId xmlns:p14="http://schemas.microsoft.com/office/powerpoint/2010/main" val="3707224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Thánh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Vịnh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115</a:t>
            </a:r>
          </a:p>
          <a:p>
            <a:pPr eaLnBrk="1" hangingPunct="1">
              <a:lnSpc>
                <a:spcPct val="105000"/>
              </a:lnSpc>
              <a:defRPr/>
            </a:pP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Chúa</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Nhật</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IX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Thường</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Niên</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r>
            <a:br>
              <a:rPr lang="en-US" sz="4400" b="1" dirty="0">
                <a:solidFill>
                  <a:srgbClr val="FF0000"/>
                </a:solidFill>
                <a:effectLst>
                  <a:outerShdw blurRad="38100" dist="38100" dir="2700000" algn="tl">
                    <a:srgbClr val="000000">
                      <a:alpha val="43137"/>
                    </a:srgbClr>
                  </a:outerShdw>
                </a:effectLst>
                <a:latin typeface="+mj-lt"/>
                <a:cs typeface="Tahoma" pitchFamily="34" charset="0"/>
              </a:rPr>
            </a:b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Năm</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B</a:t>
            </a:r>
          </a:p>
          <a:p>
            <a:pPr eaLnBrk="1" hangingPunct="1">
              <a:lnSpc>
                <a:spcPct val="105000"/>
              </a:lnSpc>
              <a:defRPr/>
            </a:pP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Mình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và</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Máu</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Thánh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Chúa</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Ki-</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tô</a:t>
            </a:r>
            <a:endParaRPr lang="en-US" sz="4400" b="1" dirty="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400" b="1" i="1" dirty="0" err="1">
                <a:solidFill>
                  <a:srgbClr val="003399"/>
                </a:solidFill>
                <a:effectLst>
                  <a:outerShdw blurRad="38100" dist="38100" dir="2700000" algn="tl">
                    <a:srgbClr val="000000">
                      <a:alpha val="43137"/>
                    </a:srgbClr>
                  </a:outerShdw>
                </a:effectLst>
                <a:latin typeface="+mj-lt"/>
                <a:cs typeface="Tahoma" pitchFamily="34" charset="0"/>
              </a:rPr>
              <a:t>Lm</a:t>
            </a:r>
            <a:r>
              <a:rPr lang="en-US" sz="4400" b="1" i="1" dirty="0">
                <a:solidFill>
                  <a:srgbClr val="003399"/>
                </a:solidFill>
                <a:effectLst>
                  <a:outerShdw blurRad="38100" dist="38100" dir="2700000" algn="tl">
                    <a:srgbClr val="000000">
                      <a:alpha val="43137"/>
                    </a:srgbClr>
                  </a:outerShdw>
                </a:effectLst>
                <a:latin typeface="+mj-lt"/>
                <a:cs typeface="Tahoma" pitchFamily="34" charset="0"/>
              </a:rPr>
              <a:t>. Kim Long</a:t>
            </a:r>
          </a:p>
          <a:p>
            <a:pPr eaLnBrk="1" hangingPunct="1">
              <a:lnSpc>
                <a:spcPct val="105000"/>
              </a:lnSpc>
              <a:defRPr/>
            </a:pPr>
            <a:r>
              <a:rPr lang="en-US" sz="4400" b="1" i="1" dirty="0">
                <a:solidFill>
                  <a:srgbClr val="003399"/>
                </a:solidFill>
                <a:effectLst>
                  <a:outerShdw blurRad="38100" dist="38100" dir="2700000" algn="tl">
                    <a:srgbClr val="000000">
                      <a:alpha val="43137"/>
                    </a:srgbClr>
                  </a:outerShdw>
                </a:effectLst>
                <a:latin typeface="+mj-lt"/>
                <a:cs typeface="Tahoma" pitchFamily="34" charset="0"/>
              </a:rPr>
              <a:t>03 </a:t>
            </a:r>
            <a:r>
              <a:rPr lang="en-US" sz="4400" b="1" i="1" dirty="0" err="1">
                <a:solidFill>
                  <a:srgbClr val="003399"/>
                </a:solidFill>
                <a:effectLst>
                  <a:outerShdw blurRad="38100" dist="38100" dir="2700000" algn="tl">
                    <a:srgbClr val="000000">
                      <a:alpha val="43137"/>
                    </a:srgbClr>
                  </a:outerShdw>
                </a:effectLst>
                <a:latin typeface="+mj-lt"/>
                <a:cs typeface="Tahoma" pitchFamily="34" charset="0"/>
              </a:rPr>
              <a:t>câu</a:t>
            </a:r>
            <a:endParaRPr lang="en-US" sz="4000" b="1" i="1" dirty="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000" b="1" u="sng" dirty="0">
                <a:solidFill>
                  <a:srgbClr val="FF0000"/>
                </a:solidFill>
                <a:effectLst>
                  <a:outerShdw blurRad="38100" dist="38100" dir="2700000" algn="tl">
                    <a:srgbClr val="000000">
                      <a:alpha val="43137"/>
                    </a:srgbClr>
                  </a:outerShdw>
                </a:effectLst>
                <a:cs typeface="Times New Roman" pitchFamily="18" charset="0"/>
              </a:rPr>
              <a:t>:</a:t>
            </a:r>
            <a:r>
              <a:rPr lang="en-US" sz="7000" b="1" dirty="0">
                <a:solidFill>
                  <a:srgbClr val="003399"/>
                </a:solidFill>
                <a:effectLst>
                  <a:outerShdw blurRad="38100" dist="38100" dir="2700000" algn="tl">
                    <a:srgbClr val="000000">
                      <a:alpha val="43137"/>
                    </a:srgbClr>
                  </a:outerShdw>
                </a:effectLst>
                <a:cs typeface="Times New Roman" pitchFamily="18" charset="0"/>
              </a:rPr>
              <a:t> </a:t>
            </a:r>
            <a:r>
              <a:rPr lang="vi-VN" sz="7000" dirty="0">
                <a:solidFill>
                  <a:srgbClr val="003399"/>
                </a:solidFill>
              </a:rPr>
              <a:t>Tôi nâng chén mừng ơn cứu độ và kêu cầu danh thánh Chúa liên.</a:t>
            </a:r>
            <a:endParaRPr lang="en-US" sz="7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Tk1:</a:t>
            </a:r>
            <a:r>
              <a:rPr lang="en-US" sz="6000" b="1" dirty="0">
                <a:solidFill>
                  <a:srgbClr val="FF0000"/>
                </a:solidFill>
                <a:effectLst>
                  <a:outerShdw blurRad="38100" dist="38100" dir="2700000" algn="tl">
                    <a:srgbClr val="000000">
                      <a:alpha val="43137"/>
                    </a:srgbClr>
                  </a:outerShdw>
                </a:effectLst>
                <a:cs typeface="Times New Roman" pitchFamily="18" charset="0"/>
              </a:rPr>
              <a:t> </a:t>
            </a:r>
            <a:r>
              <a:rPr lang="vi-VN" sz="6000" b="1" dirty="0">
                <a:solidFill>
                  <a:srgbClr val="003399"/>
                </a:solidFill>
              </a:rPr>
              <a:t> </a:t>
            </a:r>
            <a:r>
              <a:rPr lang="en-US" sz="6000" dirty="0" err="1">
                <a:solidFill>
                  <a:srgbClr val="003399"/>
                </a:solidFill>
              </a:rPr>
              <a:t>Biết</a:t>
            </a:r>
            <a:r>
              <a:rPr lang="en-US" sz="6000" dirty="0">
                <a:solidFill>
                  <a:srgbClr val="003399"/>
                </a:solidFill>
              </a:rPr>
              <a:t> </a:t>
            </a:r>
            <a:r>
              <a:rPr lang="en-US" sz="6000" dirty="0" err="1">
                <a:solidFill>
                  <a:srgbClr val="003399"/>
                </a:solidFill>
              </a:rPr>
              <a:t>lấy</a:t>
            </a:r>
            <a:r>
              <a:rPr lang="en-US" sz="6000" dirty="0">
                <a:solidFill>
                  <a:srgbClr val="003399"/>
                </a:solidFill>
              </a:rPr>
              <a:t> chi </a:t>
            </a:r>
            <a:r>
              <a:rPr lang="en-US" sz="6000" dirty="0" err="1">
                <a:solidFill>
                  <a:srgbClr val="003399"/>
                </a:solidFill>
              </a:rPr>
              <a:t>dâng</a:t>
            </a:r>
            <a:r>
              <a:rPr lang="en-US" sz="6000" dirty="0">
                <a:solidFill>
                  <a:srgbClr val="003399"/>
                </a:solidFill>
              </a:rPr>
              <a:t> </a:t>
            </a:r>
            <a:r>
              <a:rPr lang="en-US" sz="6000" dirty="0" err="1">
                <a:solidFill>
                  <a:srgbClr val="003399"/>
                </a:solidFill>
              </a:rPr>
              <a:t>lên</a:t>
            </a:r>
            <a:r>
              <a:rPr lang="en-US" sz="6000" dirty="0">
                <a:solidFill>
                  <a:srgbClr val="003399"/>
                </a:solidFill>
              </a:rPr>
              <a:t> </a:t>
            </a:r>
            <a:r>
              <a:rPr lang="en-US" sz="6000" dirty="0" err="1">
                <a:solidFill>
                  <a:srgbClr val="003399"/>
                </a:solidFill>
              </a:rPr>
              <a:t>đáp</a:t>
            </a:r>
            <a:r>
              <a:rPr lang="en-US" sz="6000" dirty="0">
                <a:solidFill>
                  <a:srgbClr val="003399"/>
                </a:solidFill>
              </a:rPr>
              <a:t> </a:t>
            </a:r>
            <a:r>
              <a:rPr lang="en-US" sz="6000" dirty="0" err="1">
                <a:solidFill>
                  <a:srgbClr val="003399"/>
                </a:solidFill>
              </a:rPr>
              <a:t>đền</a:t>
            </a:r>
            <a:r>
              <a:rPr lang="en-US" sz="6000" dirty="0">
                <a:solidFill>
                  <a:srgbClr val="003399"/>
                </a:solidFill>
              </a:rPr>
              <a:t> </a:t>
            </a:r>
            <a:r>
              <a:rPr lang="en-US" sz="6000" dirty="0" err="1">
                <a:solidFill>
                  <a:srgbClr val="003399"/>
                </a:solidFill>
              </a:rPr>
              <a:t>vì</a:t>
            </a:r>
            <a:r>
              <a:rPr lang="en-US" sz="6000" dirty="0">
                <a:solidFill>
                  <a:srgbClr val="003399"/>
                </a:solidFill>
              </a:rPr>
              <a:t> </a:t>
            </a:r>
            <a:r>
              <a:rPr lang="en-US" sz="6000" dirty="0" err="1">
                <a:solidFill>
                  <a:srgbClr val="003399"/>
                </a:solidFill>
              </a:rPr>
              <a:t>hồng</a:t>
            </a:r>
            <a:r>
              <a:rPr lang="en-US" sz="6000" dirty="0">
                <a:solidFill>
                  <a:srgbClr val="003399"/>
                </a:solidFill>
              </a:rPr>
              <a:t> </a:t>
            </a:r>
            <a:r>
              <a:rPr lang="en-US" sz="6000" dirty="0" err="1">
                <a:solidFill>
                  <a:srgbClr val="003399"/>
                </a:solidFill>
              </a:rPr>
              <a:t>ân</a:t>
            </a:r>
            <a:r>
              <a:rPr lang="en-US" sz="6000" dirty="0">
                <a:solidFill>
                  <a:srgbClr val="003399"/>
                </a:solidFill>
              </a:rPr>
              <a:t> </a:t>
            </a:r>
            <a:r>
              <a:rPr lang="en-US" sz="6000" dirty="0" err="1">
                <a:solidFill>
                  <a:srgbClr val="003399"/>
                </a:solidFill>
              </a:rPr>
              <a:t>chan</a:t>
            </a:r>
            <a:r>
              <a:rPr lang="en-US" sz="6000" dirty="0">
                <a:solidFill>
                  <a:srgbClr val="003399"/>
                </a:solidFill>
              </a:rPr>
              <a:t> </a:t>
            </a:r>
            <a:r>
              <a:rPr lang="en-US" sz="6000" dirty="0" err="1">
                <a:solidFill>
                  <a:srgbClr val="003399"/>
                </a:solidFill>
              </a:rPr>
              <a:t>chứa</a:t>
            </a:r>
            <a:r>
              <a:rPr lang="en-US" sz="6000" dirty="0">
                <a:solidFill>
                  <a:srgbClr val="003399"/>
                </a:solidFill>
              </a:rPr>
              <a:t> </a:t>
            </a:r>
            <a:r>
              <a:rPr lang="en-US" sz="6000" dirty="0" err="1">
                <a:solidFill>
                  <a:srgbClr val="003399"/>
                </a:solidFill>
              </a:rPr>
              <a:t>Ngài</a:t>
            </a:r>
            <a:r>
              <a:rPr lang="en-US" sz="6000" dirty="0">
                <a:solidFill>
                  <a:srgbClr val="003399"/>
                </a:solidFill>
              </a:rPr>
              <a:t> ban. </a:t>
            </a:r>
            <a:r>
              <a:rPr lang="en-US" sz="6000" dirty="0" err="1">
                <a:solidFill>
                  <a:srgbClr val="003399"/>
                </a:solidFill>
              </a:rPr>
              <a:t>Tôi</a:t>
            </a:r>
            <a:r>
              <a:rPr lang="en-US" sz="6000" dirty="0">
                <a:solidFill>
                  <a:srgbClr val="003399"/>
                </a:solidFill>
              </a:rPr>
              <a:t> </a:t>
            </a:r>
            <a:r>
              <a:rPr lang="en-US" sz="6000" dirty="0" err="1">
                <a:solidFill>
                  <a:srgbClr val="003399"/>
                </a:solidFill>
              </a:rPr>
              <a:t>xin</a:t>
            </a:r>
            <a:r>
              <a:rPr lang="en-US" sz="6000" dirty="0">
                <a:solidFill>
                  <a:srgbClr val="003399"/>
                </a:solidFill>
              </a:rPr>
              <a:t> </a:t>
            </a:r>
            <a:r>
              <a:rPr lang="en-US" sz="6000" dirty="0" err="1">
                <a:solidFill>
                  <a:srgbClr val="003399"/>
                </a:solidFill>
              </a:rPr>
              <a:t>nâng</a:t>
            </a:r>
            <a:r>
              <a:rPr lang="en-US" sz="6000" dirty="0">
                <a:solidFill>
                  <a:srgbClr val="003399"/>
                </a:solidFill>
              </a:rPr>
              <a:t> </a:t>
            </a:r>
            <a:r>
              <a:rPr lang="en-US" sz="6000" dirty="0" err="1">
                <a:solidFill>
                  <a:srgbClr val="003399"/>
                </a:solidFill>
              </a:rPr>
              <a:t>này</a:t>
            </a:r>
            <a:r>
              <a:rPr lang="en-US" sz="6000" dirty="0">
                <a:solidFill>
                  <a:srgbClr val="003399"/>
                </a:solidFill>
              </a:rPr>
              <a:t> </a:t>
            </a:r>
            <a:r>
              <a:rPr lang="en-US" sz="6000" dirty="0" err="1">
                <a:solidFill>
                  <a:srgbClr val="003399"/>
                </a:solidFill>
              </a:rPr>
              <a:t>chén</a:t>
            </a:r>
            <a:r>
              <a:rPr lang="en-US" sz="6000" dirty="0">
                <a:solidFill>
                  <a:srgbClr val="003399"/>
                </a:solidFill>
              </a:rPr>
              <a:t> </a:t>
            </a:r>
            <a:r>
              <a:rPr lang="en-US" sz="6000" dirty="0" err="1">
                <a:solidFill>
                  <a:srgbClr val="003399"/>
                </a:solidFill>
              </a:rPr>
              <a:t>cứu</a:t>
            </a:r>
            <a:r>
              <a:rPr lang="en-US" sz="6000" dirty="0">
                <a:solidFill>
                  <a:srgbClr val="003399"/>
                </a:solidFill>
              </a:rPr>
              <a:t> </a:t>
            </a:r>
            <a:r>
              <a:rPr lang="en-US" sz="6000" dirty="0" err="1">
                <a:solidFill>
                  <a:srgbClr val="003399"/>
                </a:solidFill>
              </a:rPr>
              <a:t>độ</a:t>
            </a:r>
            <a:r>
              <a:rPr lang="en-US" sz="6000" dirty="0">
                <a:solidFill>
                  <a:srgbClr val="003399"/>
                </a:solidFill>
              </a:rPr>
              <a:t> </a:t>
            </a:r>
            <a:r>
              <a:rPr lang="en-US" sz="6000" dirty="0" err="1">
                <a:solidFill>
                  <a:srgbClr val="003399"/>
                </a:solidFill>
              </a:rPr>
              <a:t>và</a:t>
            </a:r>
            <a:r>
              <a:rPr lang="en-US" sz="6000" dirty="0">
                <a:solidFill>
                  <a:srgbClr val="003399"/>
                </a:solidFill>
              </a:rPr>
              <a:t> </a:t>
            </a:r>
            <a:r>
              <a:rPr lang="en-US" sz="6000" dirty="0" err="1">
                <a:solidFill>
                  <a:srgbClr val="003399"/>
                </a:solidFill>
              </a:rPr>
              <a:t>cầu</a:t>
            </a:r>
            <a:r>
              <a:rPr lang="en-US" sz="6000" dirty="0">
                <a:solidFill>
                  <a:srgbClr val="003399"/>
                </a:solidFill>
              </a:rPr>
              <a:t> </a:t>
            </a:r>
            <a:r>
              <a:rPr lang="en-US" sz="6000" dirty="0" err="1">
                <a:solidFill>
                  <a:srgbClr val="003399"/>
                </a:solidFill>
              </a:rPr>
              <a:t>xin</a:t>
            </a:r>
            <a:r>
              <a:rPr lang="en-US" sz="6000" dirty="0">
                <a:solidFill>
                  <a:srgbClr val="003399"/>
                </a:solidFill>
              </a:rPr>
              <a:t> </a:t>
            </a:r>
            <a:r>
              <a:rPr lang="en-US" sz="6000" dirty="0" err="1">
                <a:solidFill>
                  <a:srgbClr val="003399"/>
                </a:solidFill>
              </a:rPr>
              <a:t>danh</a:t>
            </a:r>
            <a:r>
              <a:rPr lang="en-US" sz="6000" dirty="0">
                <a:solidFill>
                  <a:srgbClr val="003399"/>
                </a:solidFill>
              </a:rPr>
              <a:t> </a:t>
            </a:r>
            <a:r>
              <a:rPr lang="en-US" sz="6000" dirty="0" err="1">
                <a:solidFill>
                  <a:srgbClr val="003399"/>
                </a:solidFill>
              </a:rPr>
              <a:t>thánh</a:t>
            </a:r>
            <a:r>
              <a:rPr lang="en-US" sz="6000" dirty="0">
                <a:solidFill>
                  <a:srgbClr val="003399"/>
                </a:solidFill>
              </a:rPr>
              <a:t> </a:t>
            </a:r>
            <a:r>
              <a:rPr lang="en-US" sz="6000" dirty="0" err="1">
                <a:solidFill>
                  <a:srgbClr val="003399"/>
                </a:solidFill>
              </a:rPr>
              <a:t>của</a:t>
            </a:r>
            <a:r>
              <a:rPr lang="en-US" sz="6000" dirty="0">
                <a:solidFill>
                  <a:srgbClr val="003399"/>
                </a:solidFill>
              </a:rPr>
              <a:t> </a:t>
            </a:r>
            <a:r>
              <a:rPr lang="en-US" sz="6000" dirty="0" err="1">
                <a:solidFill>
                  <a:srgbClr val="003399"/>
                </a:solidFill>
              </a:rPr>
              <a:t>Ngài</a:t>
            </a:r>
            <a:r>
              <a:rPr lang="en-US" sz="6000" dirty="0">
                <a:solidFill>
                  <a:srgbClr val="003399"/>
                </a:solidFill>
              </a:rPr>
              <a:t>.</a:t>
            </a:r>
            <a:endParaRPr lang="en-US" sz="6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6000" b="1" u="sng" dirty="0">
                <a:solidFill>
                  <a:srgbClr val="FF0000"/>
                </a:solidFill>
                <a:effectLst>
                  <a:outerShdw blurRad="38100" dist="38100" dir="2700000" algn="tl">
                    <a:srgbClr val="000000">
                      <a:alpha val="43137"/>
                    </a:srgbClr>
                  </a:outerShdw>
                </a:effectLst>
                <a:cs typeface="Times New Roman" pitchFamily="18" charset="0"/>
              </a:rPr>
              <a:t>:</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vi-VN" sz="6000" dirty="0">
                <a:solidFill>
                  <a:srgbClr val="003399"/>
                </a:solidFill>
              </a:rPr>
              <a:t>Tôi nâng chén mừng ơn cứu độ và kêu cầu danh thánh Chúa liên.</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u="sng" dirty="0" err="1">
                <a:solidFill>
                  <a:srgbClr val="FF0000"/>
                </a:solidFill>
                <a:effectLst>
                  <a:outerShdw blurRad="38100" dist="38100" dir="2700000" algn="tl">
                    <a:srgbClr val="000000">
                      <a:alpha val="43137"/>
                    </a:srgbClr>
                  </a:outerShdw>
                </a:effectLst>
                <a:latin typeface="UTM American Sans (Headings)"/>
                <a:cs typeface="Times New Roman" pitchFamily="18" charset="0"/>
              </a:rPr>
              <a:t>Đk</a:t>
            </a:r>
            <a:r>
              <a:rPr lang="vi-VN" sz="5400" u="sng" dirty="0">
                <a:solidFill>
                  <a:srgbClr val="FF0000"/>
                </a:solidFill>
                <a:effectLst>
                  <a:outerShdw blurRad="38100" dist="38100" dir="2700000" algn="tl">
                    <a:srgbClr val="000000">
                      <a:alpha val="43137"/>
                    </a:srgbClr>
                  </a:outerShdw>
                </a:effectLst>
                <a:latin typeface="UTM American Sans (Headings)"/>
                <a:cs typeface="Times New Roman" pitchFamily="18" charset="0"/>
              </a:rPr>
              <a:t>:</a:t>
            </a:r>
            <a:r>
              <a:rPr lang="vi-VN" sz="54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dirty="0">
                <a:solidFill>
                  <a:srgbClr val="003399"/>
                </a:solidFill>
              </a:rPr>
              <a:t>Người ơi mau tới tôn thờ Mình Máu Thánh. Thần lương nuôi dưỡng linh hồn giữa trần gian. Người ơi mau tới lãnh nhận Mình Máu Thánh. Sức sống nuôi hồn về tới quê thanh nhàn.</a:t>
            </a:r>
            <a:endParaRPr lang="vi-VN" sz="60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59208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600" b="1" u="sng" dirty="0">
                <a:solidFill>
                  <a:srgbClr val="FF0000"/>
                </a:solidFill>
                <a:effectLst>
                  <a:outerShdw blurRad="38100" dist="38100" dir="2700000" algn="tl">
                    <a:srgbClr val="000000">
                      <a:alpha val="43137"/>
                    </a:srgbClr>
                  </a:outerShdw>
                </a:effectLst>
                <a:cs typeface="Times New Roman" pitchFamily="18" charset="0"/>
              </a:rPr>
              <a:t>Tk2:</a:t>
            </a:r>
            <a:r>
              <a:rPr lang="en-US" sz="5600" b="1" dirty="0">
                <a:solidFill>
                  <a:srgbClr val="FF0000"/>
                </a:solidFill>
                <a:effectLst>
                  <a:outerShdw blurRad="38100" dist="38100" dir="2700000" algn="tl">
                    <a:srgbClr val="000000">
                      <a:alpha val="43137"/>
                    </a:srgbClr>
                  </a:outerShdw>
                </a:effectLst>
                <a:cs typeface="Times New Roman" pitchFamily="18" charset="0"/>
              </a:rPr>
              <a:t> </a:t>
            </a:r>
            <a:r>
              <a:rPr lang="vi-VN" sz="5600" dirty="0">
                <a:solidFill>
                  <a:srgbClr val="003399"/>
                </a:solidFill>
              </a:rPr>
              <a:t>Chúa vẫn luôn tôn dương quí trọng người bầy tôi trung hiếu tử vong. Thân con đây là con nữ tỳ được Ngài thương cởi tháo xích xiềng.</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6000" b="1" u="sng" dirty="0">
                <a:solidFill>
                  <a:srgbClr val="FF0000"/>
                </a:solidFill>
                <a:effectLst>
                  <a:outerShdw blurRad="38100" dist="38100" dir="2700000" algn="tl">
                    <a:srgbClr val="000000">
                      <a:alpha val="43137"/>
                    </a:srgbClr>
                  </a:outerShdw>
                </a:effectLst>
                <a:cs typeface="Times New Roman" pitchFamily="18" charset="0"/>
              </a:rPr>
              <a:t>:</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vi-VN" sz="6000" dirty="0">
                <a:solidFill>
                  <a:srgbClr val="003399"/>
                </a:solidFill>
              </a:rPr>
              <a:t>Tôi nâng chén mừng ơn cứu độ và kêu cầu danh thánh Chúa liên.</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Tk3:</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vi-VN" sz="6000" dirty="0">
                <a:solidFill>
                  <a:srgbClr val="003399"/>
                </a:solidFill>
              </a:rPr>
              <a:t>Hiến lễ đây dâng lên cảm tạ và cầu xin danh thánh Ngài liên. Con ghi tâm lời xưa khấn nguyền và thực thi ngay trước dân Ngài.</a:t>
            </a:r>
            <a:endParaRPr lang="en-US" sz="6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6000" b="1" u="sng" dirty="0">
                <a:solidFill>
                  <a:srgbClr val="FF0000"/>
                </a:solidFill>
                <a:effectLst>
                  <a:outerShdw blurRad="38100" dist="38100" dir="2700000" algn="tl">
                    <a:srgbClr val="000000">
                      <a:alpha val="43137"/>
                    </a:srgbClr>
                  </a:outerShdw>
                </a:effectLst>
                <a:cs typeface="Times New Roman" pitchFamily="18" charset="0"/>
              </a:rPr>
              <a:t>:</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vi-VN" sz="6000" dirty="0">
                <a:solidFill>
                  <a:srgbClr val="003399"/>
                </a:solidFill>
              </a:rPr>
              <a:t>Tôi nâng chén mừng ơn cứu độ và kêu cầu danh thánh Chúa liên.</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019800" cy="954107"/>
          </a:xfrm>
          <a:prstGeom prst="rect">
            <a:avLst/>
          </a:prstGeom>
          <a:noFill/>
        </p:spPr>
        <p:txBody>
          <a:bodyPr wrap="square" rtlCol="0">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2</a:t>
            </a:r>
          </a:p>
          <a:p>
            <a:r>
              <a:rPr lang="vi-VN" sz="2800" dirty="0">
                <a:solidFill>
                  <a:srgbClr val="FFFF00"/>
                </a:solidFill>
              </a:rPr>
              <a:t>Bài trích thư gửi tín hữu Híp-ri.</a:t>
            </a:r>
            <a:endParaRPr lang="en-US" sz="2800" dirty="0">
              <a:solidFill>
                <a:srgbClr val="FFFF00"/>
              </a:solidFill>
            </a:endParaRPr>
          </a:p>
        </p:txBody>
      </p:sp>
      <p:sp>
        <p:nvSpPr>
          <p:cNvPr id="9" name="TextBox 8"/>
          <p:cNvSpPr txBox="1"/>
          <p:nvPr/>
        </p:nvSpPr>
        <p:spPr>
          <a:xfrm>
            <a:off x="76200" y="3790950"/>
            <a:ext cx="8610600" cy="1200329"/>
          </a:xfrm>
          <a:prstGeom prst="rect">
            <a:avLst/>
          </a:prstGeom>
          <a:noFill/>
        </p:spPr>
        <p:txBody>
          <a:bodyPr wrap="square" rtlCol="0">
            <a:spAutoFit/>
          </a:bodyPr>
          <a:lstStyle/>
          <a:p>
            <a:r>
              <a:rPr lang="vi-VN" sz="3600" dirty="0">
                <a:solidFill>
                  <a:srgbClr val="FFFF00"/>
                </a:solidFill>
              </a:rPr>
              <a:t>Máu của Đức Ki-tô thanh tẩy lương tâm chúng ta.</a:t>
            </a:r>
            <a:endParaRPr lang="en-US" sz="3600" dirty="0">
              <a:solidFill>
                <a:srgbClr val="FFFF00"/>
              </a:solidFill>
            </a:endParaRPr>
          </a:p>
        </p:txBody>
      </p:sp>
    </p:spTree>
    <p:extLst>
      <p:ext uri="{BB962C8B-B14F-4D97-AF65-F5344CB8AC3E}">
        <p14:creationId xmlns:p14="http://schemas.microsoft.com/office/powerpoint/2010/main" val="3316720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4400" b="1" u="sng" dirty="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4400" b="1" dirty="0">
                <a:solidFill>
                  <a:srgbClr val="0000CC"/>
                </a:solidFill>
                <a:effectLst>
                  <a:outerShdw blurRad="38100" dist="38100" dir="2700000" algn="tl">
                    <a:srgbClr val="000000">
                      <a:alpha val="43137"/>
                    </a:srgbClr>
                  </a:outerShdw>
                </a:effectLst>
                <a:latin typeface="+mj-lt"/>
                <a:cs typeface="Times New Roman" pitchFamily="18" charset="0"/>
              </a:rPr>
              <a:t> </a:t>
            </a:r>
          </a:p>
          <a:p>
            <a:pPr algn="just" eaLnBrk="1" hangingPunct="1">
              <a:lnSpc>
                <a:spcPct val="105000"/>
              </a:lnSpc>
              <a:defRPr/>
            </a:pP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Chúa</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phán</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Ta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là</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bánh</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hằng</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từ</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trời</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xuống</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ai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ăn</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bánh</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này</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sẽ</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được</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muôn</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đời</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p>
          <a:p>
            <a:pPr algn="just" eaLnBrk="1" hangingPunct="1">
              <a:lnSpc>
                <a:spcPct val="105000"/>
              </a:lnSpc>
              <a:defRPr/>
            </a:pP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57"/>
            <a:ext cx="9144000" cy="5134586"/>
          </a:xfrm>
          <a:prstGeom prst="rect">
            <a:avLst/>
          </a:prstGeom>
        </p:spPr>
      </p:pic>
    </p:spTree>
    <p:extLst>
      <p:ext uri="{BB962C8B-B14F-4D97-AF65-F5344CB8AC3E}">
        <p14:creationId xmlns:p14="http://schemas.microsoft.com/office/powerpoint/2010/main" val="2976879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u="sng" dirty="0">
                <a:solidFill>
                  <a:srgbClr val="FF0000"/>
                </a:solidFill>
                <a:effectLst>
                  <a:outerShdw blurRad="38100" dist="38100" dir="2700000" algn="tl">
                    <a:srgbClr val="000000">
                      <a:alpha val="43137"/>
                    </a:srgbClr>
                  </a:outerShdw>
                </a:effectLst>
                <a:cs typeface="Times New Roman" pitchFamily="18" charset="0"/>
              </a:rPr>
              <a:t>Tk1</a:t>
            </a:r>
            <a:r>
              <a:rPr lang="vi-VN" sz="5400" u="sng" dirty="0">
                <a:solidFill>
                  <a:srgbClr val="FF0000"/>
                </a:solidFill>
                <a:effectLst>
                  <a:outerShdw blurRad="38100" dist="38100" dir="2700000" algn="tl">
                    <a:srgbClr val="000000">
                      <a:alpha val="43137"/>
                    </a:srgbClr>
                  </a:outerShdw>
                </a:effectLst>
                <a:cs typeface="Times New Roman" pitchFamily="18" charset="0"/>
              </a:rPr>
              <a:t>:</a:t>
            </a:r>
            <a:r>
              <a:rPr lang="vi-VN" sz="66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5400" dirty="0">
                <a:solidFill>
                  <a:srgbClr val="003399"/>
                </a:solidFill>
              </a:rPr>
              <a:t>Hãy mau về đây chung tiếng ca mừng. Thế nhân tội lỗi Người luôn mãi thương. Dẫu đã về trời vẫn sống giữa đời. Ban Mình Máu Thánh nuôi hồn người khắp nơi.</a:t>
            </a:r>
            <a:endParaRPr lang="vi-VN" sz="66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571282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u="sng" dirty="0" err="1">
                <a:solidFill>
                  <a:srgbClr val="FF0000"/>
                </a:solidFill>
                <a:effectLst>
                  <a:outerShdw blurRad="38100" dist="38100" dir="2700000" algn="tl">
                    <a:srgbClr val="000000">
                      <a:alpha val="43137"/>
                    </a:srgbClr>
                  </a:outerShdw>
                </a:effectLst>
                <a:cs typeface="Times New Roman" pitchFamily="18" charset="0"/>
              </a:rPr>
              <a:t>Đk</a:t>
            </a:r>
            <a:r>
              <a:rPr lang="vi-VN" sz="5400" u="sng" dirty="0">
                <a:solidFill>
                  <a:srgbClr val="FF0000"/>
                </a:solidFill>
                <a:effectLst>
                  <a:outerShdw blurRad="38100" dist="38100" dir="2700000" algn="tl">
                    <a:srgbClr val="000000">
                      <a:alpha val="43137"/>
                    </a:srgbClr>
                  </a:outerShdw>
                </a:effectLst>
                <a:cs typeface="Times New Roman" pitchFamily="18" charset="0"/>
              </a:rPr>
              <a:t>:</a:t>
            </a:r>
            <a:r>
              <a:rPr lang="vi-VN" sz="54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dirty="0">
                <a:solidFill>
                  <a:srgbClr val="003399"/>
                </a:solidFill>
              </a:rPr>
              <a:t>Người ơi mau tới tôn thờ Mình Máu Thánh. Thần lương nuôi dưỡng linh hồn giữa trần gian. Người ơi mau tới lãnh nhận Mình Máu Thánh. Sức sống nuôi hồn về tới quê thanh nhàn.</a:t>
            </a:r>
            <a:endParaRPr lang="vi-VN" sz="60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94986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4648200" cy="3181350"/>
          </a:xfrm>
        </p:spPr>
        <p:txBody>
          <a:bodyPr>
            <a:normAutofit/>
          </a:bodyPr>
          <a:lstStyle/>
          <a:p>
            <a:r>
              <a:rPr lang="en-US" sz="5400" dirty="0">
                <a:solidFill>
                  <a:srgbClr val="003399"/>
                </a:solidFill>
                <a:effectLst>
                  <a:outerShdw blurRad="38100" dist="38100" dir="2700000" algn="tl">
                    <a:srgbClr val="000000">
                      <a:alpha val="43137"/>
                    </a:srgbClr>
                  </a:outerShdw>
                </a:effectLst>
                <a:latin typeface="+mj-lt"/>
                <a:cs typeface="Times New Roman" pitchFamily="18" charset="0"/>
              </a:rPr>
              <a:t>Ca </a:t>
            </a:r>
            <a:r>
              <a:rPr lang="en-US" sz="5400" dirty="0" err="1">
                <a:solidFill>
                  <a:srgbClr val="003399"/>
                </a:solidFill>
                <a:effectLst>
                  <a:outerShdw blurRad="38100" dist="38100" dir="2700000" algn="tl">
                    <a:srgbClr val="000000">
                      <a:alpha val="43137"/>
                    </a:srgbClr>
                  </a:outerShdw>
                </a:effectLst>
                <a:latin typeface="+mj-lt"/>
                <a:cs typeface="Times New Roman" pitchFamily="18" charset="0"/>
              </a:rPr>
              <a:t>Dâng</a:t>
            </a:r>
            <a:r>
              <a:rPr lang="en-US" sz="540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399"/>
                </a:solidFill>
                <a:effectLst>
                  <a:outerShdw blurRad="38100" dist="38100" dir="2700000" algn="tl">
                    <a:srgbClr val="000000">
                      <a:alpha val="43137"/>
                    </a:srgbClr>
                  </a:outerShdw>
                </a:effectLst>
                <a:cs typeface="Times New Roman" pitchFamily="18" charset="0"/>
              </a:rPr>
              <a:t>Lễ</a:t>
            </a:r>
            <a:r>
              <a:rPr lang="en-US" sz="5400" dirty="0">
                <a:solidFill>
                  <a:srgbClr val="003399"/>
                </a:solidFill>
                <a:effectLst>
                  <a:outerShdw blurRad="38100" dist="38100" dir="2700000" algn="tl">
                    <a:srgbClr val="000000">
                      <a:alpha val="43137"/>
                    </a:srgbClr>
                  </a:outerShdw>
                </a:effectLst>
                <a:cs typeface="Times New Roman" pitchFamily="18" charset="0"/>
              </a:rPr>
              <a:t/>
            </a:r>
            <a:br>
              <a:rPr lang="en-US" sz="5400" dirty="0">
                <a:solidFill>
                  <a:srgbClr val="003399"/>
                </a:solidFill>
                <a:effectLst>
                  <a:outerShdw blurRad="38100" dist="38100" dir="2700000" algn="tl">
                    <a:srgbClr val="000000">
                      <a:alpha val="43137"/>
                    </a:srgbClr>
                  </a:outerShdw>
                </a:effectLst>
                <a:cs typeface="Times New Roman" pitchFamily="18" charset="0"/>
              </a:rPr>
            </a:br>
            <a:r>
              <a:rPr lang="vi-VN" sz="4800" dirty="0">
                <a:solidFill>
                  <a:srgbClr val="C00000"/>
                </a:solidFill>
                <a:effectLst>
                  <a:outerShdw blurRad="38100" dist="38100" dir="2700000" algn="tl">
                    <a:srgbClr val="000000">
                      <a:alpha val="43137"/>
                    </a:srgbClr>
                  </a:outerShdw>
                </a:effectLst>
                <a:cs typeface="Times New Roman" pitchFamily="18" charset="0"/>
              </a:rPr>
              <a:t>KINH DÂNG LỄ</a:t>
            </a:r>
            <a:r>
              <a:rPr lang="en-US" sz="3600" dirty="0">
                <a:solidFill>
                  <a:srgbClr val="003399"/>
                </a:solidFill>
                <a:effectLst>
                  <a:outerShdw blurRad="38100" dist="38100" dir="2700000" algn="tl">
                    <a:srgbClr val="000000">
                      <a:alpha val="43137"/>
                    </a:srgbClr>
                  </a:outerShdw>
                </a:effectLst>
                <a:cs typeface="Times New Roman" pitchFamily="18" charset="0"/>
              </a:rPr>
              <a:t/>
            </a:r>
            <a:br>
              <a:rPr lang="en-US" sz="3600" dirty="0">
                <a:solidFill>
                  <a:srgbClr val="003399"/>
                </a:solidFill>
                <a:effectLst>
                  <a:outerShdw blurRad="38100" dist="38100" dir="2700000" algn="tl">
                    <a:srgbClr val="000000">
                      <a:alpha val="43137"/>
                    </a:srgbClr>
                  </a:outerShdw>
                </a:effectLst>
                <a:cs typeface="Times New Roman" pitchFamily="18" charset="0"/>
              </a:rPr>
            </a:br>
            <a:r>
              <a:rPr lang="vi-VN" sz="3600" i="1" dirty="0">
                <a:solidFill>
                  <a:srgbClr val="003399"/>
                </a:solidFill>
                <a:effectLst>
                  <a:outerShdw blurRad="38100" dist="38100" dir="2700000" algn="tl">
                    <a:srgbClr val="000000">
                      <a:alpha val="43137"/>
                    </a:srgbClr>
                  </a:outerShdw>
                </a:effectLst>
                <a:cs typeface="Times New Roman" pitchFamily="18" charset="0"/>
              </a:rPr>
              <a:t>Văn Chi</a:t>
            </a:r>
            <a:r>
              <a:rPr lang="en-US" sz="5400" dirty="0">
                <a:solidFill>
                  <a:srgbClr val="003399"/>
                </a:solidFill>
                <a:effectLst>
                  <a:outerShdw blurRad="38100" dist="38100" dir="2700000" algn="tl">
                    <a:srgbClr val="000000">
                      <a:alpha val="43137"/>
                    </a:srgbClr>
                  </a:outerShdw>
                </a:effectLst>
                <a:cs typeface="Times New Roman" pitchFamily="18" charset="0"/>
              </a:rPr>
              <a:t/>
            </a:r>
            <a:br>
              <a:rPr lang="en-US" sz="5400" dirty="0">
                <a:solidFill>
                  <a:srgbClr val="003399"/>
                </a:solidFill>
                <a:effectLst>
                  <a:outerShdw blurRad="38100" dist="38100" dir="2700000" algn="tl">
                    <a:srgbClr val="000000">
                      <a:alpha val="43137"/>
                    </a:srgbClr>
                  </a:outerShdw>
                </a:effectLst>
                <a:cs typeface="Times New Roman" pitchFamily="18" charset="0"/>
              </a:rPr>
            </a:br>
            <a:endParaRPr lang="en-US" sz="5400"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19806671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u="sng" dirty="0">
                <a:solidFill>
                  <a:srgbClr val="FF0000"/>
                </a:solidFill>
                <a:effectLst>
                  <a:outerShdw blurRad="38100" dist="38100" dir="2700000" algn="tl">
                    <a:srgbClr val="000000">
                      <a:alpha val="43137"/>
                    </a:srgbClr>
                  </a:outerShdw>
                </a:effectLst>
                <a:cs typeface="Times New Roman" pitchFamily="18" charset="0"/>
              </a:rPr>
              <a:t>Tk1</a:t>
            </a:r>
            <a:r>
              <a:rPr lang="en-US" sz="5400" u="sng" dirty="0">
                <a:solidFill>
                  <a:srgbClr val="FF0000"/>
                </a:solidFill>
                <a:effectLst>
                  <a:outerShdw blurRad="38100" dist="38100" dir="2700000" algn="tl">
                    <a:srgbClr val="000000">
                      <a:alpha val="43137"/>
                    </a:srgbClr>
                  </a:outerShdw>
                </a:effectLst>
                <a:cs typeface="Times New Roman" pitchFamily="18" charset="0"/>
              </a:rPr>
              <a:t>:</a:t>
            </a:r>
            <a:r>
              <a:rPr lang="en-US" sz="5400" dirty="0">
                <a:solidFill>
                  <a:srgbClr val="003399"/>
                </a:solidFill>
                <a:effectLst>
                  <a:outerShdw blurRad="38100" dist="38100" dir="2700000" algn="tl">
                    <a:srgbClr val="000000">
                      <a:alpha val="43137"/>
                    </a:srgbClr>
                  </a:outerShdw>
                </a:effectLst>
                <a:cs typeface="Times New Roman" pitchFamily="18" charset="0"/>
              </a:rPr>
              <a:t> </a:t>
            </a:r>
            <a:r>
              <a:rPr lang="vi-VN" sz="5800" dirty="0">
                <a:solidFill>
                  <a:srgbClr val="003399"/>
                </a:solidFill>
              </a:rPr>
              <a:t>Này đây tấm bánh trắng ngần bởi ruộng đất và lao công chúng con. Nguyện dâng Chúa để trở thành Mình Thánh Chúa.</a:t>
            </a:r>
            <a:endParaRPr lang="vi-VN" sz="5800"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48107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700" u="sng" dirty="0">
                <a:solidFill>
                  <a:srgbClr val="FF0000"/>
                </a:solidFill>
                <a:effectLst>
                  <a:outerShdw blurRad="38100" dist="38100" dir="2700000" algn="tl">
                    <a:srgbClr val="000000">
                      <a:alpha val="43137"/>
                    </a:srgbClr>
                  </a:outerShdw>
                </a:effectLst>
                <a:cs typeface="Times New Roman" pitchFamily="18" charset="0"/>
              </a:rPr>
              <a:t>Đk</a:t>
            </a:r>
            <a:r>
              <a:rPr lang="en-US" sz="5700" u="sng" dirty="0">
                <a:solidFill>
                  <a:srgbClr val="FF0000"/>
                </a:solidFill>
                <a:effectLst>
                  <a:outerShdw blurRad="38100" dist="38100" dir="2700000" algn="tl">
                    <a:srgbClr val="000000">
                      <a:alpha val="43137"/>
                    </a:srgbClr>
                  </a:outerShdw>
                </a:effectLst>
                <a:cs typeface="Times New Roman" pitchFamily="18" charset="0"/>
              </a:rPr>
              <a:t>:</a:t>
            </a:r>
            <a:r>
              <a:rPr lang="vi-VN" sz="5700" dirty="0">
                <a:solidFill>
                  <a:srgbClr val="003399"/>
                </a:solidFill>
                <a:cs typeface="Times New Roman" pitchFamily="18" charset="0"/>
              </a:rPr>
              <a:t> </a:t>
            </a:r>
            <a:r>
              <a:rPr lang="vi-VN" sz="5700" dirty="0">
                <a:solidFill>
                  <a:srgbClr val="003399"/>
                </a:solidFill>
              </a:rPr>
              <a:t>(Chúc tụng Chúa) Hãy chúc tụng Chúa là Chúa tể càn khôn (Chúa ơi, nguyện cầu Chúa) Hãy nguyện cầu Chúa, xin Chúa nhận hiến lễ thánh này (Chúa ơi).</a:t>
            </a:r>
            <a:endParaRPr lang="vi-VN" sz="5700"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09689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900" u="sng" dirty="0">
                <a:solidFill>
                  <a:srgbClr val="FF0000"/>
                </a:solidFill>
                <a:effectLst>
                  <a:outerShdw blurRad="38100" dist="38100" dir="2700000" algn="tl">
                    <a:srgbClr val="000000">
                      <a:alpha val="43137"/>
                    </a:srgbClr>
                  </a:outerShdw>
                </a:effectLst>
                <a:cs typeface="Times New Roman" pitchFamily="18" charset="0"/>
              </a:rPr>
              <a:t>Tk2</a:t>
            </a:r>
            <a:r>
              <a:rPr lang="en-US" sz="5900" u="sng" dirty="0">
                <a:solidFill>
                  <a:srgbClr val="FF0000"/>
                </a:solidFill>
                <a:effectLst>
                  <a:outerShdw blurRad="38100" dist="38100" dir="2700000" algn="tl">
                    <a:srgbClr val="000000">
                      <a:alpha val="43137"/>
                    </a:srgbClr>
                  </a:outerShdw>
                </a:effectLst>
                <a:cs typeface="Times New Roman" pitchFamily="18" charset="0"/>
              </a:rPr>
              <a:t>:</a:t>
            </a:r>
            <a:r>
              <a:rPr lang="en-US" sz="5900" dirty="0">
                <a:solidFill>
                  <a:srgbClr val="003399"/>
                </a:solidFill>
                <a:effectLst>
                  <a:outerShdw blurRad="38100" dist="38100" dir="2700000" algn="tl">
                    <a:srgbClr val="000000">
                      <a:alpha val="43137"/>
                    </a:srgbClr>
                  </a:outerShdw>
                </a:effectLst>
                <a:cs typeface="Times New Roman" pitchFamily="18" charset="0"/>
              </a:rPr>
              <a:t> </a:t>
            </a:r>
            <a:r>
              <a:rPr lang="vi-VN" sz="5900" dirty="0">
                <a:solidFill>
                  <a:srgbClr val="003399"/>
                </a:solidFill>
              </a:rPr>
              <a:t> Này đây chén Thánh tinh tuyền bởi nho chín và lao công chúng con. Nguyện dâng Chúa để trở thành nguồn sức sống.</a:t>
            </a:r>
            <a:endParaRPr lang="vi-VN" sz="5900"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700" u="sng" dirty="0">
                <a:solidFill>
                  <a:srgbClr val="FF0000"/>
                </a:solidFill>
                <a:effectLst>
                  <a:outerShdw blurRad="38100" dist="38100" dir="2700000" algn="tl">
                    <a:srgbClr val="000000">
                      <a:alpha val="43137"/>
                    </a:srgbClr>
                  </a:outerShdw>
                </a:effectLst>
                <a:cs typeface="Times New Roman" pitchFamily="18" charset="0"/>
              </a:rPr>
              <a:t>Đk</a:t>
            </a:r>
            <a:r>
              <a:rPr lang="en-US" sz="5700" u="sng" dirty="0">
                <a:solidFill>
                  <a:srgbClr val="FF0000"/>
                </a:solidFill>
                <a:effectLst>
                  <a:outerShdw blurRad="38100" dist="38100" dir="2700000" algn="tl">
                    <a:srgbClr val="000000">
                      <a:alpha val="43137"/>
                    </a:srgbClr>
                  </a:outerShdw>
                </a:effectLst>
                <a:cs typeface="Times New Roman" pitchFamily="18" charset="0"/>
              </a:rPr>
              <a:t>:</a:t>
            </a:r>
            <a:r>
              <a:rPr lang="vi-VN" sz="5700" dirty="0">
                <a:solidFill>
                  <a:srgbClr val="003399"/>
                </a:solidFill>
                <a:cs typeface="Times New Roman" pitchFamily="18" charset="0"/>
              </a:rPr>
              <a:t> </a:t>
            </a:r>
            <a:r>
              <a:rPr lang="vi-VN" sz="5700" dirty="0">
                <a:solidFill>
                  <a:srgbClr val="003399"/>
                </a:solidFill>
              </a:rPr>
              <a:t>(Chúc tụng Chúa) Hãy chúc tụng Chúa là Chúa tể càn khôn (Chúa ơi, nguyện cầu Chúa) Hãy nguyện cầu Chúa, xin Chúa nhận hiến lễ thánh này (Chúa ơi).</a:t>
            </a:r>
            <a:endParaRPr lang="vi-VN" sz="5700"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31036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900" u="sng" dirty="0">
                <a:solidFill>
                  <a:srgbClr val="FF0000"/>
                </a:solidFill>
                <a:effectLst>
                  <a:outerShdw blurRad="38100" dist="38100" dir="2700000" algn="tl">
                    <a:srgbClr val="000000">
                      <a:alpha val="43137"/>
                    </a:srgbClr>
                  </a:outerShdw>
                </a:effectLst>
                <a:cs typeface="Times New Roman" pitchFamily="18" charset="0"/>
              </a:rPr>
              <a:t>Tk3</a:t>
            </a:r>
            <a:r>
              <a:rPr lang="en-US" sz="5900" u="sng" dirty="0">
                <a:solidFill>
                  <a:srgbClr val="FF0000"/>
                </a:solidFill>
                <a:effectLst>
                  <a:outerShdw blurRad="38100" dist="38100" dir="2700000" algn="tl">
                    <a:srgbClr val="000000">
                      <a:alpha val="43137"/>
                    </a:srgbClr>
                  </a:outerShdw>
                </a:effectLst>
                <a:cs typeface="Times New Roman" pitchFamily="18" charset="0"/>
              </a:rPr>
              <a:t>:</a:t>
            </a:r>
            <a:r>
              <a:rPr lang="en-US" sz="5900" dirty="0">
                <a:solidFill>
                  <a:srgbClr val="003399"/>
                </a:solidFill>
                <a:effectLst>
                  <a:outerShdw blurRad="38100" dist="38100" dir="2700000" algn="tl">
                    <a:srgbClr val="000000">
                      <a:alpha val="43137"/>
                    </a:srgbClr>
                  </a:outerShdw>
                </a:effectLst>
                <a:cs typeface="Times New Roman" pitchFamily="18" charset="0"/>
              </a:rPr>
              <a:t> </a:t>
            </a:r>
            <a:r>
              <a:rPr lang="vi-VN" sz="5900" dirty="0">
                <a:solidFill>
                  <a:srgbClr val="003399"/>
                </a:solidFill>
              </a:rPr>
              <a:t> Này đây xác với linh hồn nguyện dâng Chúa trọn bao nhiêu ước mơ. Cùng dâng hiến để trở thành một hy lễ.</a:t>
            </a:r>
            <a:endParaRPr lang="vi-VN" sz="5900"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35443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700" u="sng" dirty="0">
                <a:solidFill>
                  <a:srgbClr val="FF0000"/>
                </a:solidFill>
                <a:effectLst>
                  <a:outerShdw blurRad="38100" dist="38100" dir="2700000" algn="tl">
                    <a:srgbClr val="000000">
                      <a:alpha val="43137"/>
                    </a:srgbClr>
                  </a:outerShdw>
                </a:effectLst>
                <a:cs typeface="Times New Roman" pitchFamily="18" charset="0"/>
              </a:rPr>
              <a:t>Đk</a:t>
            </a:r>
            <a:r>
              <a:rPr lang="en-US" sz="5700" u="sng" dirty="0">
                <a:solidFill>
                  <a:srgbClr val="FF0000"/>
                </a:solidFill>
                <a:effectLst>
                  <a:outerShdw blurRad="38100" dist="38100" dir="2700000" algn="tl">
                    <a:srgbClr val="000000">
                      <a:alpha val="43137"/>
                    </a:srgbClr>
                  </a:outerShdw>
                </a:effectLst>
                <a:cs typeface="Times New Roman" pitchFamily="18" charset="0"/>
              </a:rPr>
              <a:t>:</a:t>
            </a:r>
            <a:r>
              <a:rPr lang="vi-VN" sz="5700" dirty="0">
                <a:solidFill>
                  <a:srgbClr val="003399"/>
                </a:solidFill>
                <a:cs typeface="Times New Roman" pitchFamily="18" charset="0"/>
              </a:rPr>
              <a:t> </a:t>
            </a:r>
            <a:r>
              <a:rPr lang="vi-VN" sz="5700" dirty="0">
                <a:solidFill>
                  <a:srgbClr val="003399"/>
                </a:solidFill>
              </a:rPr>
              <a:t>(Chúc tụng Chúa) Hãy chúc tụng Chúa là Chúa tể càn khôn (Chúa ơi, nguyện cầu Chúa) Hãy nguyện cầu Chúa, xin Chúa nhận hiến lễ thánh này (Chúa ơi).</a:t>
            </a:r>
            <a:endParaRPr lang="vi-VN" sz="5700"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987076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510691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045635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77"/>
            <a:ext cx="9144000" cy="5136945"/>
          </a:xfrm>
          <a:prstGeom prst="rect">
            <a:avLst/>
          </a:prstGeom>
        </p:spPr>
      </p:pic>
    </p:spTree>
    <p:extLst>
      <p:ext uri="{BB962C8B-B14F-4D97-AF65-F5344CB8AC3E}">
        <p14:creationId xmlns:p14="http://schemas.microsoft.com/office/powerpoint/2010/main" val="33580621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0550"/>
            <a:ext cx="9182842" cy="32316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000" dirty="0">
                <a:ln w="11430"/>
                <a:solidFill>
                  <a:srgbClr val="003399"/>
                </a:solidFill>
                <a:cs typeface="Arial" pitchFamily="34" charset="0"/>
              </a:rPr>
              <a:t>Ca </a:t>
            </a:r>
            <a:r>
              <a:rPr lang="en-US" sz="6000" dirty="0" err="1">
                <a:ln w="11430"/>
                <a:solidFill>
                  <a:srgbClr val="003399"/>
                </a:solidFill>
                <a:cs typeface="Arial" pitchFamily="34" charset="0"/>
              </a:rPr>
              <a:t>Nguyện</a:t>
            </a:r>
            <a:r>
              <a:rPr lang="en-US" sz="6000" dirty="0">
                <a:ln w="11430"/>
                <a:solidFill>
                  <a:srgbClr val="003399"/>
                </a:solidFill>
                <a:cs typeface="Arial" pitchFamily="34" charset="0"/>
              </a:rPr>
              <a:t> </a:t>
            </a:r>
            <a:r>
              <a:rPr lang="en-US" sz="6000" dirty="0" err="1">
                <a:ln w="11430"/>
                <a:solidFill>
                  <a:srgbClr val="003399"/>
                </a:solidFill>
                <a:cs typeface="Arial" pitchFamily="34" charset="0"/>
              </a:rPr>
              <a:t>Hiệp</a:t>
            </a:r>
            <a:r>
              <a:rPr lang="en-US" sz="6000" dirty="0">
                <a:ln w="11430"/>
                <a:solidFill>
                  <a:srgbClr val="003399"/>
                </a:solidFill>
                <a:cs typeface="Arial" pitchFamily="34" charset="0"/>
              </a:rPr>
              <a:t> </a:t>
            </a:r>
            <a:r>
              <a:rPr lang="en-US" sz="6000" dirty="0" err="1">
                <a:ln w="11430"/>
                <a:solidFill>
                  <a:srgbClr val="003399"/>
                </a:solidFill>
                <a:cs typeface="Arial" pitchFamily="34" charset="0"/>
              </a:rPr>
              <a:t>Lễ</a:t>
            </a:r>
            <a:endParaRPr lang="en-US" sz="6000" dirty="0">
              <a:ln w="11430"/>
              <a:solidFill>
                <a:srgbClr val="003399"/>
              </a:solidFill>
              <a:cs typeface="Arial" pitchFamily="34" charset="0"/>
            </a:endParaRPr>
          </a:p>
          <a:p>
            <a:pPr algn="ctr" fontAlgn="base">
              <a:spcBef>
                <a:spcPct val="0"/>
              </a:spcBef>
              <a:spcAft>
                <a:spcPct val="0"/>
              </a:spcAft>
            </a:pPr>
            <a:r>
              <a:rPr lang="vi-VN" sz="7200" dirty="0">
                <a:solidFill>
                  <a:srgbClr val="FF0000"/>
                </a:solidFill>
              </a:rPr>
              <a:t>Đến dự tiệc thánh</a:t>
            </a:r>
            <a:r>
              <a:rPr lang="en-US" sz="23900" dirty="0">
                <a:solidFill>
                  <a:srgbClr val="FF0000"/>
                </a:solidFill>
              </a:rPr>
              <a:t/>
            </a:r>
            <a:br>
              <a:rPr lang="en-US" sz="23900" dirty="0">
                <a:solidFill>
                  <a:srgbClr val="FF0000"/>
                </a:solidFill>
              </a:rPr>
            </a:br>
            <a:r>
              <a:rPr lang="vi-VN" sz="7200" dirty="0">
                <a:solidFill>
                  <a:srgbClr val="000099"/>
                </a:solidFill>
              </a:rPr>
              <a:t>Nguyễn Duy</a:t>
            </a:r>
            <a:endParaRPr lang="en-US" sz="34400" i="1" dirty="0">
              <a:ln w="11430"/>
              <a:solidFill>
                <a:srgbClr val="000099"/>
              </a:solidFill>
              <a:cs typeface="Arial" pitchFamily="34" charset="0"/>
            </a:endParaRPr>
          </a:p>
        </p:txBody>
      </p:sp>
    </p:spTree>
    <p:extLst>
      <p:ext uri="{BB962C8B-B14F-4D97-AF65-F5344CB8AC3E}">
        <p14:creationId xmlns:p14="http://schemas.microsoft.com/office/powerpoint/2010/main" val="42681143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pc="-150" dirty="0" err="1">
                <a:solidFill>
                  <a:srgbClr val="FF0000"/>
                </a:solidFill>
                <a:latin typeface="+mj-lt"/>
              </a:rPr>
              <a:t>Đk</a:t>
            </a:r>
            <a:r>
              <a:rPr lang="en-US" sz="5200" b="0" spc="-150" dirty="0">
                <a:solidFill>
                  <a:srgbClr val="FF0000"/>
                </a:solidFill>
                <a:latin typeface="+mj-lt"/>
              </a:rPr>
              <a:t>:</a:t>
            </a:r>
            <a:r>
              <a:rPr lang="en-US" sz="5200" b="0" spc="-150" dirty="0">
                <a:solidFill>
                  <a:srgbClr val="002060"/>
                </a:solidFill>
                <a:latin typeface="+mj-lt"/>
              </a:rPr>
              <a:t> </a:t>
            </a:r>
            <a:r>
              <a:rPr lang="vi-VN" sz="5200" dirty="0">
                <a:solidFill>
                  <a:srgbClr val="003399"/>
                </a:solidFill>
                <a:latin typeface="+mj-lt"/>
              </a:rPr>
              <a:t>Chúa mời gọi con đến dự Tiệc Thánh, con hân hoan vui mừng, con hân hoan vui mừng tạ ơn Chúa Chúa ơi. Vì Chúa là lẽ sống của con rồi, là hạnh phúc suốt cuộc đời đến với Ngài nhận lãnh Nước Trời.  </a:t>
            </a:r>
            <a:endParaRPr lang="vi-VN" sz="5200" b="0" spc="-150" dirty="0">
              <a:solidFill>
                <a:srgbClr val="003399"/>
              </a:solidFill>
              <a:latin typeface="+mj-lt"/>
            </a:endParaRPr>
          </a:p>
        </p:txBody>
      </p:sp>
    </p:spTree>
    <p:extLst>
      <p:ext uri="{BB962C8B-B14F-4D97-AF65-F5344CB8AC3E}">
        <p14:creationId xmlns:p14="http://schemas.microsoft.com/office/powerpoint/2010/main" val="398700884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500" b="0" u="sng" spc="-300" dirty="0">
                <a:solidFill>
                  <a:srgbClr val="FF0000"/>
                </a:solidFill>
                <a:latin typeface="+mj-lt"/>
              </a:rPr>
              <a:t>Tk1:</a:t>
            </a:r>
            <a:r>
              <a:rPr lang="en-US" sz="4500" b="0" spc="-300" dirty="0">
                <a:solidFill>
                  <a:srgbClr val="002060"/>
                </a:solidFill>
                <a:latin typeface="+mj-lt"/>
              </a:rPr>
              <a:t> </a:t>
            </a:r>
            <a:r>
              <a:rPr lang="vi-VN" sz="4500" dirty="0">
                <a:solidFill>
                  <a:srgbClr val="003399"/>
                </a:solidFill>
                <a:latin typeface="+mj-lt"/>
              </a:rPr>
              <a:t>Đây là Tiệc Thánh Chúa thương ban tặng cho thế giới, thật hạnh phúc cho con một đời được hưởng nếm hương hoa tình ái. Nay Thịt và Máu Chúa nên lương thần nuôi con cái, dự Tiệc Thánh no say tràn đầy lòng con sướng vui luôn từ đây.  </a:t>
            </a:r>
            <a:endParaRPr lang="vi-VN" sz="4500" b="0" spc="-150" dirty="0">
              <a:solidFill>
                <a:srgbClr val="003399"/>
              </a:solidFill>
              <a:latin typeface="+mj-lt"/>
            </a:endParaRPr>
          </a:p>
        </p:txBody>
      </p:sp>
    </p:spTree>
    <p:extLst>
      <p:ext uri="{BB962C8B-B14F-4D97-AF65-F5344CB8AC3E}">
        <p14:creationId xmlns:p14="http://schemas.microsoft.com/office/powerpoint/2010/main" val="2143269"/>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pc="-150" dirty="0" err="1">
                <a:solidFill>
                  <a:srgbClr val="FF0000"/>
                </a:solidFill>
                <a:latin typeface="+mj-lt"/>
              </a:rPr>
              <a:t>Đk</a:t>
            </a:r>
            <a:r>
              <a:rPr lang="en-US" sz="5200" b="0" spc="-150" dirty="0">
                <a:solidFill>
                  <a:srgbClr val="FF0000"/>
                </a:solidFill>
                <a:latin typeface="+mj-lt"/>
              </a:rPr>
              <a:t>:</a:t>
            </a:r>
            <a:r>
              <a:rPr lang="en-US" sz="5200" b="0" spc="-150" dirty="0">
                <a:solidFill>
                  <a:srgbClr val="002060"/>
                </a:solidFill>
                <a:latin typeface="+mj-lt"/>
              </a:rPr>
              <a:t> </a:t>
            </a:r>
            <a:r>
              <a:rPr lang="vi-VN" sz="5200" dirty="0">
                <a:solidFill>
                  <a:srgbClr val="003399"/>
                </a:solidFill>
                <a:latin typeface="+mj-lt"/>
              </a:rPr>
              <a:t>Chúa mời gọi con đến dự Tiệc Thánh, con hân hoan vui mừng, con hân hoan vui mừng tạ ơn Chúa Chúa ơi. Vì Chúa là lẽ sống của con rồi, là hạnh phúc suốt cuộc đời đến với Ngài nhận lãnh Nước Trời.  </a:t>
            </a:r>
            <a:endParaRPr lang="vi-VN" sz="5200" b="0" spc="-150" dirty="0">
              <a:solidFill>
                <a:srgbClr val="003399"/>
              </a:solidFill>
              <a:latin typeface="+mj-lt"/>
            </a:endParaRPr>
          </a:p>
        </p:txBody>
      </p:sp>
    </p:spTree>
    <p:extLst>
      <p:ext uri="{BB962C8B-B14F-4D97-AF65-F5344CB8AC3E}">
        <p14:creationId xmlns:p14="http://schemas.microsoft.com/office/powerpoint/2010/main" val="211955273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600" b="0" u="sng" spc="-300" dirty="0">
                <a:solidFill>
                  <a:srgbClr val="FF0000"/>
                </a:solidFill>
                <a:latin typeface="+mj-lt"/>
              </a:rPr>
              <a:t>Tk2:</a:t>
            </a:r>
            <a:r>
              <a:rPr lang="en-US" sz="4600" b="0" spc="-300" dirty="0">
                <a:solidFill>
                  <a:srgbClr val="FF0000"/>
                </a:solidFill>
                <a:latin typeface="+mj-lt"/>
              </a:rPr>
              <a:t> </a:t>
            </a:r>
            <a:r>
              <a:rPr lang="vi-VN" sz="4600" dirty="0">
                <a:solidFill>
                  <a:srgbClr val="003399"/>
                </a:solidFill>
                <a:latin typeface="+mj-lt"/>
              </a:rPr>
              <a:t>Đây là Tiệc Thánh chứa chan ân tình và ân phúc, vì tình Chúa yêu thương đời đời Ngài dọn sẵn cho ai nghèo đói. Đây là giòng suối mát giữa sa mạc hoang khô cháy, này là bóng cây giữa hành trình cành nặng trĩu trái ngon trường sinh.  </a:t>
            </a:r>
            <a:endParaRPr lang="vi-VN" sz="4600" b="0" dirty="0">
              <a:solidFill>
                <a:srgbClr val="003399"/>
              </a:solidFill>
              <a:latin typeface="+mj-lt"/>
            </a:endParaRPr>
          </a:p>
        </p:txBody>
      </p:sp>
    </p:spTree>
    <p:extLst>
      <p:ext uri="{BB962C8B-B14F-4D97-AF65-F5344CB8AC3E}">
        <p14:creationId xmlns:p14="http://schemas.microsoft.com/office/powerpoint/2010/main" val="203554240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pc="-150" dirty="0" err="1">
                <a:solidFill>
                  <a:srgbClr val="FF0000"/>
                </a:solidFill>
                <a:latin typeface="+mj-lt"/>
              </a:rPr>
              <a:t>Đk</a:t>
            </a:r>
            <a:r>
              <a:rPr lang="en-US" sz="5200" b="0" spc="-150" dirty="0">
                <a:solidFill>
                  <a:srgbClr val="FF0000"/>
                </a:solidFill>
                <a:latin typeface="+mj-lt"/>
              </a:rPr>
              <a:t>:</a:t>
            </a:r>
            <a:r>
              <a:rPr lang="en-US" sz="5200" b="0" spc="-150" dirty="0">
                <a:solidFill>
                  <a:srgbClr val="002060"/>
                </a:solidFill>
                <a:latin typeface="+mj-lt"/>
              </a:rPr>
              <a:t> </a:t>
            </a:r>
            <a:r>
              <a:rPr lang="vi-VN" sz="5200" dirty="0">
                <a:solidFill>
                  <a:srgbClr val="003399"/>
                </a:solidFill>
                <a:latin typeface="+mj-lt"/>
              </a:rPr>
              <a:t>Chúa mời gọi con đến dự Tiệc Thánh, con hân hoan vui mừng, con hân hoan vui mừng tạ ơn Chúa Chúa ơi. Vì Chúa là lẽ sống của con rồi, là hạnh phúc suốt cuộc đời đến với Ngài nhận lãnh Nước Trời.  </a:t>
            </a:r>
            <a:endParaRPr lang="vi-VN" sz="5200" b="0" spc="-150" dirty="0">
              <a:solidFill>
                <a:srgbClr val="003399"/>
              </a:solidFill>
              <a:latin typeface="+mj-lt"/>
            </a:endParaRPr>
          </a:p>
        </p:txBody>
      </p:sp>
    </p:spTree>
    <p:extLst>
      <p:ext uri="{BB962C8B-B14F-4D97-AF65-F5344CB8AC3E}">
        <p14:creationId xmlns:p14="http://schemas.microsoft.com/office/powerpoint/2010/main" val="149191049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spc="-300" dirty="0">
                <a:solidFill>
                  <a:srgbClr val="FF0000"/>
                </a:solidFill>
                <a:latin typeface="+mj-lt"/>
              </a:rPr>
              <a:t>Tk3:</a:t>
            </a:r>
            <a:r>
              <a:rPr lang="en-US" sz="4400" b="0" spc="-300" dirty="0">
                <a:solidFill>
                  <a:srgbClr val="002060"/>
                </a:solidFill>
                <a:latin typeface="+mj-lt"/>
              </a:rPr>
              <a:t> </a:t>
            </a:r>
            <a:r>
              <a:rPr lang="vi-VN" sz="4400" dirty="0">
                <a:solidFill>
                  <a:srgbClr val="003399"/>
                </a:solidFill>
                <a:latin typeface="+mj-lt"/>
              </a:rPr>
              <a:t>Muôn người từ khắp các nơi ăn cùng một tấm bánh, ngàn giọng nói chung câu nguyện cầu ngàn ánh mắt chung trong niềm tin. Xin Ngài hiệp nhất các dân trong cùng một Thiên Chúa, tình hiệp nhất bao la tràn đầy tựa như nhánh chung trong một cây. </a:t>
            </a:r>
            <a:endParaRPr lang="vi-VN" sz="4400" b="0" dirty="0">
              <a:solidFill>
                <a:srgbClr val="003399"/>
              </a:solidFill>
              <a:latin typeface="+mj-lt"/>
            </a:endParaRPr>
          </a:p>
        </p:txBody>
      </p:sp>
    </p:spTree>
    <p:extLst>
      <p:ext uri="{BB962C8B-B14F-4D97-AF65-F5344CB8AC3E}">
        <p14:creationId xmlns:p14="http://schemas.microsoft.com/office/powerpoint/2010/main" val="537380748"/>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pc="-150" dirty="0" err="1">
                <a:solidFill>
                  <a:srgbClr val="FF0000"/>
                </a:solidFill>
                <a:latin typeface="+mj-lt"/>
              </a:rPr>
              <a:t>Đk</a:t>
            </a:r>
            <a:r>
              <a:rPr lang="en-US" sz="5200" b="0" spc="-150" dirty="0">
                <a:solidFill>
                  <a:srgbClr val="FF0000"/>
                </a:solidFill>
                <a:latin typeface="+mj-lt"/>
              </a:rPr>
              <a:t>:</a:t>
            </a:r>
            <a:r>
              <a:rPr lang="en-US" sz="5200" b="0" spc="-150" dirty="0">
                <a:solidFill>
                  <a:srgbClr val="002060"/>
                </a:solidFill>
                <a:latin typeface="+mj-lt"/>
              </a:rPr>
              <a:t> </a:t>
            </a:r>
            <a:r>
              <a:rPr lang="vi-VN" sz="5200" dirty="0">
                <a:solidFill>
                  <a:srgbClr val="003399"/>
                </a:solidFill>
                <a:latin typeface="+mj-lt"/>
              </a:rPr>
              <a:t>Chúa mời gọi con đến dự Tiệc Thánh, con hân hoan vui mừng, con hân hoan vui mừng tạ ơn Chúa Chúa ơi. Vì Chúa là lẽ sống của con rồi, là hạnh phúc suốt cuộc đời đến với Ngài nhận lãnh Nước Trời.  </a:t>
            </a:r>
            <a:endParaRPr lang="vi-VN" sz="5200" b="0" spc="-150" dirty="0">
              <a:solidFill>
                <a:srgbClr val="003399"/>
              </a:solidFill>
              <a:latin typeface="+mj-lt"/>
            </a:endParaRPr>
          </a:p>
        </p:txBody>
      </p:sp>
    </p:spTree>
    <p:extLst>
      <p:ext uri="{BB962C8B-B14F-4D97-AF65-F5344CB8AC3E}">
        <p14:creationId xmlns:p14="http://schemas.microsoft.com/office/powerpoint/2010/main" val="20820562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48898"/>
            <a:ext cx="9263992" cy="38164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8800">
                <a:ln w="11430"/>
                <a:solidFill>
                  <a:srgbClr val="FF0000"/>
                </a:solidFill>
                <a:cs typeface="Arial" panose="020B0604020202020204" pitchFamily="34" charset="0"/>
              </a:rPr>
              <a:t>Ca Kết Lễ</a:t>
            </a:r>
          </a:p>
          <a:p>
            <a:pPr algn="ctr" fontAlgn="base">
              <a:spcBef>
                <a:spcPct val="0"/>
              </a:spcBef>
              <a:spcAft>
                <a:spcPct val="0"/>
              </a:spcAft>
            </a:pPr>
            <a:r>
              <a:rPr lang="en-US" sz="8800">
                <a:ln w="11430"/>
                <a:solidFill>
                  <a:srgbClr val="FF0000"/>
                </a:solidFill>
                <a:cs typeface="Arial" panose="020B0604020202020204" pitchFamily="34" charset="0"/>
              </a:rPr>
              <a:t>Trong An Bình</a:t>
            </a:r>
          </a:p>
          <a:p>
            <a:pPr algn="ctr" fontAlgn="base">
              <a:spcBef>
                <a:spcPct val="0"/>
              </a:spcBef>
              <a:spcAft>
                <a:spcPct val="0"/>
              </a:spcAft>
            </a:pPr>
            <a:r>
              <a:rPr lang="en-US" sz="6600" i="1">
                <a:ln w="11430"/>
                <a:solidFill>
                  <a:srgbClr val="0B297F"/>
                </a:solidFill>
                <a:cs typeface="Arial" panose="020B0604020202020204" pitchFamily="34" charset="0"/>
              </a:rPr>
              <a:t>Lm Nguyễn Duy</a:t>
            </a:r>
            <a:endParaRPr lang="en-US" sz="4800" i="1" dirty="0">
              <a:ln w="11430"/>
              <a:solidFill>
                <a:srgbClr val="0B297F"/>
              </a:solidFill>
              <a:cs typeface="Arial" panose="020B0604020202020204" pitchFamily="34" charset="0"/>
            </a:endParaRPr>
          </a:p>
        </p:txBody>
      </p:sp>
    </p:spTree>
    <p:extLst>
      <p:ext uri="{BB962C8B-B14F-4D97-AF65-F5344CB8AC3E}">
        <p14:creationId xmlns:p14="http://schemas.microsoft.com/office/powerpoint/2010/main" val="4085426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a:solidFill>
                  <a:srgbClr val="FF0000"/>
                </a:solidFill>
                <a:latin typeface="+mj-lt"/>
                <a:cs typeface="Arial" panose="020B0604020202020204" pitchFamily="34" charset="0"/>
              </a:rPr>
              <a:t>Đk</a:t>
            </a:r>
            <a:r>
              <a:rPr lang="en-US" sz="5400" b="0">
                <a:solidFill>
                  <a:srgbClr val="FF0000"/>
                </a:solidFill>
                <a:latin typeface="+mj-lt"/>
                <a:cs typeface="Arial" panose="020B0604020202020204" pitchFamily="34" charset="0"/>
              </a:rPr>
              <a:t>: </a:t>
            </a:r>
            <a:r>
              <a:rPr lang="en-US" sz="5400" b="0" dirty="0">
                <a:solidFill>
                  <a:srgbClr val="003399"/>
                </a:solidFill>
                <a:latin typeface="+mj-lt"/>
                <a:cs typeface="Arial" panose="020B0604020202020204" pitchFamily="34" charset="0"/>
              </a:rPr>
              <a:t>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t>
            </a:r>
            <a:r>
              <a:rPr lang="en-US" sz="5400" b="0" dirty="0" err="1">
                <a:solidFill>
                  <a:srgbClr val="003399"/>
                </a:solidFill>
                <a:latin typeface="+mj-lt"/>
                <a:cs typeface="Arial" panose="020B0604020202020204" pitchFamily="34" charset="0"/>
              </a:rPr>
              <a:t>hy</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vọng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và</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mừng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vui</a:t>
            </a:r>
            <a:r>
              <a:rPr lang="en-US" sz="5400" b="0" dirty="0">
                <a:solidFill>
                  <a:srgbClr val="003399"/>
                </a:solidFill>
                <a:latin typeface="+mj-lt"/>
                <a:cs typeface="Arial" panose="020B0604020202020204" pitchFamily="34" charset="0"/>
              </a:rPr>
              <a:t>. 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an </a:t>
            </a:r>
            <a:r>
              <a:rPr lang="en-US" sz="5400" b="0" dirty="0" err="1">
                <a:solidFill>
                  <a:srgbClr val="003399"/>
                </a:solidFill>
                <a:latin typeface="+mj-lt"/>
                <a:cs typeface="Arial" panose="020B0604020202020204" pitchFamily="34" charset="0"/>
              </a:rPr>
              <a:t>bình</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của</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Thiên</a:t>
            </a:r>
            <a:r>
              <a:rPr lang="en-US" sz="5400" b="0" dirty="0">
                <a:solidFill>
                  <a:srgbClr val="003399"/>
                </a:solidFill>
                <a:latin typeface="+mj-lt"/>
                <a:cs typeface="Arial" panose="020B0604020202020204" pitchFamily="34" charset="0"/>
              </a:rPr>
              <a:t> </a:t>
            </a:r>
            <a:r>
              <a:rPr lang="en-US" sz="5400" b="0" err="1">
                <a:solidFill>
                  <a:srgbClr val="003399"/>
                </a:solidFill>
                <a:latin typeface="+mj-lt"/>
                <a:cs typeface="Arial" panose="020B0604020202020204" pitchFamily="34" charset="0"/>
              </a:rPr>
              <a:t>Chúa</a:t>
            </a:r>
            <a:r>
              <a:rPr lang="en-US" sz="5400" b="0">
                <a:solidFill>
                  <a:srgbClr val="003399"/>
                </a:solidFill>
                <a:latin typeface="+mj-lt"/>
                <a:cs typeface="Arial" panose="020B0604020202020204" pitchFamily="34" charset="0"/>
              </a:rPr>
              <a:t>. </a:t>
            </a:r>
            <a:r>
              <a:rPr lang="vi-VN" sz="5400" b="0">
                <a:solidFill>
                  <a:srgbClr val="003399"/>
                </a:solidFill>
                <a:latin typeface="+mj-lt"/>
                <a:cs typeface="Arial" panose="020B0604020202020204" pitchFamily="34" charset="0"/>
              </a:rPr>
              <a:t>Xin tri ân Ngài, xin tri ân Ngài, đến muôn đời tình thương Chúa như đất trời.</a:t>
            </a:r>
          </a:p>
        </p:txBody>
      </p:sp>
    </p:spTree>
    <p:extLst>
      <p:ext uri="{BB962C8B-B14F-4D97-AF65-F5344CB8AC3E}">
        <p14:creationId xmlns:p14="http://schemas.microsoft.com/office/powerpoint/2010/main" val="37904258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300">
                <a:solidFill>
                  <a:srgbClr val="FF0000"/>
                </a:solidFill>
                <a:latin typeface="+mj-lt"/>
              </a:rPr>
              <a:t>Tk</a:t>
            </a:r>
            <a:r>
              <a:rPr lang="vi-VN" sz="7200" b="0" u="sng" spc="-300">
                <a:solidFill>
                  <a:srgbClr val="FF0000"/>
                </a:solidFill>
                <a:latin typeface="+mj-lt"/>
              </a:rPr>
              <a:t>2</a:t>
            </a:r>
            <a:r>
              <a:rPr lang="en-US" sz="7200" b="0" u="sng" spc="-300">
                <a:solidFill>
                  <a:srgbClr val="FF0000"/>
                </a:solidFill>
                <a:latin typeface="+mj-lt"/>
              </a:rPr>
              <a:t>:</a:t>
            </a:r>
            <a:r>
              <a:rPr lang="vi-VN" sz="7200" b="0" spc="-300">
                <a:solidFill>
                  <a:srgbClr val="FF0000"/>
                </a:solidFill>
                <a:latin typeface="+mj-lt"/>
              </a:rPr>
              <a:t> </a:t>
            </a:r>
            <a:r>
              <a:rPr lang="vi-VN" sz="7200" b="0" spc="-300">
                <a:solidFill>
                  <a:srgbClr val="003399"/>
                </a:solidFill>
                <a:latin typeface="+mj-lt"/>
              </a:rPr>
              <a:t>Vì từ đây Mình Máu Chúa nuôi dưỡng con.</a:t>
            </a:r>
            <a:r>
              <a:rPr lang="en-US" sz="7200" b="0" spc="-300">
                <a:solidFill>
                  <a:srgbClr val="003399"/>
                </a:solidFill>
                <a:latin typeface="+mj-lt"/>
              </a:rPr>
              <a:t> </a:t>
            </a:r>
            <a:r>
              <a:rPr lang="vi-VN" sz="7200" b="0" spc="-300">
                <a:solidFill>
                  <a:srgbClr val="003399"/>
                </a:solidFill>
                <a:latin typeface="+mj-lt"/>
              </a:rPr>
              <a:t>Đường trần gian những ưu </a:t>
            </a:r>
            <a:r>
              <a:rPr lang="vi-VN" sz="7200" b="0" spc="-150">
                <a:solidFill>
                  <a:srgbClr val="003399"/>
                </a:solidFill>
                <a:latin typeface="+mj-lt"/>
              </a:rPr>
              <a:t>phiền sẽ không còn.</a:t>
            </a:r>
          </a:p>
        </p:txBody>
      </p:sp>
    </p:spTree>
    <p:extLst>
      <p:ext uri="{BB962C8B-B14F-4D97-AF65-F5344CB8AC3E}">
        <p14:creationId xmlns:p14="http://schemas.microsoft.com/office/powerpoint/2010/main" val="1542561607"/>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dirty="0" err="1">
                <a:solidFill>
                  <a:srgbClr val="FF0000"/>
                </a:solidFill>
                <a:latin typeface="+mj-lt"/>
                <a:cs typeface="Arial" panose="020B0604020202020204" pitchFamily="34" charset="0"/>
              </a:rPr>
              <a:t>Đk</a:t>
            </a:r>
            <a:r>
              <a:rPr lang="en-US" sz="5400" b="0" dirty="0">
                <a:solidFill>
                  <a:srgbClr val="FF0000"/>
                </a:solidFill>
                <a:latin typeface="+mj-lt"/>
                <a:cs typeface="Arial" panose="020B0604020202020204" pitchFamily="34" charset="0"/>
              </a:rPr>
              <a:t>: </a:t>
            </a:r>
            <a:r>
              <a:rPr lang="en-US" sz="5400" b="0" dirty="0">
                <a:solidFill>
                  <a:srgbClr val="003399"/>
                </a:solidFill>
                <a:latin typeface="+mj-lt"/>
                <a:cs typeface="Arial" panose="020B0604020202020204" pitchFamily="34" charset="0"/>
              </a:rPr>
              <a:t>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t>
            </a:r>
            <a:r>
              <a:rPr lang="en-US" sz="5400" b="0" dirty="0" err="1">
                <a:solidFill>
                  <a:srgbClr val="003399"/>
                </a:solidFill>
                <a:latin typeface="+mj-lt"/>
                <a:cs typeface="Arial" panose="020B0604020202020204" pitchFamily="34" charset="0"/>
              </a:rPr>
              <a:t>hy</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vọng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và</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mừng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vui</a:t>
            </a:r>
            <a:r>
              <a:rPr lang="en-US" sz="5400" b="0" dirty="0">
                <a:solidFill>
                  <a:srgbClr val="003399"/>
                </a:solidFill>
                <a:latin typeface="+mj-lt"/>
                <a:cs typeface="Arial" panose="020B0604020202020204" pitchFamily="34" charset="0"/>
              </a:rPr>
              <a:t>. 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an </a:t>
            </a:r>
            <a:r>
              <a:rPr lang="en-US" sz="5400" b="0" dirty="0" err="1">
                <a:solidFill>
                  <a:srgbClr val="003399"/>
                </a:solidFill>
                <a:latin typeface="+mj-lt"/>
                <a:cs typeface="Arial" panose="020B0604020202020204" pitchFamily="34" charset="0"/>
              </a:rPr>
              <a:t>bình</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của</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Thiên</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Chúa</a:t>
            </a:r>
            <a:r>
              <a:rPr lang="en-US" sz="5400" b="0" dirty="0">
                <a:solidFill>
                  <a:srgbClr val="003399"/>
                </a:solidFill>
                <a:latin typeface="+mj-lt"/>
                <a:cs typeface="Arial" panose="020B0604020202020204" pitchFamily="34" charset="0"/>
              </a:rPr>
              <a:t>. </a:t>
            </a:r>
            <a:r>
              <a:rPr lang="vi-VN" sz="5400" b="0" dirty="0">
                <a:solidFill>
                  <a:srgbClr val="003399"/>
                </a:solidFill>
                <a:latin typeface="+mj-lt"/>
                <a:cs typeface="Arial" panose="020B0604020202020204" pitchFamily="34" charset="0"/>
              </a:rPr>
              <a:t>Xin tri ân Ngài, xin tri ân Ngài, đến muôn đời tình thương Chúa như đất trời.</a:t>
            </a:r>
          </a:p>
        </p:txBody>
      </p:sp>
    </p:spTree>
    <p:extLst>
      <p:ext uri="{BB962C8B-B14F-4D97-AF65-F5344CB8AC3E}">
        <p14:creationId xmlns:p14="http://schemas.microsoft.com/office/powerpoint/2010/main" val="27044478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2713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a:solidFill>
                  <a:srgbClr val="003399"/>
                </a:solidFill>
                <a:latin typeface="+mj-lt"/>
                <a:cs typeface="Times New Roman" panose="02020603050405020304" pitchFamily="18" charset="0"/>
              </a:rPr>
              <a:t>Và bình an dưới thế, bình an dưới thế cho người thiện tâm. </a:t>
            </a:r>
            <a:endParaRPr lang="vi-VN" sz="72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TotalTime>
  <Words>1788</Words>
  <Application>Microsoft Office PowerPoint</Application>
  <PresentationFormat>On-screen Show (16:9)</PresentationFormat>
  <Paragraphs>120</Paragraphs>
  <Slides>76</Slides>
  <Notes>9</Notes>
  <HiddenSlides>0</HiddenSlides>
  <MMClips>0</MMClips>
  <ScaleCrop>false</ScaleCrop>
  <HeadingPairs>
    <vt:vector size="4" baseType="variant">
      <vt:variant>
        <vt:lpstr>Theme</vt:lpstr>
      </vt:variant>
      <vt:variant>
        <vt:i4>16</vt:i4>
      </vt:variant>
      <vt:variant>
        <vt:lpstr>Slide Titles</vt:lpstr>
      </vt:variant>
      <vt:variant>
        <vt:i4>76</vt:i4>
      </vt:variant>
    </vt:vector>
  </HeadingPairs>
  <TitlesOfParts>
    <vt:vector size="92" baseType="lpstr">
      <vt:lpstr>Office Theme</vt:lpstr>
      <vt:lpstr>1_Default Design</vt:lpstr>
      <vt:lpstr>Default Design</vt:lpstr>
      <vt:lpstr>36_Default Design</vt:lpstr>
      <vt:lpstr>2_Office Theme</vt:lpstr>
      <vt:lpstr>1_Office Theme</vt:lpstr>
      <vt:lpstr>10_Office Theme</vt:lpstr>
      <vt:lpstr>37_Default Design</vt:lpstr>
      <vt:lpstr>9_Office Theme</vt:lpstr>
      <vt:lpstr>2_Default Design</vt:lpstr>
      <vt:lpstr>4_Default Design</vt:lpstr>
      <vt:lpstr>4_Office Theme</vt:lpstr>
      <vt:lpstr>7_Office Theme</vt:lpstr>
      <vt:lpstr>6_Office Theme</vt:lpstr>
      <vt:lpstr>3_Office Theme</vt:lpstr>
      <vt:lpstr>8_Office Theme</vt:lpstr>
      <vt:lpstr>PowerPoint Presentation</vt:lpstr>
      <vt:lpstr>PowerPoint Presentation</vt:lpstr>
      <vt:lpstr>Đk: Người ơi mau tới tôn thờ Mình Máu Thánh. Thần lương nuôi dưỡng linh hồn giữa trần gian. Người ơi mau tới lãnh nhận Mình Máu Thánh. Sức sống nuôi hồn về tới quê thanh nhàn.</vt:lpstr>
      <vt:lpstr>Tk1: Hãy mau về đây chung tiếng ca mừng. Thế nhân tội lỗi Người luôn mãi thương. Dẫu đã về trời vẫn sống giữa đời. Ban Mình Máu Thánh nuôi hồn người khắp nơi.</vt:lpstr>
      <vt:lpstr>Đk: Người ơi mau tới tôn thờ Mình Máu Thánh. Thần lương nuôi dưỡng linh hồn giữa trần gian. Người ơi mau tới lãnh nhận Mình Máu Thánh. Sức sống nuôi hồn về tới quê thanh nhàn.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 </vt:lpstr>
      <vt:lpstr>Đk: Tôi nâng chén mừng ơn cứu độ và kêu cầu danh thánh Chúa liên.</vt:lpstr>
      <vt:lpstr>Tk1:  Biết lấy chi dâng lên đáp đền vì hồng ân chan chứa Ngài ban. Tôi xin nâng này chén cứu độ và cầu xin danh thánh của Ngài.</vt:lpstr>
      <vt:lpstr>Đk: Tôi nâng chén mừng ơn cứu độ và kêu cầu danh thánh Chúa liên.</vt:lpstr>
      <vt:lpstr>Tk2: Chúa vẫn luôn tôn dương quí trọng người bầy tôi trung hiếu tử vong. Thân con đây là con nữ tỳ được Ngài thương cởi tháo xích xiềng.</vt:lpstr>
      <vt:lpstr>Đk: Tôi nâng chén mừng ơn cứu độ và kêu cầu danh thánh Chúa liên.</vt:lpstr>
      <vt:lpstr>Tk3: Hiến lễ đây dâng lên cảm tạ và cầu xin danh thánh Ngài liên. Con ghi tâm lời xưa khấn nguyền và thực thi ngay trước dân Ngài.</vt:lpstr>
      <vt:lpstr>Đk: Tôi nâng chén mừng ơn cứu độ và kêu cầu danh thánh Chúa liên.</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KINH DÂNG LỄ Văn Chi </vt:lpstr>
      <vt:lpstr>Tk1: Này đây tấm bánh trắng ngần bởi ruộng đất và lao công chúng con. Nguyện dâng Chúa để trở thành Mình Thánh Chúa.</vt:lpstr>
      <vt:lpstr>Đk: (Chúc tụng Chúa) Hãy chúc tụng Chúa là Chúa tể càn khôn (Chúa ơi, nguyện cầu Chúa) Hãy nguyện cầu Chúa, xin Chúa nhận hiến lễ thánh này (Chúa ơi).</vt:lpstr>
      <vt:lpstr>Tk2:  Này đây chén Thánh tinh tuyền bởi nho chín và lao công chúng con. Nguyện dâng Chúa để trở thành nguồn sức sống.</vt:lpstr>
      <vt:lpstr>Đk: (Chúc tụng Chúa) Hãy chúc tụng Chúa là Chúa tể càn khôn (Chúa ơi, nguyện cầu Chúa) Hãy nguyện cầu Chúa, xin Chúa nhận hiến lễ thánh này (Chúa ơi).</vt:lpstr>
      <vt:lpstr>Tk3:  Này đây xác với linh hồn nguyện dâng Chúa trọn bao nhiêu ước mơ. Cùng dâng hiến để trở thành một hy lễ.</vt:lpstr>
      <vt:lpstr>Đk: (Chúc tụng Chúa) Hãy chúc tụng Chúa là Chúa tể càn khôn (Chúa ơi, nguyện cầu Chúa) Hãy nguyện cầu Chúa, xin Chúa nhận hiến lễ thánh này (Chúa 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165</cp:revision>
  <dcterms:created xsi:type="dcterms:W3CDTF">2021-05-09T08:36:44Z</dcterms:created>
  <dcterms:modified xsi:type="dcterms:W3CDTF">2024-05-30T21:51:31Z</dcterms:modified>
</cp:coreProperties>
</file>