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48" r:id="rId3"/>
    <p:sldMasterId id="2147483760" r:id="rId4"/>
    <p:sldMasterId id="2147483908" r:id="rId5"/>
    <p:sldMasterId id="2147483932" r:id="rId6"/>
    <p:sldMasterId id="2147483944" r:id="rId7"/>
  </p:sldMasterIdLst>
  <p:notesMasterIdLst>
    <p:notesMasterId r:id="rId75"/>
  </p:notesMasterIdLst>
  <p:sldIdLst>
    <p:sldId id="8826" r:id="rId8"/>
    <p:sldId id="8920" r:id="rId9"/>
    <p:sldId id="316" r:id="rId10"/>
    <p:sldId id="723" r:id="rId11"/>
    <p:sldId id="8799" r:id="rId12"/>
    <p:sldId id="8856" r:id="rId13"/>
    <p:sldId id="8885" r:id="rId14"/>
    <p:sldId id="8918" r:id="rId15"/>
    <p:sldId id="8921" r:id="rId16"/>
    <p:sldId id="730" r:id="rId17"/>
    <p:sldId id="1128" r:id="rId18"/>
    <p:sldId id="1129" r:id="rId19"/>
    <p:sldId id="8886" r:id="rId20"/>
    <p:sldId id="8857" r:id="rId21"/>
    <p:sldId id="8887" r:id="rId22"/>
    <p:sldId id="1131" r:id="rId23"/>
    <p:sldId id="8888" r:id="rId24"/>
    <p:sldId id="8858" r:id="rId25"/>
    <p:sldId id="8889" r:id="rId26"/>
    <p:sldId id="1133" r:id="rId27"/>
    <p:sldId id="8891" r:id="rId28"/>
    <p:sldId id="8922" r:id="rId29"/>
    <p:sldId id="8919" r:id="rId30"/>
    <p:sldId id="1141" r:id="rId31"/>
    <p:sldId id="8776" r:id="rId32"/>
    <p:sldId id="302" r:id="rId33"/>
    <p:sldId id="303" r:id="rId34"/>
    <p:sldId id="304" r:id="rId35"/>
    <p:sldId id="305" r:id="rId36"/>
    <p:sldId id="306" r:id="rId37"/>
    <p:sldId id="307" r:id="rId38"/>
    <p:sldId id="417" r:id="rId39"/>
    <p:sldId id="308" r:id="rId40"/>
    <p:sldId id="309" r:id="rId41"/>
    <p:sldId id="310" r:id="rId42"/>
    <p:sldId id="311" r:id="rId43"/>
    <p:sldId id="312" r:id="rId44"/>
    <p:sldId id="8923" r:id="rId45"/>
    <p:sldId id="341" r:id="rId46"/>
    <p:sldId id="1016" r:id="rId47"/>
    <p:sldId id="1101" r:id="rId48"/>
    <p:sldId id="8892" r:id="rId49"/>
    <p:sldId id="8893" r:id="rId50"/>
    <p:sldId id="8854" r:id="rId51"/>
    <p:sldId id="8828" r:id="rId52"/>
    <p:sldId id="346" r:id="rId53"/>
    <p:sldId id="348" r:id="rId54"/>
    <p:sldId id="1005" r:id="rId55"/>
    <p:sldId id="8757" r:id="rId56"/>
    <p:sldId id="8894" r:id="rId57"/>
    <p:sldId id="8759" r:id="rId58"/>
    <p:sldId id="8760" r:id="rId59"/>
    <p:sldId id="8895" r:id="rId60"/>
    <p:sldId id="8896" r:id="rId61"/>
    <p:sldId id="8779" r:id="rId62"/>
    <p:sldId id="8780" r:id="rId63"/>
    <p:sldId id="8897" r:id="rId64"/>
    <p:sldId id="8898" r:id="rId65"/>
    <p:sldId id="8855" r:id="rId66"/>
    <p:sldId id="445" r:id="rId67"/>
    <p:sldId id="8871" r:id="rId68"/>
    <p:sldId id="441" r:id="rId69"/>
    <p:sldId id="8926" r:id="rId70"/>
    <p:sldId id="8928" r:id="rId71"/>
    <p:sldId id="8929" r:id="rId72"/>
    <p:sldId id="8930" r:id="rId73"/>
    <p:sldId id="8925" r:id="rId7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336600"/>
    <a:srgbClr val="660066"/>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73" autoAdjust="0"/>
    <p:restoredTop sz="94654" autoAdjust="0"/>
  </p:normalViewPr>
  <p:slideViewPr>
    <p:cSldViewPr>
      <p:cViewPr>
        <p:scale>
          <a:sx n="125" d="100"/>
          <a:sy n="125" d="100"/>
        </p:scale>
        <p:origin x="-1618" y="-821"/>
      </p:cViewPr>
      <p:guideLst>
        <p:guide orient="horz" pos="1620"/>
        <p:guide pos="2880"/>
      </p:guideLst>
    </p:cSldViewPr>
  </p:slideViewPr>
  <p:outlineViewPr>
    <p:cViewPr>
      <p:scale>
        <a:sx n="33" d="100"/>
        <a:sy n="33" d="100"/>
      </p:scale>
      <p:origin x="0" y="172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16" Type="http://schemas.openxmlformats.org/officeDocument/2006/relationships/slide" Target="slides/slide9.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3/22/2024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200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37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3434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575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21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386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008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9704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382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205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595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0286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7541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1187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1586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3/22/2024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8503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3/22/2024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3/22/2024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19418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3/22/2024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06315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3732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1098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31846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7188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830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0185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4508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97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3/22/2024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11EE96-3EDD-45FB-A5B6-97740F4813AE}" type="datetimeFigureOut">
              <a:rPr lang="en-US" smtClean="0">
                <a:solidFill>
                  <a:prstClr val="black">
                    <a:tint val="75000"/>
                  </a:prstClr>
                </a:solidFill>
              </a:rPr>
              <a:pPr/>
              <a:t>3/22/2024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7488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11EE96-3EDD-45FB-A5B6-97740F4813AE}" type="datetimeFigureOut">
              <a:rPr lang="en-US" smtClean="0">
                <a:solidFill>
                  <a:prstClr val="black">
                    <a:tint val="75000"/>
                  </a:prstClr>
                </a:solidFill>
              </a:rPr>
              <a:pPr/>
              <a:t>3/22/2024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0771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1EE96-3EDD-45FB-A5B6-97740F4813AE}" type="datetimeFigureOut">
              <a:rPr lang="en-US" smtClean="0">
                <a:solidFill>
                  <a:prstClr val="black">
                    <a:tint val="75000"/>
                  </a:prstClr>
                </a:solidFill>
              </a:rPr>
              <a:pPr/>
              <a:t>3/22/2024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82854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31864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1565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436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034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08226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99756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16830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3/22/2024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949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46820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9103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0877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21508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7606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4666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4420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3/22/2024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4093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0949188"/>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C11EE96-3EDD-45FB-A5B6-97740F4813AE}"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48994"/>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746697"/>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827824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685800" y="0"/>
            <a:ext cx="7772400" cy="5143500"/>
          </a:xfrm>
        </p:spPr>
        <p:txBody>
          <a:bodyPr/>
          <a:lstStyle/>
          <a:p>
            <a:r>
              <a:rPr lang="en-US" altLang="en-US" dirty="0">
                <a:solidFill>
                  <a:schemeClr val="bg1"/>
                </a:solidFill>
                <a:effectLst>
                  <a:outerShdw blurRad="38100" dist="38100" dir="2700000" algn="tl">
                    <a:srgbClr val="000000">
                      <a:alpha val="43137"/>
                    </a:srgbClr>
                  </a:outerShdw>
                </a:effectLst>
                <a:latin typeface="+mj-lt"/>
              </a:rPr>
              <a:t/>
            </a:r>
            <a:br>
              <a:rPr lang="en-US" altLang="en-US" dirty="0">
                <a:solidFill>
                  <a:schemeClr val="bg1"/>
                </a:solidFill>
                <a:effectLst>
                  <a:outerShdw blurRad="38100" dist="38100" dir="2700000" algn="tl">
                    <a:srgbClr val="000000">
                      <a:alpha val="43137"/>
                    </a:srgbClr>
                  </a:outerShdw>
                </a:effectLst>
                <a:latin typeface="+mj-lt"/>
              </a:rPr>
            </a:br>
            <a:endParaRPr lang="en-US" altLang="en-US" dirty="0">
              <a:solidFill>
                <a:schemeClr val="bg1"/>
              </a:solidFill>
              <a:effectLst>
                <a:outerShdw blurRad="38100" dist="38100" dir="2700000" algn="tl">
                  <a:srgbClr val="000000">
                    <a:alpha val="43137"/>
                  </a:srgbClr>
                </a:outerShdw>
              </a:effectLst>
              <a:latin typeface="+mj-lt"/>
            </a:endParaRPr>
          </a:p>
        </p:txBody>
      </p:sp>
      <p:sp>
        <p:nvSpPr>
          <p:cNvPr id="139268" name="Rectangle 4"/>
          <p:cNvSpPr>
            <a:spLocks noChangeArrowheads="1"/>
          </p:cNvSpPr>
          <p:nvPr/>
        </p:nvSpPr>
        <p:spPr bwMode="auto">
          <a:xfrm>
            <a:off x="3962400" y="0"/>
            <a:ext cx="2904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a:solidFill>
                  <a:srgbClr val="000000"/>
                </a:solidFill>
              </a:rPr>
              <a: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2971800" y="2571750"/>
            <a:ext cx="5838728" cy="2308324"/>
          </a:xfrm>
          <a:prstGeom prst="rect">
            <a:avLst/>
          </a:prstGeom>
        </p:spPr>
        <p:txBody>
          <a:bodyPr wrap="square">
            <a:spAutoFit/>
          </a:bodyPr>
          <a:lstStyle/>
          <a:p>
            <a:pPr algn="ctr"/>
            <a:r>
              <a:rPr lang="en-US" sz="4800" b="1" dirty="0" err="1">
                <a:solidFill>
                  <a:schemeClr val="bg1"/>
                </a:solidFill>
                <a:effectLst>
                  <a:outerShdw blurRad="38100" dist="38100" dir="2700000" algn="tl">
                    <a:srgbClr val="000000">
                      <a:alpha val="43137"/>
                    </a:srgbClr>
                  </a:outerShdw>
                </a:effectLst>
                <a:latin typeface="+mj-lt"/>
                <a:cs typeface="Times New Roman" pitchFamily="18" charset="0"/>
              </a:rPr>
              <a:t>Thánh</a:t>
            </a:r>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itchFamily="18" charset="0"/>
              </a:rPr>
              <a:t>Vịnh</a:t>
            </a:r>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 21</a:t>
            </a:r>
            <a:br>
              <a:rPr lang="en-US" sz="4800" b="1" dirty="0">
                <a:solidFill>
                  <a:schemeClr val="bg1"/>
                </a:solidFill>
                <a:effectLst>
                  <a:outerShdw blurRad="38100" dist="38100" dir="2700000" algn="tl">
                    <a:srgbClr val="000000">
                      <a:alpha val="43137"/>
                    </a:srgbClr>
                  </a:outerShdw>
                </a:effectLst>
                <a:latin typeface="+mj-lt"/>
                <a:cs typeface="Times New Roman" pitchFamily="18" charset="0"/>
              </a:rPr>
            </a:br>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Lm Kim Long</a:t>
            </a:r>
            <a:br>
              <a:rPr lang="en-US" sz="4800" b="1" dirty="0">
                <a:solidFill>
                  <a:schemeClr val="bg1"/>
                </a:solidFill>
                <a:effectLst>
                  <a:outerShdw blurRad="38100" dist="38100" dir="2700000" algn="tl">
                    <a:srgbClr val="000000">
                      <a:alpha val="43137"/>
                    </a:srgbClr>
                  </a:outerShdw>
                </a:effectLst>
                <a:latin typeface="+mj-lt"/>
                <a:cs typeface="Times New Roman" pitchFamily="18" charset="0"/>
              </a:rPr>
            </a:br>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05 </a:t>
            </a:r>
            <a:r>
              <a:rPr lang="en-US" sz="4800" b="1" dirty="0" err="1">
                <a:solidFill>
                  <a:schemeClr val="bg1"/>
                </a:solidFill>
                <a:effectLst>
                  <a:outerShdw blurRad="38100" dist="38100" dir="2700000" algn="tl">
                    <a:srgbClr val="000000">
                      <a:alpha val="43137"/>
                    </a:srgbClr>
                  </a:outerShdw>
                </a:effectLst>
                <a:latin typeface="+mj-lt"/>
                <a:cs typeface="Times New Roman" pitchFamily="18" charset="0"/>
              </a:rPr>
              <a:t>Câu</a:t>
            </a:r>
            <a:endParaRPr lang="en-US"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439499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sao</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nỡ</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bỏ</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39893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a:solidFill>
                  <a:srgbClr val="FFFF00"/>
                </a:solidFill>
                <a:effectLst>
                  <a:outerShdw blurRad="38100" dist="38100" dir="2700000" algn="tl">
                    <a:srgbClr val="000000">
                      <a:alpha val="43137"/>
                    </a:srgbClr>
                  </a:outerShdw>
                </a:effectLst>
                <a:latin typeface="+mj-lt"/>
                <a:cs typeface="Times New Roman" pitchFamily="18" charset="0"/>
              </a:rPr>
              <a:t>Tk1</a:t>
            </a:r>
            <a:r>
              <a:rPr lang="en-US" sz="5600" b="1"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Bao người nhiếc mắng, vừa thấy bóng con là họ đã chê bai: Tên này luôn kính tin Chúa Trời, nếu thương tình, hẳn là Ngài lo giải thoát</a:t>
            </a:r>
            <a:endParaRPr lang="en-US" sz="5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3063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sao</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nỡ</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bỏ</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06213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Tk2:</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1" i="0" dirty="0">
                <a:solidFill>
                  <a:schemeClr val="bg1"/>
                </a:solidFill>
                <a:effectLst>
                  <a:outerShdw blurRad="38100" dist="38100" dir="2700000" algn="tl">
                    <a:srgbClr val="000000">
                      <a:alpha val="43137"/>
                    </a:srgbClr>
                  </a:outerShdw>
                </a:effectLst>
                <a:latin typeface="+mj-lt"/>
              </a:rPr>
              <a:t>Ác thù xấn tới, tựa lũ chó vây chặt, đâm thủng chân tay. Xương xẩu con đếm xem vắn dài, mắt căm hờn nhìn chòng chọc con nhạo báng.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280477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sao</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nỡ</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bỏ</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75479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Tk3</a:t>
            </a:r>
            <a:r>
              <a:rPr lang="en-US" sz="5400" b="1"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i="0" dirty="0">
                <a:solidFill>
                  <a:schemeClr val="bg1"/>
                </a:solidFill>
                <a:effectLst>
                  <a:outerShdw blurRad="38100" dist="38100" dir="2700000" algn="tl">
                    <a:srgbClr val="000000">
                      <a:alpha val="43137"/>
                    </a:srgbClr>
                  </a:outerShdw>
                </a:effectLst>
                <a:latin typeface="+mj-lt"/>
              </a:rPr>
              <a:t>Chia phần áo khoác, còn chiếc áo trong họ cũng bắt thăm luôn. Ôi lạy Thiên Chúa con nương nhờ, cứu con cùng, Ngài đừng lìa xa, bỏ thí. </a:t>
            </a:r>
            <a:endParaRPr lang="en-US"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6067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sao</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nỡ</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bỏ</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27714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Tk4:</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300" b="1" i="0" dirty="0">
                <a:solidFill>
                  <a:schemeClr val="bg1"/>
                </a:solidFill>
                <a:effectLst>
                  <a:outerShdw blurRad="38100" dist="38100" dir="2700000" algn="tl">
                    <a:srgbClr val="000000">
                      <a:alpha val="43137"/>
                    </a:srgbClr>
                  </a:outerShdw>
                </a:effectLst>
                <a:latin typeface="+mj-lt"/>
              </a:rPr>
              <a:t>Con nguyện mãi mãi, truyền bá Thánh Danh Ngài cho khắp anh em. Xin được lên tiếng nơi công hội, tiến dâng Ngài một bài ngợi ca mừng kính.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96328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sao</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nỡ</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bỏ</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95841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CHÚA NHẬT LỄ LÁ</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6859656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Tk5:</a:t>
            </a:r>
            <a:r>
              <a:rPr lang="vi-VN" sz="5400" b="0" i="0" dirty="0">
                <a:solidFill>
                  <a:schemeClr val="bg1"/>
                </a:solidFill>
                <a:effectLst>
                  <a:outerShdw blurRad="38100" dist="38100" dir="2700000" algn="tl">
                    <a:srgbClr val="000000">
                      <a:alpha val="43137"/>
                    </a:srgbClr>
                  </a:outerShdw>
                </a:effectLst>
                <a:latin typeface="+mj-lt"/>
              </a:rPr>
              <a:t> </a:t>
            </a:r>
            <a:r>
              <a:rPr lang="vi-VN" sz="5600" b="1" i="0" dirty="0">
                <a:solidFill>
                  <a:schemeClr val="bg1"/>
                </a:solidFill>
                <a:effectLst>
                  <a:outerShdw blurRad="38100" dist="38100" dir="2700000" algn="tl">
                    <a:srgbClr val="000000">
                      <a:alpha val="43137"/>
                    </a:srgbClr>
                  </a:outerShdw>
                </a:effectLst>
                <a:latin typeface="+mj-lt"/>
              </a:rPr>
              <a:t>Ai sợ kính Chúa, nào cất tiếng lên mà cung chúc tôn vinh. Miêu duệ Gia-cóp mau ca mừng, Ích-diên nào thần phục quyền uy của Chúa. </a:t>
            </a:r>
            <a:endParaRPr lang="en-US" sz="5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877719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sao</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nỡ</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bỏ</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54567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3350"/>
            <a:ext cx="5334000" cy="2744322"/>
          </a:xfrm>
          <a:prstGeom prst="rect">
            <a:avLst/>
          </a:prstGeom>
        </p:spPr>
      </p:pic>
      <p:sp>
        <p:nvSpPr>
          <p:cNvPr id="6" name="Rectangle 5"/>
          <p:cNvSpPr/>
          <p:nvPr/>
        </p:nvSpPr>
        <p:spPr>
          <a:xfrm>
            <a:off x="0" y="2647950"/>
            <a:ext cx="8229600" cy="2369880"/>
          </a:xfrm>
          <a:prstGeom prst="rect">
            <a:avLst/>
          </a:prstGeom>
        </p:spPr>
        <p:txBody>
          <a:bodyPr wrap="square">
            <a:spAutoFit/>
          </a:bodyPr>
          <a:lstStyle/>
          <a:p>
            <a:r>
              <a:rPr lang="en-US" sz="2800" b="1" u="sng" dirty="0" err="1">
                <a:solidFill>
                  <a:srgbClr val="FFFF00"/>
                </a:solidFill>
              </a:rPr>
              <a:t>Bài</a:t>
            </a:r>
            <a:r>
              <a:rPr lang="en-US" sz="2800" b="1" u="sng" dirty="0">
                <a:solidFill>
                  <a:srgbClr val="FFFF00"/>
                </a:solidFill>
              </a:rPr>
              <a:t> </a:t>
            </a:r>
            <a:r>
              <a:rPr lang="en-US" sz="2800" b="1" u="sng" dirty="0" err="1">
                <a:solidFill>
                  <a:srgbClr val="FFFF00"/>
                </a:solidFill>
              </a:rPr>
              <a:t>Đọc</a:t>
            </a:r>
            <a:r>
              <a:rPr lang="en-US" sz="2800" b="1" u="sng" dirty="0">
                <a:solidFill>
                  <a:srgbClr val="FFFF00"/>
                </a:solidFill>
              </a:rPr>
              <a:t> 2</a:t>
            </a:r>
          </a:p>
          <a:p>
            <a:r>
              <a:rPr lang="vi-VN" sz="2800" b="1" i="1" dirty="0">
                <a:solidFill>
                  <a:prstClr val="white"/>
                </a:solidFill>
              </a:rPr>
              <a:t>Đức Ki-tô đã tự khiêm tự hạ, nên Thiên Chúa đã siêu tôn Người.</a:t>
            </a:r>
          </a:p>
          <a:p>
            <a:r>
              <a:rPr lang="vi-VN" sz="3200" dirty="0">
                <a:solidFill>
                  <a:srgbClr val="FFFF00"/>
                </a:solidFill>
              </a:rPr>
              <a:t>Bài trích thư của thánh Phao-lô tông đồ gửi tín hữu Phi-líp-phê.</a:t>
            </a:r>
            <a:endParaRPr lang="en-US" sz="4800" dirty="0">
              <a:solidFill>
                <a:srgbClr val="FFFF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171450"/>
            <a:ext cx="3485589" cy="3485589"/>
          </a:xfrm>
          <a:prstGeom prst="rect">
            <a:avLst/>
          </a:prstGeom>
        </p:spPr>
      </p:pic>
    </p:spTree>
    <p:extLst>
      <p:ext uri="{BB962C8B-B14F-4D97-AF65-F5344CB8AC3E}">
        <p14:creationId xmlns:p14="http://schemas.microsoft.com/office/powerpoint/2010/main" val="4276349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90550"/>
            <a:ext cx="9144000" cy="4552950"/>
          </a:xfrm>
        </p:spPr>
        <p:txBody>
          <a:bodyPr>
            <a:noAutofit/>
          </a:bodyPr>
          <a:lstStyle/>
          <a:p>
            <a:pPr algn="just"/>
            <a:r>
              <a:rPr lang="vi-VN" sz="4800" b="1" i="0" dirty="0">
                <a:solidFill>
                  <a:schemeClr val="bg1"/>
                </a:solidFill>
                <a:effectLst>
                  <a:outerShdw blurRad="38100" dist="38100" dir="2700000" algn="tl">
                    <a:srgbClr val="000000">
                      <a:alpha val="43137"/>
                    </a:srgbClr>
                  </a:outerShdw>
                </a:effectLst>
              </a:rPr>
              <a:t>Đức Ki-tô vì chúng ta đã vâng lời cho đến chết, và chết trên thập giá. </a:t>
            </a:r>
            <a:r>
              <a:rPr lang="vi-VN" sz="4800" b="1" dirty="0">
                <a:solidFill>
                  <a:schemeClr val="bg1"/>
                </a:solidFill>
                <a:effectLst>
                  <a:outerShdw blurRad="38100" dist="38100" dir="2700000" algn="tl">
                    <a:srgbClr val="000000">
                      <a:alpha val="43137"/>
                    </a:srgbClr>
                  </a:outerShdw>
                </a:effectLst>
              </a:rPr>
              <a:t>Vì thế, Thiên Chúa đã tôn vinh Người, ban cho Người một danh hiệu vượt trên mọi danh hiệu. </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vi-VN" sz="4000" b="1" u="sng">
                <a:solidFill>
                  <a:srgbClr val="FFFF00"/>
                </a:solidFill>
                <a:latin typeface="+mj-lt"/>
              </a:rPr>
              <a:t>Câu xướng trước Phúc Âm:</a:t>
            </a:r>
            <a:endParaRPr lang="en-US" sz="4000" b="1" u="sng">
              <a:solidFill>
                <a:srgbClr val="FFFF00"/>
              </a:solidFill>
            </a:endParaRPr>
          </a:p>
        </p:txBody>
      </p:sp>
    </p:spTree>
    <p:extLst>
      <p:ext uri="{BB962C8B-B14F-4D97-AF65-F5344CB8AC3E}">
        <p14:creationId xmlns:p14="http://schemas.microsoft.com/office/powerpoint/2010/main" val="2798365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1675515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181779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Tôi tin kính một Thiên Chúa là Cha toàn năng, Đấng tạo thành trời đất, muôn vật hữu hình và vô hình.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146192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Tôi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kính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Giêsu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Kitô</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0049900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bởi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9843421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763917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Nhập</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Hoan</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Hô</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Vua</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Đavit</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b="1" dirty="0">
                <a:solidFill>
                  <a:srgbClr val="FFFF00"/>
                </a:solidFill>
                <a:effectLst>
                  <a:outerShdw blurRad="38100" dist="38100" dir="2700000" algn="tl">
                    <a:srgbClr val="000000">
                      <a:alpha val="43137"/>
                    </a:srgbClr>
                  </a:outerShdw>
                </a:effectLst>
                <a:latin typeface="+mj-lt"/>
                <a:cs typeface="Times New Roman" pitchFamily="18" charset="0"/>
              </a:rPr>
              <a:t>Lm. </a:t>
            </a:r>
            <a:r>
              <a:rPr lang="en-US" b="1" dirty="0" err="1">
                <a:solidFill>
                  <a:srgbClr val="FFFF00"/>
                </a:solidFill>
                <a:effectLst>
                  <a:outerShdw blurRad="38100" dist="38100" dir="2700000" algn="tl">
                    <a:srgbClr val="000000">
                      <a:alpha val="43137"/>
                    </a:srgbClr>
                  </a:outerShdw>
                </a:effectLst>
                <a:latin typeface="+mj-lt"/>
                <a:cs typeface="Times New Roman" pitchFamily="18" charset="0"/>
              </a:rPr>
              <a:t>Mi</a:t>
            </a:r>
            <a:r>
              <a:rPr lang="en-US"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b="1" dirty="0" err="1">
                <a:solidFill>
                  <a:srgbClr val="FFFF00"/>
                </a:solidFill>
                <a:effectLst>
                  <a:outerShdw blurRad="38100" dist="38100" dir="2700000" algn="tl">
                    <a:srgbClr val="000000">
                      <a:alpha val="43137"/>
                    </a:srgbClr>
                  </a:outerShdw>
                </a:effectLst>
                <a:latin typeface="+mj-lt"/>
                <a:cs typeface="Times New Roman" pitchFamily="18" charset="0"/>
              </a:rPr>
              <a:t>Trầm</a:t>
            </a:r>
            <a:endParaRPr lang="vi-VN"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chemeClr val="bg1"/>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chemeClr val="bg1"/>
                </a:solidFill>
                <a:effectLst>
                  <a:outerShdw blurRad="38100" dist="38100" dir="2700000" algn="tl">
                    <a:srgbClr val="000000">
                      <a:alpha val="43137"/>
                    </a:srgbClr>
                  </a:outerShdw>
                </a:effectLst>
                <a:latin typeface="+mj-lt"/>
              </a:rPr>
              <a:t> </a:t>
            </a:r>
            <a:r>
              <a:rPr lang="vi-VN" sz="7200" b="1" dirty="0">
                <a:solidFill>
                  <a:schemeClr val="bg1"/>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26901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493306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09671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chemeClr val="bg1"/>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967768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40278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chemeClr val="bg1"/>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532652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chemeClr val="bg1"/>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829770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sống đời sau. </a:t>
            </a:r>
            <a:r>
              <a:rPr lang="vi-VN" sz="6600" b="1" u="sng" dirty="0">
                <a:solidFill>
                  <a:srgbClr val="FFFF00"/>
                </a:solidFill>
                <a:effectLst>
                  <a:outerShdw blurRad="38100" dist="38100" dir="2700000" algn="tl">
                    <a:srgbClr val="000000">
                      <a:alpha val="43137"/>
                    </a:srgbClr>
                  </a:outerShdw>
                </a:effectLst>
                <a:latin typeface="+mj-lt"/>
                <a:cs typeface="Times New Roman" pitchFamily="18" charset="0"/>
              </a:rPr>
              <a:t>Amen.</a:t>
            </a:r>
            <a:endParaRPr lang="en-US" sz="6600" b="1" u="sng"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409564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2514600" y="1971586"/>
            <a:ext cx="6629400" cy="2554545"/>
          </a:xfrm>
          <a:prstGeom prst="rect">
            <a:avLst/>
          </a:prstGeom>
        </p:spPr>
        <p:txBody>
          <a:bodyPr wrap="square">
            <a:spAutoFit/>
          </a:bodyPr>
          <a:lstStyle/>
          <a:p>
            <a:r>
              <a:rPr lang="en-US" sz="3200" dirty="0">
                <a:solidFill>
                  <a:schemeClr val="bg1"/>
                </a:solidFill>
              </a:rPr>
              <a:t>H</a:t>
            </a:r>
            <a:r>
              <a:rPr lang="vi-VN" sz="3200" dirty="0">
                <a:solidFill>
                  <a:schemeClr val="bg1"/>
                </a:solidFill>
              </a:rPr>
              <a:t>ôm nay bước vào Tuần Thánh, Hội thánh mời gọi các Kitô hữu bước theo Đức Giêsu trên đường thập giá, để được phục sinh với Người trong cuộc sống mới.</a:t>
            </a:r>
            <a:endParaRPr lang="en-US" sz="3200" dirty="0">
              <a:solidFill>
                <a:schemeClr val="bg1"/>
              </a:solidFill>
            </a:endParaRPr>
          </a:p>
        </p:txBody>
      </p:sp>
      <p:sp>
        <p:nvSpPr>
          <p:cNvPr id="4" name="Rectangle 3"/>
          <p:cNvSpPr/>
          <p:nvPr/>
        </p:nvSpPr>
        <p:spPr>
          <a:xfrm>
            <a:off x="2514600" y="590550"/>
            <a:ext cx="6172200" cy="1200329"/>
          </a:xfrm>
          <a:prstGeom prst="rect">
            <a:avLst/>
          </a:prstGeom>
        </p:spPr>
        <p:txBody>
          <a:bodyPr wrap="square">
            <a:spAutoFit/>
          </a:bodyPr>
          <a:lstStyle/>
          <a:p>
            <a:pPr algn="ctr"/>
            <a:r>
              <a:rPr lang="en-US" sz="3600" dirty="0">
                <a:solidFill>
                  <a:srgbClr val="FFFF00"/>
                </a:solidFill>
              </a:rPr>
              <a:t>LỜI NGUYỆN TÍN HỮU</a:t>
            </a:r>
          </a:p>
          <a:p>
            <a:pPr algn="ctr"/>
            <a:r>
              <a:rPr lang="en-US" sz="3600" dirty="0">
                <a:solidFill>
                  <a:srgbClr val="FFFF00"/>
                </a:solidFill>
              </a:rPr>
              <a:t>CHÚA NHẬT LỄ LÁ NĂM B</a:t>
            </a:r>
          </a:p>
        </p:txBody>
      </p:sp>
    </p:spTree>
    <p:extLst>
      <p:ext uri="{BB962C8B-B14F-4D97-AF65-F5344CB8AC3E}">
        <p14:creationId xmlns:p14="http://schemas.microsoft.com/office/powerpoint/2010/main" val="9978283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11430"/>
            <a:ext cx="6248400" cy="2647967"/>
          </a:xfrm>
        </p:spPr>
        <p:txBody>
          <a:bodyPr>
            <a:noAutofit/>
          </a:bodyPr>
          <a:lstStyle/>
          <a:p>
            <a:r>
              <a:rPr lang="en-US"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b="1" dirty="0" err="1">
                <a:solidFill>
                  <a:srgbClr val="FFFF00"/>
                </a:solidFill>
                <a:effectLst>
                  <a:outerShdw blurRad="38100" dist="38100" dir="2700000" algn="tl">
                    <a:srgbClr val="000000">
                      <a:alpha val="43137"/>
                    </a:srgbClr>
                  </a:outerShdw>
                </a:effectLst>
                <a:latin typeface="+mj-lt"/>
                <a:cs typeface="Times New Roman" pitchFamily="18" charset="0"/>
              </a:rPr>
              <a:t>Dâng</a:t>
            </a:r>
            <a:r>
              <a:rPr lang="en-US"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b="1" dirty="0">
                <a:solidFill>
                  <a:srgbClr val="FFFF00"/>
                </a:solidFill>
                <a:effectLst>
                  <a:outerShdw blurRad="38100" dist="38100" dir="2700000" algn="tl">
                    <a:srgbClr val="000000">
                      <a:alpha val="43137"/>
                    </a:srgbClr>
                  </a:outerShdw>
                </a:effectLst>
                <a:latin typeface="+mj-lt"/>
                <a:cs typeface="Times New Roman" pitchFamily="18" charset="0"/>
              </a:rPr>
            </a:br>
            <a:r>
              <a:rPr lang="en-US" b="1" dirty="0" err="1">
                <a:solidFill>
                  <a:srgbClr val="FFFF00"/>
                </a:solidFill>
                <a:effectLst>
                  <a:outerShdw blurRad="38100" dist="38100" dir="2700000" algn="tl">
                    <a:srgbClr val="000000">
                      <a:alpha val="43137"/>
                    </a:srgbClr>
                  </a:outerShdw>
                </a:effectLst>
                <a:latin typeface="+mj-lt"/>
                <a:cs typeface="Times New Roman" pitchFamily="18" charset="0"/>
              </a:rPr>
              <a:t>Dâng</a:t>
            </a:r>
            <a:r>
              <a:rPr lang="en-US"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b="1" dirty="0" err="1">
                <a:solidFill>
                  <a:srgbClr val="FFFF00"/>
                </a:solidFill>
                <a:effectLst>
                  <a:outerShdw blurRad="38100" dist="38100" dir="2700000" algn="tl">
                    <a:srgbClr val="000000">
                      <a:alpha val="43137"/>
                    </a:srgbClr>
                  </a:outerShdw>
                </a:effectLst>
                <a:latin typeface="+mj-lt"/>
                <a:cs typeface="Times New Roman" pitchFamily="18" charset="0"/>
              </a:rPr>
              <a:t>Lời</a:t>
            </a:r>
            <a:r>
              <a:rPr lang="en-US"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b="1" dirty="0" err="1">
                <a:solidFill>
                  <a:srgbClr val="FFFF00"/>
                </a:solidFill>
                <a:effectLst>
                  <a:outerShdw blurRad="38100" dist="38100" dir="2700000" algn="tl">
                    <a:srgbClr val="000000">
                      <a:alpha val="43137"/>
                    </a:srgbClr>
                  </a:outerShdw>
                </a:effectLst>
                <a:latin typeface="+mj-lt"/>
                <a:cs typeface="Times New Roman" pitchFamily="18" charset="0"/>
              </a:rPr>
              <a:t>Sám</a:t>
            </a:r>
            <a:r>
              <a:rPr lang="en-US"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b="1" dirty="0" err="1">
                <a:solidFill>
                  <a:srgbClr val="FFFF00"/>
                </a:solidFill>
                <a:effectLst>
                  <a:outerShdw blurRad="38100" dist="38100" dir="2700000" algn="tl">
                    <a:srgbClr val="000000">
                      <a:alpha val="43137"/>
                    </a:srgbClr>
                  </a:outerShdw>
                </a:effectLst>
                <a:latin typeface="+mj-lt"/>
                <a:cs typeface="Times New Roman" pitchFamily="18" charset="0"/>
              </a:rPr>
              <a:t>Hối</a:t>
            </a:r>
            <a:r>
              <a:rPr lang="en-US"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b="1" dirty="0">
                <a:solidFill>
                  <a:srgbClr val="FFFF00"/>
                </a:solidFill>
                <a:effectLst>
                  <a:outerShdw blurRad="38100" dist="38100" dir="2700000" algn="tl">
                    <a:srgbClr val="000000">
                      <a:alpha val="43137"/>
                    </a:srgbClr>
                  </a:outerShdw>
                </a:effectLst>
                <a:latin typeface="+mj-lt"/>
                <a:cs typeface="Times New Roman" pitchFamily="18" charset="0"/>
              </a:rPr>
            </a:br>
            <a:r>
              <a:rPr lang="en-US" b="1" dirty="0" err="1">
                <a:solidFill>
                  <a:srgbClr val="FFFF00"/>
                </a:solidFill>
                <a:effectLst>
                  <a:outerShdw blurRad="38100" dist="38100" dir="2700000" algn="tl">
                    <a:srgbClr val="000000">
                      <a:alpha val="43137"/>
                    </a:srgbClr>
                  </a:outerShdw>
                </a:effectLst>
                <a:latin typeface="+mj-lt"/>
                <a:cs typeface="Times New Roman" pitchFamily="18" charset="0"/>
              </a:rPr>
              <a:t>Lm</a:t>
            </a:r>
            <a:r>
              <a:rPr lang="en-US"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b="1" dirty="0" err="1">
                <a:solidFill>
                  <a:srgbClr val="FFFF00"/>
                </a:solidFill>
                <a:effectLst>
                  <a:outerShdw blurRad="38100" dist="38100" dir="2700000" algn="tl">
                    <a:srgbClr val="000000">
                      <a:alpha val="43137"/>
                    </a:srgbClr>
                  </a:outerShdw>
                </a:effectLst>
                <a:latin typeface="+mj-lt"/>
                <a:cs typeface="Times New Roman" pitchFamily="18" charset="0"/>
              </a:rPr>
              <a:t>Thái</a:t>
            </a:r>
            <a:r>
              <a:rPr lang="en-US"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b="1" dirty="0" err="1">
                <a:solidFill>
                  <a:srgbClr val="FFFF00"/>
                </a:solidFill>
                <a:effectLst>
                  <a:outerShdw blurRad="38100" dist="38100" dir="2700000" algn="tl">
                    <a:srgbClr val="000000">
                      <a:alpha val="43137"/>
                    </a:srgbClr>
                  </a:outerShdw>
                </a:effectLst>
                <a:latin typeface="+mj-lt"/>
                <a:cs typeface="Times New Roman" pitchFamily="18" charset="0"/>
              </a:rPr>
              <a:t>Nguyên</a:t>
            </a:r>
            <a:endParaRPr lang="vi-VN" sz="48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0"/>
            <a:ext cx="6364143" cy="5143500"/>
          </a:xfrm>
          <a:prstGeom prst="rect">
            <a:avLst/>
          </a:prstGeom>
        </p:spPr>
      </p:pic>
    </p:spTree>
    <p:extLst>
      <p:ext uri="{BB962C8B-B14F-4D97-AF65-F5344CB8AC3E}">
        <p14:creationId xmlns:p14="http://schemas.microsoft.com/office/powerpoint/2010/main" val="3048538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en-US" sz="6000" b="1" u="sng" dirty="0">
                <a:solidFill>
                  <a:srgbClr val="FFFF00"/>
                </a:solidFill>
                <a:effectLst>
                  <a:outerShdw blurRad="38100" dist="38100" dir="2700000" algn="tl">
                    <a:srgbClr val="000000">
                      <a:alpha val="43137"/>
                    </a:srgbClr>
                  </a:outerShdw>
                </a:effectLst>
                <a:latin typeface="+mj-lt"/>
                <a:cs typeface="Times New Roman" pitchFamily="18" charset="0"/>
              </a:rPr>
              <a:t>Tk1:</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i="0" dirty="0">
                <a:solidFill>
                  <a:schemeClr val="bg1"/>
                </a:solidFill>
                <a:effectLst>
                  <a:outerShdw blurRad="38100" dist="38100" dir="2700000" algn="tl">
                    <a:srgbClr val="000000">
                      <a:alpha val="43137"/>
                    </a:srgbClr>
                  </a:outerShdw>
                </a:effectLst>
                <a:latin typeface="+mj-lt"/>
              </a:rPr>
              <a:t>Tay cầm nhành lá miệng luôn hát ca, tung hô Chúa ta khúc khải hoàn ca. Này muôn cửa hỡi hãy mở cánh cao, đón Vua muôn đời này Người tiến vào.</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922908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5600" b="1" u="sng" dirty="0">
                <a:solidFill>
                  <a:srgbClr val="FFFF00"/>
                </a:solidFill>
                <a:effectLst>
                  <a:outerShdw blurRad="38100" dist="38100" dir="2700000" algn="tl">
                    <a:srgbClr val="000000">
                      <a:alpha val="43137"/>
                    </a:srgbClr>
                  </a:outerShdw>
                </a:effectLst>
                <a:latin typeface="+mj-lt"/>
                <a:ea typeface="SimHei" panose="02010609060101010101" pitchFamily="49" charset="-122"/>
                <a:cs typeface="Times New Roman" panose="02020603050405020304" pitchFamily="18" charset="0"/>
              </a:rPr>
              <a:t>Tk1:</a:t>
            </a:r>
            <a:r>
              <a:rPr lang="en-US" altLang="en-US" sz="5600" b="1" dirty="0">
                <a:solidFill>
                  <a:schemeClr val="bg1"/>
                </a:solidFill>
                <a:effectLst>
                  <a:outerShdw blurRad="38100" dist="38100" dir="2700000" algn="tl">
                    <a:srgbClr val="000000">
                      <a:alpha val="43137"/>
                    </a:srgbClr>
                  </a:outerShdw>
                </a:effectLst>
                <a:latin typeface="+mj-lt"/>
                <a:ea typeface="SimHei" panose="02010609060101010101" pitchFamily="49" charset="-122"/>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Cha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chí</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nhân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đoái</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thế</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nhờ</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lượng</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khoan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hồng</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và</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từ</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bi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ơi</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Nhờ</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xuống</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đời</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chết</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cho</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nhân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loại</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ban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ơn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tha</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thứ</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trở</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về</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cùng</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từ</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nhân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6549459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6000" b="1" i="0" u="sng" dirty="0">
                <a:solidFill>
                  <a:srgbClr val="FFFF00"/>
                </a:solidFill>
                <a:effectLst>
                  <a:outerShdw blurRad="38100" dist="38100" dir="2700000" algn="tl">
                    <a:srgbClr val="000000">
                      <a:alpha val="43137"/>
                    </a:srgbClr>
                  </a:outerShdw>
                </a:effectLst>
                <a:latin typeface="+mj-lt"/>
              </a:rPr>
              <a:t>Ð</a:t>
            </a:r>
            <a:r>
              <a:rPr lang="en-US" sz="6000" b="1" i="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a:t>
            </a:r>
            <a:r>
              <a:rPr lang="vi-VN" sz="6000" b="1" i="0" u="sng" dirty="0">
                <a:solidFill>
                  <a:srgbClr val="FFFF00"/>
                </a:solidFill>
                <a:effectLst>
                  <a:outerShdw blurRad="38100" dist="38100" dir="2700000" algn="tl">
                    <a:srgbClr val="000000">
                      <a:alpha val="43137"/>
                    </a:srgbClr>
                  </a:outerShdw>
                </a:effectLst>
                <a:latin typeface="+mj-lt"/>
              </a:rPr>
              <a:t>:</a:t>
            </a:r>
            <a:r>
              <a:rPr lang="vi-VN" sz="6000" b="1" i="0" dirty="0">
                <a:solidFill>
                  <a:schemeClr val="bg1"/>
                </a:solidFill>
                <a:effectLst>
                  <a:outerShdw blurRad="38100" dist="38100" dir="2700000" algn="tl">
                    <a:srgbClr val="000000">
                      <a:alpha val="43137"/>
                    </a:srgbClr>
                  </a:outerShdw>
                </a:effectLst>
                <a:latin typeface="+mj-lt"/>
              </a:rPr>
              <a:t> </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Xin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dâng</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lên</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tấm</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ăn</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năn</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sám</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hối</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bao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tội</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lệ</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đã</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làm</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thân</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xa</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não</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nề</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X</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in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dâng</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lên</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đây</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niềm</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thành</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tin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yêu</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mến</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đến</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muôn</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đời</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hát</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ca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trời</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chẳng</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ngơi</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en-US" sz="5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3679527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5600" b="1" u="sng" dirty="0">
                <a:solidFill>
                  <a:schemeClr val="bg1"/>
                </a:solidFill>
                <a:effectLst>
                  <a:outerShdw blurRad="38100" dist="38100" dir="2700000" algn="tl">
                    <a:srgbClr val="000000">
                      <a:alpha val="43137"/>
                    </a:srgbClr>
                  </a:outerShdw>
                </a:effectLst>
                <a:latin typeface="+mj-lt"/>
                <a:ea typeface="SimHei" panose="02010609060101010101" pitchFamily="49" charset="-122"/>
                <a:cs typeface="Times New Roman" panose="02020603050405020304" pitchFamily="18" charset="0"/>
              </a:rPr>
              <a:t/>
            </a:r>
            <a:br>
              <a:rPr lang="en-US" altLang="en-US" sz="5600" b="1" u="sng" dirty="0">
                <a:solidFill>
                  <a:schemeClr val="bg1"/>
                </a:solidFill>
                <a:effectLst>
                  <a:outerShdw blurRad="38100" dist="38100" dir="2700000" algn="tl">
                    <a:srgbClr val="000000">
                      <a:alpha val="43137"/>
                    </a:srgbClr>
                  </a:outerShdw>
                </a:effectLst>
                <a:latin typeface="+mj-lt"/>
                <a:ea typeface="SimHei" panose="02010609060101010101" pitchFamily="49" charset="-122"/>
                <a:cs typeface="Times New Roman" panose="02020603050405020304" pitchFamily="18" charset="0"/>
              </a:rPr>
            </a:br>
            <a:r>
              <a:rPr lang="en-US" altLang="en-US" sz="5600" b="1" u="sng" dirty="0">
                <a:solidFill>
                  <a:srgbClr val="FFFF00"/>
                </a:solidFill>
                <a:effectLst>
                  <a:outerShdw blurRad="38100" dist="38100" dir="2700000" algn="tl">
                    <a:srgbClr val="000000">
                      <a:alpha val="43137"/>
                    </a:srgbClr>
                  </a:outerShdw>
                </a:effectLst>
                <a:latin typeface="+mj-lt"/>
                <a:ea typeface="SimHei" panose="02010609060101010101" pitchFamily="49" charset="-122"/>
                <a:cs typeface="Times New Roman" panose="02020603050405020304" pitchFamily="18" charset="0"/>
              </a:rPr>
              <a:t>Tk2:</a:t>
            </a:r>
            <a:r>
              <a:rPr lang="en-US" altLang="en-US" sz="5600" b="1" dirty="0">
                <a:solidFill>
                  <a:schemeClr val="bg1"/>
                </a:solidFill>
                <a:effectLst>
                  <a:outerShdw blurRad="38100" dist="38100" dir="2700000" algn="tl">
                    <a:srgbClr val="000000">
                      <a:alpha val="43137"/>
                    </a:srgbClr>
                  </a:outerShdw>
                </a:effectLst>
                <a:latin typeface="+mj-lt"/>
                <a:ea typeface="SimHei" panose="02010609060101010101" pitchFamily="49" charset="-122"/>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tội</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nhận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lấy</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bao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nhục</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hình</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mình</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gánh</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chịu</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tội</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tình</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của</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bao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thế</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nhân</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Tình</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của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như</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trời</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biển</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bao la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rộng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cho</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cuộc</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sống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sáng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ngời</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tươi</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mới</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từ</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đây</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r>
            <a:b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br>
            <a:endPar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1912200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6000" b="1" i="0" u="sng" dirty="0">
                <a:solidFill>
                  <a:srgbClr val="FFFF00"/>
                </a:solidFill>
                <a:effectLst>
                  <a:outerShdw blurRad="38100" dist="38100" dir="2700000" algn="tl">
                    <a:srgbClr val="000000">
                      <a:alpha val="43137"/>
                    </a:srgbClr>
                  </a:outerShdw>
                </a:effectLst>
                <a:latin typeface="+mj-lt"/>
              </a:rPr>
              <a:t>Ð</a:t>
            </a:r>
            <a:r>
              <a:rPr lang="en-US" sz="6000" b="1" i="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a:t>
            </a:r>
            <a:r>
              <a:rPr lang="vi-VN" sz="6000" b="1" i="0" u="sng" dirty="0">
                <a:solidFill>
                  <a:srgbClr val="FFFF00"/>
                </a:solidFill>
                <a:effectLst>
                  <a:outerShdw blurRad="38100" dist="38100" dir="2700000" algn="tl">
                    <a:srgbClr val="000000">
                      <a:alpha val="43137"/>
                    </a:srgbClr>
                  </a:outerShdw>
                </a:effectLst>
                <a:latin typeface="+mj-lt"/>
              </a:rPr>
              <a:t>:</a:t>
            </a:r>
            <a:r>
              <a:rPr lang="vi-VN" sz="6000" b="1" i="0" dirty="0">
                <a:solidFill>
                  <a:schemeClr val="bg1"/>
                </a:solidFill>
                <a:effectLst>
                  <a:outerShdw blurRad="38100" dist="38100" dir="2700000" algn="tl">
                    <a:srgbClr val="000000">
                      <a:alpha val="43137"/>
                    </a:srgbClr>
                  </a:outerShdw>
                </a:effectLst>
                <a:latin typeface="+mj-lt"/>
              </a:rPr>
              <a:t> </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Xin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dâng</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lên</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tấm</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ăn</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năn</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sám</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hối</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bao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tội</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lệ</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đã</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làm</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thân</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xa</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não</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nề</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X</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in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dâng</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lên</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đây</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niềm</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thành</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tin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yêu</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mến</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đến</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muôn</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đời</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hát</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ca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trời</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chẳng</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ngơi</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en-US" sz="5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214407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2961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CHÚA NHẬT LỄ LÁ</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37762391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6000" b="1" dirty="0" err="1">
                <a:solidFill>
                  <a:srgbClr val="FFFF00"/>
                </a:solidFill>
                <a:effectLst>
                  <a:outerShdw blurRad="38100" dist="38100" dir="2700000" algn="tl">
                    <a:srgbClr val="000000">
                      <a:alpha val="43137"/>
                    </a:srgbClr>
                  </a:outerShdw>
                </a:effectLst>
                <a:latin typeface="+mj-lt"/>
                <a:cs typeface="Times New Roman" pitchFamily="18" charset="0"/>
              </a:rPr>
              <a:t>Nguyện</a:t>
            </a:r>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FFFF00"/>
                </a:solidFill>
                <a:effectLst>
                  <a:outerShdw blurRad="38100" dist="38100" dir="2700000" algn="tl">
                    <a:srgbClr val="000000">
                      <a:alpha val="43137"/>
                    </a:srgbClr>
                  </a:outerShdw>
                </a:effectLst>
                <a:latin typeface="+mj-lt"/>
                <a:cs typeface="Times New Roman" pitchFamily="18" charset="0"/>
              </a:rPr>
              <a:t>Hiệp</a:t>
            </a:r>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 </a:t>
            </a:r>
            <a:b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6000" b="1" dirty="0" err="1">
                <a:solidFill>
                  <a:srgbClr val="FFFF00"/>
                </a:solidFill>
                <a:effectLst>
                  <a:outerShdw blurRad="38100" dist="38100" dir="2700000" algn="tl">
                    <a:srgbClr val="000000">
                      <a:alpha val="43137"/>
                    </a:srgbClr>
                  </a:outerShdw>
                </a:effectLst>
                <a:latin typeface="+mj-lt"/>
                <a:cs typeface="Times New Roman" pitchFamily="18" charset="0"/>
              </a:rPr>
              <a:t>Trên</a:t>
            </a:r>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FFFF00"/>
                </a:solidFill>
                <a:effectLst>
                  <a:outerShdw blurRad="38100" dist="38100" dir="2700000" algn="tl">
                    <a:srgbClr val="000000">
                      <a:alpha val="43137"/>
                    </a:srgbClr>
                  </a:outerShdw>
                </a:effectLst>
                <a:latin typeface="+mj-lt"/>
                <a:cs typeface="Times New Roman" pitchFamily="18" charset="0"/>
              </a:rPr>
              <a:t>Đỉnh</a:t>
            </a:r>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FFFF00"/>
                </a:solidFill>
                <a:effectLst>
                  <a:outerShdw blurRad="38100" dist="38100" dir="2700000" algn="tl">
                    <a:srgbClr val="000000">
                      <a:alpha val="43137"/>
                    </a:srgbClr>
                  </a:outerShdw>
                </a:effectLst>
                <a:latin typeface="+mj-lt"/>
                <a:cs typeface="Times New Roman" pitchFamily="18" charset="0"/>
              </a:rPr>
              <a:t>Đồi</a:t>
            </a:r>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FFFF00"/>
                </a:solidFill>
                <a:effectLst>
                  <a:outerShdw blurRad="38100" dist="38100" dir="2700000" algn="tl">
                    <a:srgbClr val="000000">
                      <a:alpha val="43137"/>
                    </a:srgbClr>
                  </a:outerShdw>
                </a:effectLst>
                <a:latin typeface="+mj-lt"/>
                <a:cs typeface="Times New Roman" pitchFamily="18" charset="0"/>
              </a:rPr>
              <a:t>Xa</a:t>
            </a:r>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4000" b="1" dirty="0" err="1">
                <a:solidFill>
                  <a:srgbClr val="FFFF00"/>
                </a:solidFill>
                <a:effectLst>
                  <a:outerShdw blurRad="38100" dist="38100" dir="2700000" algn="tl">
                    <a:srgbClr val="000000">
                      <a:alpha val="43137"/>
                    </a:srgbClr>
                  </a:outerShdw>
                </a:effectLst>
                <a:latin typeface="+mj-lt"/>
                <a:cs typeface="Times New Roman" pitchFamily="18" charset="0"/>
              </a:rPr>
              <a:t>Thiên</a:t>
            </a:r>
            <a:r>
              <a:rPr lang="en-US" sz="4000" b="1" dirty="0">
                <a:solidFill>
                  <a:srgbClr val="FFFF00"/>
                </a:solidFill>
                <a:effectLst>
                  <a:outerShdw blurRad="38100" dist="38100" dir="2700000" algn="tl">
                    <a:srgbClr val="000000">
                      <a:alpha val="43137"/>
                    </a:srgbClr>
                  </a:outerShdw>
                </a:effectLst>
                <a:latin typeface="+mj-lt"/>
                <a:cs typeface="Times New Roman" pitchFamily="18" charset="0"/>
              </a:rPr>
              <a:t> Thu</a:t>
            </a:r>
            <a:endParaRPr lang="vi-VN" sz="48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Tk1:</a:t>
            </a:r>
            <a:r>
              <a:rPr lang="en-US" sz="6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Nơi hoang vu chiều đã xuống âm u. Trên đồi cao hàng cây nghiêng gió lao xao ôi cơn gió nào. Nơi đồi xa Ngài đã chết giang tay trọn kiếp chết với đắng cay chết với đọa đày</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vi-VN" sz="6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856212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Cơn đau kia rồi cũng sẽ tan nhanh. Xin tình yêu Người vẫn luôn nở trên môi lời xin với đời. Xin tình yêu Người hãy đến cho say hồn mến với những kính tin mãi trong đẹp xinh.</a:t>
            </a:r>
            <a:endParaRPr lang="vi-VN" sz="6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099754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6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 đã chết trên nơi hoang vu dấu chân mịt mù lê trên gai chông với đôi vai gầy xa xôi đơn côi về nơi ngất ngây. </a:t>
            </a:r>
            <a:endParaRPr lang="vi-VN" sz="6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0404665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Hoan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hô</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Vua</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Đa-vít</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hoan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hô</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Vua</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Đa-vít</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Đấng</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nhân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danh</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mà</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đến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Hoan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hô</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Vua</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Đa-vít</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hoan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hô</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Vua</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Đa-vít</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Đấng</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nhân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danh</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mà</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đến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860800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Tình yêu đó trong tim con đây m</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ế</a:t>
            </a:r>
            <a:r>
              <a:rPr lang="vi-VN"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 yêu đêm ngày ôi cao siêu thay Chúa thương con rồi con như chơi vơi trên dòng nước trôi.</a:t>
            </a:r>
            <a:endParaRPr lang="vi-VN"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17428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Tk</a:t>
            </a:r>
            <a:r>
              <a:rPr lang="vi-VN"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2</a:t>
            </a:r>
            <a:r>
              <a:rPr lang="en-US"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6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Nơi mênh mông chiều đã xuống bơ vơ. Bên đồi kia làn mây theo gió bay bay về nơi cuối trời. Con người ơi! Ngài đã đến thương yêu trần thế kiếp sống khổ đau kiếp sống lỗi tội. </a:t>
            </a:r>
            <a:endParaRPr lang="vi-VN" sz="8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383325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36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36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3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Trong đơn côi tình yêu đã chơi vơi. Nhưng tình yêu Ngài vẫn như bóng thiên thu người ơi ngóng chờ. Xin tình yêu Ngài dâng hiến cho con được sống mãi mãi chẳng quên Chúa là tình yêu.</a:t>
            </a:r>
            <a:endParaRPr lang="vi-VN"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312189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6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 đã chết trên nơi hoang vu dấu chân mịt mù lê trên gai chông với đôi vai gầy xa xôi đơn côi về nơi ngất ngây. </a:t>
            </a:r>
            <a:endParaRPr lang="vi-VN" sz="6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859748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Tình yêu đó trong tim con đây m</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ế</a:t>
            </a:r>
            <a:r>
              <a:rPr lang="vi-VN"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 yêu đêm ngày ôi cao siêu thay Chúa thương con rồi con như chơi vơi trên dòng nước trôi.</a:t>
            </a:r>
            <a:endParaRPr lang="vi-VN" sz="6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046772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Tk</a:t>
            </a:r>
            <a:r>
              <a:rPr lang="vi-VN"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3</a:t>
            </a:r>
            <a:r>
              <a:rPr lang="en-US"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6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dirty="0">
                <a:solidFill>
                  <a:schemeClr val="bg1"/>
                </a:solidFill>
                <a:effectLst>
                  <a:outerShdw blurRad="38100" dist="38100" dir="2700000" algn="tl">
                    <a:srgbClr val="000000">
                      <a:alpha val="43137"/>
                    </a:srgbClr>
                  </a:outerShdw>
                </a:effectLst>
                <a:latin typeface="+mj-lt"/>
              </a:rPr>
              <a:t> </a:t>
            </a:r>
            <a:r>
              <a:rPr lang="vi-VN"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Giê-su ơi</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vi-VN"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Ngài đã chết cho con. Xin tình yêu Ngài dạy con biết thứ tha và biết đáp đền. Như Ngài xưa ngàn cay đắng nhưng luôn trầm lắng yêu thương thế nhân tha muôn lỗi lầm. </a:t>
            </a:r>
            <a:endParaRPr lang="vi-VN" sz="8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2690908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36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36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3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Giê-su </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ơ</a:t>
            </a:r>
            <a:r>
              <a:rPr lang="vi-VN"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i</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vi-VN"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Ngài đã chết cho con. Nguyện từ đây đời con sẽ biến đau thương thành muôn đóa hồng. Xin tình yêu Ngài ghi khắc tim con tình mến, mến Chúa thiết tha như trên đồi xa.</a:t>
            </a:r>
            <a:endParaRPr lang="vi-VN"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6235493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6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 đã chết trên nơi hoang vu dấu chân mịt mù lê trên gai chông với đôi vai gầy xa xôi đơn côi về nơi ngất ngây. </a:t>
            </a:r>
            <a:endParaRPr lang="vi-VN" sz="6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197621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Tình yêu đó trong tim con đây m</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ế</a:t>
            </a:r>
            <a:r>
              <a:rPr lang="vi-VN"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 yêu đêm ngày ôi cao siêu thay Chúa thương con rồi con như chơi vơi trên dòng nước trôi.</a:t>
            </a:r>
            <a:endParaRPr lang="vi-VN" sz="6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359952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CHÚA NHẬT LỄ LÁ</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40874802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fontScale="90000"/>
          </a:bodyPr>
          <a:lstStyle/>
          <a:p>
            <a:pPr algn="just"/>
            <a:r>
              <a:rPr lang="en-US" sz="6000" b="1" u="sng" dirty="0">
                <a:solidFill>
                  <a:srgbClr val="FFFF00"/>
                </a:solidFill>
                <a:effectLst>
                  <a:outerShdw blurRad="38100" dist="38100" dir="2700000" algn="tl">
                    <a:srgbClr val="000000">
                      <a:alpha val="43137"/>
                    </a:srgbClr>
                  </a:outerShdw>
                </a:effectLst>
                <a:latin typeface="+mj-lt"/>
                <a:cs typeface="Times New Roman" pitchFamily="18" charset="0"/>
              </a:rPr>
              <a:t>Tk2:</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200" b="1" i="0" dirty="0">
                <a:solidFill>
                  <a:schemeClr val="bg1"/>
                </a:solidFill>
                <a:effectLst>
                  <a:outerShdw blurRad="38100" dist="38100" dir="2700000" algn="tl">
                    <a:srgbClr val="000000">
                      <a:alpha val="43137"/>
                    </a:srgbClr>
                  </a:outerShdw>
                </a:effectLst>
                <a:latin typeface="+mj-lt"/>
              </a:rPr>
              <a:t>Ca mừng Con Chúa là Vua chúng ta, muôn dân khắp nơi vỗ ta hoà ca. Này Vua ngự đến tiếng kèn tấu vang, hát ca reo mừng này ngày khải hoàn</a:t>
            </a:r>
            <a:endParaRPr lang="en-US" sz="6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237899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br>
            <a:r>
              <a:rPr lang="vi-VN" sz="6000" b="1" dirty="0">
                <a:solidFill>
                  <a:srgbClr val="FFFF00"/>
                </a:solidFill>
                <a:effectLst>
                  <a:outerShdw blurRad="38100" dist="38100" dir="2700000" algn="tl">
                    <a:srgbClr val="000000">
                      <a:alpha val="43137"/>
                    </a:srgbClr>
                  </a:outerShdw>
                </a:effectLst>
                <a:cs typeface="Times New Roman" pitchFamily="18" charset="0"/>
              </a:rPr>
              <a:t>Tình Mẹ</a:t>
            </a:r>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br>
            <a:r>
              <a:rPr lang="vi-VN" sz="4000" b="1" dirty="0">
                <a:solidFill>
                  <a:srgbClr val="FFFF00"/>
                </a:solidFill>
                <a:effectLst>
                  <a:outerShdw blurRad="38100" dist="38100" dir="2700000" algn="tl">
                    <a:srgbClr val="000000">
                      <a:alpha val="43137"/>
                    </a:srgbClr>
                  </a:outerShdw>
                </a:effectLst>
                <a:cs typeface="Times New Roman" pitchFamily="18" charset="0"/>
              </a:rPr>
              <a:t>Phương Anh </a:t>
            </a:r>
            <a:endParaRPr lang="vi-VN" sz="80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695950"/>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Tk1:</a:t>
            </a:r>
            <a:r>
              <a:rPr lang="en-US" sz="4800" dirty="0">
                <a:solidFill>
                  <a:schemeClr val="bg1"/>
                </a:solidFill>
                <a:effectLst>
                  <a:outerShdw blurRad="38100" dist="38100" dir="2700000" algn="tl">
                    <a:srgbClr val="000000">
                      <a:alpha val="43137"/>
                    </a:srgbClr>
                  </a:outerShdw>
                </a:effectLst>
                <a:latin typeface="+mj-lt"/>
              </a:rPr>
              <a:t> </a:t>
            </a:r>
            <a:r>
              <a:rPr lang="vi-VN"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Tình Mẹ ngọn núi Li-ban, chiều cao sánh sao cho bằng. Tình Mẹ, tình Mẹ như ngọn Can-vê. Lòng Mẹ, lòng Mẹ muôn dặm cao sâu.</a:t>
            </a:r>
            <a:br>
              <a:rPr lang="vi-VN"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br>
            <a:endParaRPr lang="vi-VN"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958613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229350"/>
          </a:xfrm>
        </p:spPr>
        <p:txBody>
          <a:bodyPr>
            <a:noAutofit/>
          </a:bodyPr>
          <a:lstStyle/>
          <a:p>
            <a:pPr algn="just"/>
            <a:r>
              <a:rPr lang="en-US" sz="3600" b="1"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36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3600" dirty="0">
                <a:solidFill>
                  <a:schemeClr val="bg1"/>
                </a:solidFill>
                <a:effectLst>
                  <a:outerShdw blurRad="38100" dist="38100" dir="2700000" algn="tl">
                    <a:srgbClr val="000000">
                      <a:alpha val="43137"/>
                    </a:srgbClr>
                  </a:outerShdw>
                </a:effectLst>
                <a:latin typeface="+mj-lt"/>
              </a:rPr>
              <a:t> </a:t>
            </a:r>
            <a:r>
              <a:rPr lang="vi-VN" sz="1600" b="0" i="0" dirty="0">
                <a:solidFill>
                  <a:schemeClr val="bg1"/>
                </a:solidFill>
                <a:effectLst>
                  <a:outerShdw blurRad="38100" dist="38100" dir="2700000" algn="tl">
                    <a:srgbClr val="000000">
                      <a:alpha val="43137"/>
                    </a:srgbClr>
                  </a:outerShdw>
                </a:effectLst>
                <a:latin typeface="+mj-lt"/>
              </a:rPr>
              <a:t> </a:t>
            </a:r>
            <a:r>
              <a:rPr lang="vi-VN" sz="4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can-vê chiều nào Mẹ đứng đó trong thương đau, trong xác thân Giê-su, trong nát tan con tim, trong đớn đau thâm sâu vì đoàn con. Con xin cùng Mẹ chịu hiến tế trên Can-vê, mang trái tim Giê-su, ôm ấp trong tâm tư, dâng hiến cho nhân sinh trót một đời.</a:t>
            </a:r>
            <a:br>
              <a:rPr lang="vi-VN" sz="4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br>
            <a:endPar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695950"/>
          </a:xfrm>
        </p:spPr>
        <p:txBody>
          <a:bodyPr>
            <a:noAutofit/>
          </a:bodyPr>
          <a:lstStyle/>
          <a:p>
            <a:pPr algn="just"/>
            <a:r>
              <a:rPr lang="vi-VN"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Tk2</a:t>
            </a:r>
            <a:r>
              <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800" dirty="0">
                <a:solidFill>
                  <a:schemeClr val="bg1"/>
                </a:solidFill>
                <a:effectLst>
                  <a:outerShdw blurRad="38100" dist="38100" dir="2700000" algn="tl">
                    <a:srgbClr val="000000">
                      <a:alpha val="43137"/>
                    </a:srgbClr>
                  </a:outerShdw>
                </a:effectLst>
                <a:latin typeface="+mj-lt"/>
              </a:rPr>
              <a:t> </a:t>
            </a:r>
            <a:r>
              <a:rPr lang="vi-VN"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Tình Mẹ tận hiến cho con để con giống như Ngôi Lời. Tình Mẹ, tình Mẹ như biển bao la. Lòng Mẹ đầy tình nhân hậu của Cha.</a:t>
            </a:r>
            <a:endParaRPr lang="vi-VN"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1839298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229350"/>
          </a:xfrm>
        </p:spPr>
        <p:txBody>
          <a:bodyPr>
            <a:noAutofit/>
          </a:bodyPr>
          <a:lstStyle/>
          <a:p>
            <a:pPr algn="just"/>
            <a:r>
              <a:rPr lang="en-US" sz="3600" b="1"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36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3600" dirty="0">
                <a:solidFill>
                  <a:schemeClr val="bg1"/>
                </a:solidFill>
                <a:effectLst>
                  <a:outerShdw blurRad="38100" dist="38100" dir="2700000" algn="tl">
                    <a:srgbClr val="000000">
                      <a:alpha val="43137"/>
                    </a:srgbClr>
                  </a:outerShdw>
                </a:effectLst>
                <a:latin typeface="+mj-lt"/>
              </a:rPr>
              <a:t> </a:t>
            </a:r>
            <a:r>
              <a:rPr lang="vi-VN" sz="1600" b="0" i="0" dirty="0">
                <a:solidFill>
                  <a:schemeClr val="bg1"/>
                </a:solidFill>
                <a:effectLst>
                  <a:outerShdw blurRad="38100" dist="38100" dir="2700000" algn="tl">
                    <a:srgbClr val="000000">
                      <a:alpha val="43137"/>
                    </a:srgbClr>
                  </a:outerShdw>
                </a:effectLst>
                <a:latin typeface="+mj-lt"/>
              </a:rPr>
              <a:t> </a:t>
            </a:r>
            <a:r>
              <a:rPr lang="vi-VN" sz="4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can-vê chiều nào Mẹ đứng đó trong thương đau, trong xác thân Giê-su, trong nát tan con tim, trong đớn đau thâm sâu vì đoàn con. Con xin cùng Mẹ chịu hiến tế trên Can-vê, mang trái tim Giê-su, ôm ấp trong tâm tư, dâng hiến cho nhân sinh trót một đời.</a:t>
            </a:r>
            <a:br>
              <a:rPr lang="vi-VN" sz="4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br>
            <a:endPar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1135179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76250"/>
            <a:ext cx="9144000" cy="6172200"/>
          </a:xfrm>
        </p:spPr>
        <p:txBody>
          <a:bodyPr>
            <a:noAutofit/>
          </a:bodyPr>
          <a:lstStyle/>
          <a:p>
            <a:pPr algn="just"/>
            <a:r>
              <a:rPr lang="vi-VN"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Tk3</a:t>
            </a:r>
            <a:r>
              <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800" dirty="0">
                <a:solidFill>
                  <a:schemeClr val="bg1"/>
                </a:solidFill>
                <a:effectLst>
                  <a:outerShdw blurRad="38100" dist="38100" dir="2700000" algn="tl">
                    <a:srgbClr val="000000">
                      <a:alpha val="43137"/>
                    </a:srgbClr>
                  </a:outerShdw>
                </a:effectLst>
                <a:latin typeface="+mj-lt"/>
              </a:rPr>
              <a:t> </a:t>
            </a:r>
            <a:r>
              <a:rPr lang="vi-VN"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Đường dài sỏi đá hôm nay, Mẹ mang trái tim đau buồn: Mẹ nhìn, Mẹ nhìn nhân loại đau thương, tặng lời, tặng lời khuyên nhủ yêu đương.</a:t>
            </a:r>
            <a:endParaRPr lang="vi-VN"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2477898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229350"/>
          </a:xfrm>
        </p:spPr>
        <p:txBody>
          <a:bodyPr>
            <a:noAutofit/>
          </a:bodyPr>
          <a:lstStyle/>
          <a:p>
            <a:pPr algn="just"/>
            <a:r>
              <a:rPr lang="en-US" sz="3600" b="1"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36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3600" dirty="0">
                <a:solidFill>
                  <a:schemeClr val="bg1"/>
                </a:solidFill>
                <a:effectLst>
                  <a:outerShdw blurRad="38100" dist="38100" dir="2700000" algn="tl">
                    <a:srgbClr val="000000">
                      <a:alpha val="43137"/>
                    </a:srgbClr>
                  </a:outerShdw>
                </a:effectLst>
                <a:latin typeface="+mj-lt"/>
              </a:rPr>
              <a:t> </a:t>
            </a:r>
            <a:r>
              <a:rPr lang="vi-VN" sz="1600" b="0" i="0" dirty="0">
                <a:solidFill>
                  <a:schemeClr val="bg1"/>
                </a:solidFill>
                <a:effectLst>
                  <a:outerShdw blurRad="38100" dist="38100" dir="2700000" algn="tl">
                    <a:srgbClr val="000000">
                      <a:alpha val="43137"/>
                    </a:srgbClr>
                  </a:outerShdw>
                </a:effectLst>
                <a:latin typeface="+mj-lt"/>
              </a:rPr>
              <a:t> </a:t>
            </a:r>
            <a:r>
              <a:rPr lang="vi-VN" sz="4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can-vê chiều nào Mẹ đứng đó trong thương đau, trong xác thân Giê-su, trong nát tan con tim, trong đớn đau thâm sâu vì đoàn con. Con xin cùng Mẹ chịu hiến tế trên Can-vê, mang trái tim Giê-su, ôm ấp trong tâm tư, dâng hiến cho nhân sinh trót một đời.</a:t>
            </a:r>
            <a:br>
              <a:rPr lang="vi-VN" sz="4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br>
            <a:endPar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7949202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CHÚA NHẬT LỄ LÁ</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19202303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Hoan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hô</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Vua</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Đa-vít</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hoan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hô</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Vua</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Đa-vít</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Đấng</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nhân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danh</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mà</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đến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Hoan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hô</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Vua</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Đa-vít</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hoan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hô</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Vua</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Đa-vít</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Đấng</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nhân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danh</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mà</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đến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527144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2969098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3350"/>
            <a:ext cx="5334000" cy="2744322"/>
          </a:xfrm>
          <a:prstGeom prst="rect">
            <a:avLst/>
          </a:prstGeom>
        </p:spPr>
      </p:pic>
      <p:sp>
        <p:nvSpPr>
          <p:cNvPr id="6" name="Rectangle 5"/>
          <p:cNvSpPr/>
          <p:nvPr/>
        </p:nvSpPr>
        <p:spPr>
          <a:xfrm>
            <a:off x="0" y="2647950"/>
            <a:ext cx="8229600" cy="2062103"/>
          </a:xfrm>
          <a:prstGeom prst="rect">
            <a:avLst/>
          </a:prstGeom>
        </p:spPr>
        <p:txBody>
          <a:bodyPr wrap="square">
            <a:spAutoFit/>
          </a:bodyPr>
          <a:lstStyle/>
          <a:p>
            <a:r>
              <a:rPr lang="en-US" sz="2800" b="1" u="sng" dirty="0" err="1">
                <a:solidFill>
                  <a:srgbClr val="FFFF00"/>
                </a:solidFill>
              </a:rPr>
              <a:t>Bài</a:t>
            </a:r>
            <a:r>
              <a:rPr lang="en-US" sz="2800" b="1" u="sng" dirty="0">
                <a:solidFill>
                  <a:srgbClr val="FFFF00"/>
                </a:solidFill>
              </a:rPr>
              <a:t> </a:t>
            </a:r>
            <a:r>
              <a:rPr lang="en-US" sz="2800" b="1" u="sng" dirty="0" err="1">
                <a:solidFill>
                  <a:srgbClr val="FFFF00"/>
                </a:solidFill>
              </a:rPr>
              <a:t>Đọc</a:t>
            </a:r>
            <a:r>
              <a:rPr lang="en-US" sz="2800" b="1" u="sng" dirty="0">
                <a:solidFill>
                  <a:srgbClr val="FFFF00"/>
                </a:solidFill>
              </a:rPr>
              <a:t> 1</a:t>
            </a:r>
          </a:p>
          <a:p>
            <a:r>
              <a:rPr lang="vi-VN" sz="2800" b="1" i="1" dirty="0">
                <a:solidFill>
                  <a:schemeClr val="bg1"/>
                </a:solidFill>
              </a:rPr>
              <a:t>Tôi đã không che mặt khi bị mắng nhiếc phỉ nhổ, tôi biết mình sẽ không phải thẹn thùng.</a:t>
            </a:r>
          </a:p>
          <a:p>
            <a:r>
              <a:rPr lang="vi-VN" sz="4400" b="1" dirty="0">
                <a:solidFill>
                  <a:srgbClr val="FFFF00"/>
                </a:solidFill>
              </a:rPr>
              <a:t>Bài trích sách ngôn sứ I-sai-a.</a:t>
            </a:r>
            <a:endParaRPr lang="en-US" sz="4400" b="1" dirty="0">
              <a:solidFill>
                <a:srgbClr val="FFFF0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190500"/>
            <a:ext cx="3505200" cy="3505200"/>
          </a:xfrm>
          <a:prstGeom prst="rect">
            <a:avLst/>
          </a:prstGeom>
        </p:spPr>
      </p:pic>
    </p:spTree>
    <p:extLst>
      <p:ext uri="{BB962C8B-B14F-4D97-AF65-F5344CB8AC3E}">
        <p14:creationId xmlns:p14="http://schemas.microsoft.com/office/powerpoint/2010/main" val="40610176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Chúa Nhật II Mùa Chay Năm C 2022</Template>
  <TotalTime>522</TotalTime>
  <Words>1571</Words>
  <Application>Microsoft Office PowerPoint</Application>
  <PresentationFormat>On-screen Show (16:9)</PresentationFormat>
  <Paragraphs>75</Paragraphs>
  <Slides>67</Slides>
  <Notes>3</Notes>
  <HiddenSlides>0</HiddenSlides>
  <MMClips>0</MMClips>
  <ScaleCrop>false</ScaleCrop>
  <HeadingPairs>
    <vt:vector size="4" baseType="variant">
      <vt:variant>
        <vt:lpstr>Theme</vt:lpstr>
      </vt:variant>
      <vt:variant>
        <vt:i4>7</vt:i4>
      </vt:variant>
      <vt:variant>
        <vt:lpstr>Slide Titles</vt:lpstr>
      </vt:variant>
      <vt:variant>
        <vt:i4>67</vt:i4>
      </vt:variant>
    </vt:vector>
  </HeadingPairs>
  <TitlesOfParts>
    <vt:vector size="74" baseType="lpstr">
      <vt:lpstr>Office Theme</vt:lpstr>
      <vt:lpstr>5_Office Theme</vt:lpstr>
      <vt:lpstr>4_Office Theme</vt:lpstr>
      <vt:lpstr>6_Office Theme</vt:lpstr>
      <vt:lpstr>7_Office Theme</vt:lpstr>
      <vt:lpstr>11_Office Theme</vt:lpstr>
      <vt:lpstr>1_Office Theme</vt:lpstr>
      <vt:lpstr>PowerPoint Presentation</vt:lpstr>
      <vt:lpstr>CHÚA NHẬT LỄ LÁ</vt:lpstr>
      <vt:lpstr>Ca Nhập Lễ Hoan Hô Con Vua Đavit Lm. Mi Trầm</vt:lpstr>
      <vt:lpstr>Tk1: Tay cầm nhành lá miệng luôn hát ca, tung hô Chúa ta khúc khải hoàn ca. Này muôn cửa hỡi hãy mở cánh cao, đón Vua muôn đời này Người tiến vào.</vt:lpstr>
      <vt:lpstr>Đk: Hoan hô Con Vua Đa-vít, hoan hô Con Vua Đa-vít Đấng nhân danh Chúa mà đến. Hoan hô Con Vua Đa-vít, hoan hô Con Vua Đa-vít Đấng nhân danh Chúa mà đến.</vt:lpstr>
      <vt:lpstr>Tk2: Ca mừng Con Chúa là Vua chúng ta, muôn dân khắp nơi vỗ ta hoà ca. Này Vua ngự đến tiếng kèn tấu vang, hát ca reo mừng này ngày khải hoàn</vt:lpstr>
      <vt:lpstr>Đk: Hoan hô Con Vua Đa-vít, hoan hô Con Vua Đa-vít Đấng nhân danh Chúa mà đến. Hoan hô Con Vua Đa-vít, hoan hô Con Vua Đa-vít Đấng nhân danh Chúa mà đến.</vt:lpstr>
      <vt:lpstr>PowerPoint Presentation</vt:lpstr>
      <vt:lpstr>PowerPoint Presentation</vt:lpstr>
      <vt:lpstr> </vt:lpstr>
      <vt:lpstr>Đk: Ôi Thiên Chúa, ôi Thiên Chúa sao Ngài nỡ bỏ con.</vt:lpstr>
      <vt:lpstr>Tk1: Bao người nhiếc mắng, vừa thấy bóng con là họ đã chê bai: Tên này luôn kính tin Chúa Trời, nếu thương tình, hẳn là Ngài lo giải thoát</vt:lpstr>
      <vt:lpstr>Đk: Ôi Thiên Chúa, ôi Thiên Chúa sao Ngài nỡ bỏ con.</vt:lpstr>
      <vt:lpstr>Tk2: Ác thù xấn tới, tựa lũ chó vây chặt, đâm thủng chân tay. Xương xẩu con đếm xem vắn dài, mắt căm hờn nhìn chòng chọc con nhạo báng. </vt:lpstr>
      <vt:lpstr>Đk: Ôi Thiên Chúa, ôi Thiên Chúa sao Ngài nỡ bỏ con.</vt:lpstr>
      <vt:lpstr>Tk3: Chia phần áo khoác, còn chiếc áo trong họ cũng bắt thăm luôn. Ôi lạy Thiên Chúa con nương nhờ, cứu con cùng, Ngài đừng lìa xa, bỏ thí. </vt:lpstr>
      <vt:lpstr>Đk: Ôi Thiên Chúa, ôi Thiên Chúa sao Ngài nỡ bỏ con.</vt:lpstr>
      <vt:lpstr>Tk4: Con nguyện mãi mãi, truyền bá Thánh Danh Ngài cho khắp anh em. Xin được lên tiếng nơi công hội, tiến dâng Ngài một bài ngợi ca mừng kính. </vt:lpstr>
      <vt:lpstr>Đk: Ôi Thiên Chúa, ôi Thiên Chúa sao Ngài nỡ bỏ con.</vt:lpstr>
      <vt:lpstr>Tk5: Ai sợ kính Chúa, nào cất tiếng lên mà cung chúc tôn vinh. Miêu duệ Gia-cóp mau ca mừng, Ích-diên nào thần phục quyền uy của Chúa. </vt:lpstr>
      <vt:lpstr>Đk: Ôi Thiên Chúa, ôi Thiên Chúa sao Ngài nỡ bỏ con.</vt:lpstr>
      <vt:lpstr>PowerPoint Presentation</vt:lpstr>
      <vt:lpstr>Đức Ki-tô vì chúng ta đã vâng lời cho đến chết, và chết trên thập giá. Vì thế, Thiên Chúa đã tôn vinh Người, ban cho Người một danh hiệu vượt trên mọi danh hiệu.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Dâng Lời Sám Hối Lm. Thái Nguyên</vt:lpstr>
      <vt:lpstr>Tk1: Lạy Cha chí nhân xin Ngài đoái thương thế trần, nhờ lượng khoan hồng và lòng từ bi Chúa ơi! Nhờ Con một Chúa xuống đời chết cho nhân loại, ban ơn tha thứ trở về cùng Chúa từ nhân. </vt:lpstr>
      <vt:lpstr>Ðk: Xin dâng lên tấm lòng ăn năn sám hối bao tội lệ đã làm thân Chúa xót xa não nề. Xin dâng lên đây niềm thành tin yêu mến đến muôn đời hát ca chúc tụng Chúa trời chẳng ngơi.</vt:lpstr>
      <vt:lpstr> Tk2: Vì tội chúng con Chúa nhận lấy bao nhục hình một mình gánh chịu tội tình của bao thế nhân. Tình thương của Chúa như trời biển bao la rộng, cho con cuộc sống sáng ngời tươi mới từ đây.  </vt:lpstr>
      <vt:lpstr>Ðk: Xin dâng lên tấm lòng ăn năn sám hối bao tội lệ đã làm thân Chúa xót xa não nề. Xin dâng lên đây niềm thành tin yêu mến đến muôn đời hát ca chúc tụng Chúa trời chẳng ngơi.</vt:lpstr>
      <vt:lpstr>PowerPoint Presentation</vt:lpstr>
      <vt:lpstr>CHÚA NHẬT LỄ LÁ</vt:lpstr>
      <vt:lpstr>Ca Nguyện Hiệp Lễ  Trên Đỉnh Đồi Xa Thiên Thu</vt:lpstr>
      <vt:lpstr>Tk1: Nơi hoang vu chiều đã xuống âm u. Trên đồi cao hàng cây nghiêng gió lao xao ôi cơn gió nào. Nơi đồi xa Ngài đã chết giang tay trọn kiếp chết với đắng cay chết với đọa đày.</vt:lpstr>
      <vt:lpstr>***: Cơn đau kia rồi cũng sẽ tan nhanh. Xin tình yêu Người vẫn luôn nở trên môi lời xin với đời. Xin tình yêu Người hãy đến cho say hồn mến với những kính tin mãi trong đẹp xinh.</vt:lpstr>
      <vt:lpstr>Đk: Người đã chết trên nơi hoang vu dấu chân mịt mù lê trên gai chông với đôi vai gầy xa xôi đơn côi về nơi ngất ngây. </vt:lpstr>
      <vt:lpstr>***: Tình yêu đó trong tim con đây mến yêu đêm ngày ôi cao siêu thay Chúa thương con rồi con như chơi vơi trên dòng nước trôi.</vt:lpstr>
      <vt:lpstr>Tk2: Nơi mênh mông chiều đã xuống bơ vơ. Bên đồi kia làn mây theo gió bay bay về nơi cuối trời. Con người ơi! Ngài đã đến thương yêu trần thế kiếp sống khổ đau kiếp sống lỗi tội. </vt:lpstr>
      <vt:lpstr>***: Trong đơn côi tình yêu đã chơi vơi. Nhưng tình yêu Ngài vẫn như bóng thiên thu người ơi ngóng chờ. Xin tình yêu Ngài dâng hiến cho con được sống mãi mãi chẳng quên Chúa là tình yêu.</vt:lpstr>
      <vt:lpstr>Đk: Người đã chết trên nơi hoang vu dấu chân mịt mù lê trên gai chông với đôi vai gầy xa xôi đơn côi về nơi ngất ngây. </vt:lpstr>
      <vt:lpstr>***: Tình yêu đó trong tim con đây mến yêu đêm ngày ôi cao siêu thay Chúa thương con rồi con như chơi vơi trên dòng nước trôi.</vt:lpstr>
      <vt:lpstr>Tk3:  Giê-su ơi! Ngài đã chết cho con. Xin tình yêu Ngài dạy con biết thứ tha và biết đáp đền. Như Ngài xưa ngàn cay đắng nhưng luôn trầm lắng yêu thương thế nhân tha muôn lỗi lầm. </vt:lpstr>
      <vt:lpstr>***: Giê-su ơi! Ngài đã chết cho con. Nguyện từ đây đời con sẽ biến đau thương thành muôn đóa hồng. Xin tình yêu Ngài ghi khắc tim con tình mến, mến Chúa thiết tha như trên đồi xa.</vt:lpstr>
      <vt:lpstr>Đk: Người đã chết trên nơi hoang vu dấu chân mịt mù lê trên gai chông với đôi vai gầy xa xôi đơn côi về nơi ngất ngây. </vt:lpstr>
      <vt:lpstr>***: Tình yêu đó trong tim con đây mến yêu đêm ngày ôi cao siêu thay Chúa thương con rồi con như chơi vơi trên dòng nước trôi.</vt:lpstr>
      <vt:lpstr>CHÚA NHẬT LỄ LÁ</vt:lpstr>
      <vt:lpstr>Ca Kết Lễ Tình Mẹ Phương Anh </vt:lpstr>
      <vt:lpstr>Tk1: Tình Mẹ ngọn núi Li-ban, chiều cao sánh sao cho bằng. Tình Mẹ, tình Mẹ như ngọn Can-vê. Lòng Mẹ, lòng Mẹ muôn dặm cao sâu. </vt:lpstr>
      <vt:lpstr>Đk:  can-vê chiều nào Mẹ đứng đó trong thương đau, trong xác thân Giê-su, trong nát tan con tim, trong đớn đau thâm sâu vì đoàn con. Con xin cùng Mẹ chịu hiến tế trên Can-vê, mang trái tim Giê-su, ôm ấp trong tâm tư, dâng hiến cho nhân sinh trót một đời. </vt:lpstr>
      <vt:lpstr>Tk2:  Tình Mẹ tận hiến cho con để con giống như Ngôi Lời. Tình Mẹ, tình Mẹ như biển bao la. Lòng Mẹ đầy tình nhân hậu của Cha.</vt:lpstr>
      <vt:lpstr>Đk:  can-vê chiều nào Mẹ đứng đó trong thương đau, trong xác thân Giê-su, trong nát tan con tim, trong đớn đau thâm sâu vì đoàn con. Con xin cùng Mẹ chịu hiến tế trên Can-vê, mang trái tim Giê-su, ôm ấp trong tâm tư, dâng hiến cho nhân sinh trót một đời. </vt:lpstr>
      <vt:lpstr>Tk3: Đường dài sỏi đá hôm nay, Mẹ mang trái tim đau buồn: Mẹ nhìn, Mẹ nhìn nhân loại đau thương, tặng lời, tặng lời khuyên nhủ yêu đương.</vt:lpstr>
      <vt:lpstr>Đk:  can-vê chiều nào Mẹ đứng đó trong thương đau, trong xác thân Giê-su, trong nát tan con tim, trong đớn đau thâm sâu vì đoàn con. Con xin cùng Mẹ chịu hiến tế trên Can-vê, mang trái tim Giê-su, ôm ấp trong tâm tư, dâng hiến cho nhân sinh trót một đời. </vt:lpstr>
      <vt:lpstr>CHÚA NHẬT LỄ LÁ</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CHÚA NHẬT THỨ II  MÙA CHAY</dc:title>
  <dc:creator>anchinhphu79@gmail.com</dc:creator>
  <cp:lastModifiedBy>RePack by Diakov</cp:lastModifiedBy>
  <cp:revision>51</cp:revision>
  <dcterms:created xsi:type="dcterms:W3CDTF">2022-03-09T10:47:17Z</dcterms:created>
  <dcterms:modified xsi:type="dcterms:W3CDTF">2024-03-21T21:41:47Z</dcterms:modified>
</cp:coreProperties>
</file>