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708" r:id="rId3"/>
    <p:sldMasterId id="2147483716" r:id="rId4"/>
    <p:sldMasterId id="2147483736" r:id="rId5"/>
    <p:sldMasterId id="2147483748" r:id="rId6"/>
    <p:sldMasterId id="2147483760" r:id="rId7"/>
  </p:sldMasterIdLst>
  <p:notesMasterIdLst>
    <p:notesMasterId r:id="rId93"/>
  </p:notesMasterIdLst>
  <p:sldIdLst>
    <p:sldId id="256" r:id="rId8"/>
    <p:sldId id="2146" r:id="rId9"/>
    <p:sldId id="1982" r:id="rId10"/>
    <p:sldId id="1986" r:id="rId11"/>
    <p:sldId id="9687" r:id="rId12"/>
    <p:sldId id="9688" r:id="rId13"/>
    <p:sldId id="9689" r:id="rId14"/>
    <p:sldId id="9690" r:id="rId15"/>
    <p:sldId id="9691" r:id="rId16"/>
    <p:sldId id="9680" r:id="rId17"/>
    <p:sldId id="9661" r:id="rId18"/>
    <p:sldId id="9662" r:id="rId19"/>
    <p:sldId id="9667" r:id="rId20"/>
    <p:sldId id="9643" r:id="rId21"/>
    <p:sldId id="9671" r:id="rId22"/>
    <p:sldId id="9672" r:id="rId23"/>
    <p:sldId id="9673" r:id="rId24"/>
    <p:sldId id="9674" r:id="rId25"/>
    <p:sldId id="9675" r:id="rId26"/>
    <p:sldId id="9676" r:id="rId27"/>
    <p:sldId id="9677" r:id="rId28"/>
    <p:sldId id="9678" r:id="rId29"/>
    <p:sldId id="9681" r:id="rId30"/>
    <p:sldId id="9684" r:id="rId31"/>
    <p:sldId id="2361" r:id="rId32"/>
    <p:sldId id="261" r:id="rId33"/>
    <p:sldId id="262" r:id="rId34"/>
    <p:sldId id="9534" r:id="rId35"/>
    <p:sldId id="9536" r:id="rId36"/>
    <p:sldId id="264" r:id="rId37"/>
    <p:sldId id="9535" r:id="rId38"/>
    <p:sldId id="9537" r:id="rId39"/>
    <p:sldId id="266" r:id="rId40"/>
    <p:sldId id="267" r:id="rId41"/>
    <p:sldId id="9538" r:id="rId42"/>
    <p:sldId id="9685" r:id="rId43"/>
    <p:sldId id="9539" r:id="rId44"/>
    <p:sldId id="9540" r:id="rId45"/>
    <p:sldId id="9550" r:id="rId46"/>
    <p:sldId id="9541" r:id="rId47"/>
    <p:sldId id="9551" r:id="rId48"/>
    <p:sldId id="9552" r:id="rId49"/>
    <p:sldId id="9544" r:id="rId50"/>
    <p:sldId id="9584" r:id="rId51"/>
    <p:sldId id="9658" r:id="rId52"/>
    <p:sldId id="9644" r:id="rId53"/>
    <p:sldId id="9645" r:id="rId54"/>
    <p:sldId id="9646" r:id="rId55"/>
    <p:sldId id="9647" r:id="rId56"/>
    <p:sldId id="9648" r:id="rId57"/>
    <p:sldId id="9649" r:id="rId58"/>
    <p:sldId id="9650" r:id="rId59"/>
    <p:sldId id="9651" r:id="rId60"/>
    <p:sldId id="9652" r:id="rId61"/>
    <p:sldId id="9653" r:id="rId62"/>
    <p:sldId id="9654" r:id="rId63"/>
    <p:sldId id="9655" r:id="rId64"/>
    <p:sldId id="9656" r:id="rId65"/>
    <p:sldId id="9686" r:id="rId66"/>
    <p:sldId id="258" r:id="rId67"/>
    <p:sldId id="1134" r:id="rId68"/>
    <p:sldId id="1161" r:id="rId69"/>
    <p:sldId id="1139" r:id="rId70"/>
    <p:sldId id="9553" r:id="rId71"/>
    <p:sldId id="9554" r:id="rId72"/>
    <p:sldId id="9669" r:id="rId73"/>
    <p:sldId id="2365" r:id="rId74"/>
    <p:sldId id="9384" r:id="rId75"/>
    <p:sldId id="2344" r:id="rId76"/>
    <p:sldId id="9555" r:id="rId77"/>
    <p:sldId id="9502" r:id="rId78"/>
    <p:sldId id="9692" r:id="rId79"/>
    <p:sldId id="9693" r:id="rId80"/>
    <p:sldId id="9694" r:id="rId81"/>
    <p:sldId id="9682" r:id="rId82"/>
    <p:sldId id="9514" r:id="rId83"/>
    <p:sldId id="9390" r:id="rId84"/>
    <p:sldId id="2180" r:id="rId85"/>
    <p:sldId id="2182" r:id="rId86"/>
    <p:sldId id="9577" r:id="rId87"/>
    <p:sldId id="9696" r:id="rId88"/>
    <p:sldId id="9697" r:id="rId89"/>
    <p:sldId id="9699" r:id="rId90"/>
    <p:sldId id="9700" r:id="rId91"/>
    <p:sldId id="9513" r:id="rId9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p:scale>
          <a:sx n="100" d="100"/>
          <a:sy n="100" d="100"/>
        </p:scale>
        <p:origin x="-2338" y="-1080"/>
      </p:cViewPr>
      <p:guideLst>
        <p:guide orient="horz" pos="1620"/>
        <p:guide pos="2880"/>
      </p:guideLst>
    </p:cSldViewPr>
  </p:slideViewPr>
  <p:outlineViewPr>
    <p:cViewPr>
      <p:scale>
        <a:sx n="33" d="100"/>
        <a:sy n="33" d="100"/>
      </p:scale>
      <p:origin x="0" y="18734"/>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slide" Target="slides/slide82.xml"/><Relationship Id="rId16" Type="http://schemas.openxmlformats.org/officeDocument/2006/relationships/slide" Target="slides/slide9.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5" Type="http://schemas.openxmlformats.org/officeDocument/2006/relationships/slideMaster" Target="slideMasters/slideMaster5.xml"/><Relationship Id="rId90" Type="http://schemas.openxmlformats.org/officeDocument/2006/relationships/slide" Target="slides/slide83.xml"/><Relationship Id="rId95" Type="http://schemas.openxmlformats.org/officeDocument/2006/relationships/viewProps" Target="viewProps.xml"/><Relationship Id="rId22" Type="http://schemas.openxmlformats.org/officeDocument/2006/relationships/slide" Target="slides/slide15.xml"/><Relationship Id="rId27" Type="http://schemas.openxmlformats.org/officeDocument/2006/relationships/slide" Target="slides/slide20.xml"/><Relationship Id="rId43" Type="http://schemas.openxmlformats.org/officeDocument/2006/relationships/slide" Target="slides/slide36.xml"/><Relationship Id="rId48" Type="http://schemas.openxmlformats.org/officeDocument/2006/relationships/slide" Target="slides/slide41.xml"/><Relationship Id="rId64" Type="http://schemas.openxmlformats.org/officeDocument/2006/relationships/slide" Target="slides/slide57.xml"/><Relationship Id="rId69" Type="http://schemas.openxmlformats.org/officeDocument/2006/relationships/slide" Target="slides/slide62.xml"/><Relationship Id="rId80" Type="http://schemas.openxmlformats.org/officeDocument/2006/relationships/slide" Target="slides/slide73.xml"/><Relationship Id="rId85" Type="http://schemas.openxmlformats.org/officeDocument/2006/relationships/slide" Target="slides/slide78.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slide" Target="slides/slide81.xml"/><Relationship Id="rId91" Type="http://schemas.openxmlformats.org/officeDocument/2006/relationships/slide" Target="slides/slide84.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slide" Target="slides/slide85.xml"/><Relationship Id="rId2" Type="http://schemas.openxmlformats.org/officeDocument/2006/relationships/slideMaster" Target="slideMasters/slideMaster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slide" Target="slides/slide80.xml"/><Relationship Id="rId61" Type="http://schemas.openxmlformats.org/officeDocument/2006/relationships/slide" Target="slides/slide54.xml"/><Relationship Id="rId82" Type="http://schemas.openxmlformats.org/officeDocument/2006/relationships/slide" Target="slides/slide75.xml"/><Relationship Id="rId19" Type="http://schemas.openxmlformats.org/officeDocument/2006/relationships/slide" Target="slides/slide12.xml"/><Relationship Id="rId14" Type="http://schemas.openxmlformats.org/officeDocument/2006/relationships/slide" Target="slides/slide7.xml"/><Relationship Id="rId30" Type="http://schemas.openxmlformats.org/officeDocument/2006/relationships/slide" Target="slides/slide23.xml"/><Relationship Id="rId35" Type="http://schemas.openxmlformats.org/officeDocument/2006/relationships/slide" Target="slides/slide28.xml"/><Relationship Id="rId56" Type="http://schemas.openxmlformats.org/officeDocument/2006/relationships/slide" Target="slides/slide49.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9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3/27/2024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5AE525-C807-438F-B928-E49A201560F7}" type="slidenum">
              <a:rPr lang="en-US" smtClean="0"/>
              <a:t>71</a:t>
            </a:fld>
            <a:endParaRPr lang="en-US"/>
          </a:p>
        </p:txBody>
      </p:sp>
    </p:spTree>
    <p:extLst>
      <p:ext uri="{BB962C8B-B14F-4D97-AF65-F5344CB8AC3E}">
        <p14:creationId xmlns:p14="http://schemas.microsoft.com/office/powerpoint/2010/main" val="2050834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5AE525-C807-438F-B928-E49A201560F7}" type="slidenum">
              <a:rPr lang="en-US" smtClean="0"/>
              <a:t>73</a:t>
            </a:fld>
            <a:endParaRPr lang="en-US"/>
          </a:p>
        </p:txBody>
      </p:sp>
    </p:spTree>
    <p:extLst>
      <p:ext uri="{BB962C8B-B14F-4D97-AF65-F5344CB8AC3E}">
        <p14:creationId xmlns:p14="http://schemas.microsoft.com/office/powerpoint/2010/main" val="1587116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5AE525-C807-438F-B928-E49A201560F7}" type="slidenum">
              <a:rPr lang="en-US" smtClean="0"/>
              <a:t>80</a:t>
            </a:fld>
            <a:endParaRPr lang="en-US"/>
          </a:p>
        </p:txBody>
      </p:sp>
    </p:spTree>
    <p:extLst>
      <p:ext uri="{BB962C8B-B14F-4D97-AF65-F5344CB8AC3E}">
        <p14:creationId xmlns:p14="http://schemas.microsoft.com/office/powerpoint/2010/main" val="3721342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5AE525-C807-438F-B928-E49A201560F7}" type="slidenum">
              <a:rPr lang="en-US" smtClean="0"/>
              <a:t>82</a:t>
            </a:fld>
            <a:endParaRPr lang="en-US"/>
          </a:p>
        </p:txBody>
      </p:sp>
    </p:spTree>
    <p:extLst>
      <p:ext uri="{BB962C8B-B14F-4D97-AF65-F5344CB8AC3E}">
        <p14:creationId xmlns:p14="http://schemas.microsoft.com/office/powerpoint/2010/main" val="2498471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5AE525-C807-438F-B928-E49A201560F7}" type="slidenum">
              <a:rPr lang="en-US" smtClean="0"/>
              <a:t>83</a:t>
            </a:fld>
            <a:endParaRPr lang="en-US"/>
          </a:p>
        </p:txBody>
      </p:sp>
    </p:spTree>
    <p:extLst>
      <p:ext uri="{BB962C8B-B14F-4D97-AF65-F5344CB8AC3E}">
        <p14:creationId xmlns:p14="http://schemas.microsoft.com/office/powerpoint/2010/main" val="413002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3/27/2024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3/27/2024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3/27/2024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23563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5827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43478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33461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3/27/2024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99999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3/27/2024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1400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3/27/2024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92778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264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3/27/2024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39712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2992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82791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2357257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926808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0442962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4342236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7638084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2598196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551967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3/27/2024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8110562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4127910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42932139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1873149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9377530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3100371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08181367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39694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07929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3035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3/27/2024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01351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3/27/2024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49771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3/27/2024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8672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3/27/2024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82042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69286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461580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732928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331975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15227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4673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3/27/2024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81771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26829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3/27/2024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49985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3/27/2024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857462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3/27/2024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389698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41251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043883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727158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986304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1954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3/27/2024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907841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385061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31938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3/27/2024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261234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3/27/2024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180753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3/27/2024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648339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483492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174954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556936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770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3/27/2024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3/27/2024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3/27/2024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2.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jp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3/27/2024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3/27/2024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17588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73343411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4088582139"/>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3/27/2024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5563735"/>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3/27/2024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3523398"/>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3/27/2024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8438097"/>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8.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latin typeface="+mj-lt"/>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16640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latin typeface="+mj-lt"/>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3911193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19050" y="590550"/>
            <a:ext cx="9144000" cy="4171950"/>
          </a:xfrm>
        </p:spPr>
        <p:txBody>
          <a:bodyPr/>
          <a:lstStyle/>
          <a:p>
            <a:pPr marL="27432" indent="0" algn="ctr">
              <a:lnSpc>
                <a:spcPct val="120000"/>
              </a:lnSpc>
              <a:buNone/>
            </a:pPr>
            <a:r>
              <a:rPr lang="en-US" sz="6000" b="1" u="sng" dirty="0" err="1">
                <a:solidFill>
                  <a:srgbClr val="FF0000"/>
                </a:solidFill>
                <a:effectLst/>
                <a:latin typeface="+mj-lt"/>
                <a:ea typeface="Tahoma" pitchFamily="34" charset="0"/>
                <a:cs typeface="Times New Roman" pitchFamily="18" charset="0"/>
              </a:rPr>
              <a:t>Kinh</a:t>
            </a:r>
            <a:r>
              <a:rPr lang="en-US" sz="6000" b="1" u="sng" dirty="0">
                <a:solidFill>
                  <a:srgbClr val="FF0000"/>
                </a:solidFill>
                <a:effectLst/>
                <a:latin typeface="+mj-lt"/>
                <a:ea typeface="Tahoma" pitchFamily="34" charset="0"/>
                <a:cs typeface="Times New Roman" pitchFamily="18" charset="0"/>
              </a:rPr>
              <a:t> </a:t>
            </a:r>
            <a:r>
              <a:rPr lang="en-US" sz="6000" b="1" u="sng" dirty="0" err="1">
                <a:solidFill>
                  <a:srgbClr val="FF0000"/>
                </a:solidFill>
                <a:effectLst/>
                <a:latin typeface="+mj-lt"/>
                <a:ea typeface="Tahoma" pitchFamily="34" charset="0"/>
                <a:cs typeface="Times New Roman" pitchFamily="18" charset="0"/>
              </a:rPr>
              <a:t>Rảy</a:t>
            </a:r>
            <a:r>
              <a:rPr lang="en-US" sz="6000" b="1" u="sng" dirty="0">
                <a:solidFill>
                  <a:srgbClr val="FF0000"/>
                </a:solidFill>
                <a:effectLst/>
                <a:latin typeface="+mj-lt"/>
                <a:ea typeface="Tahoma" pitchFamily="34" charset="0"/>
                <a:cs typeface="Times New Roman" pitchFamily="18" charset="0"/>
              </a:rPr>
              <a:t> N</a:t>
            </a:r>
            <a:r>
              <a:rPr lang="vi-VN" sz="6000" b="1" u="sng" dirty="0">
                <a:solidFill>
                  <a:srgbClr val="FF0000"/>
                </a:solidFill>
                <a:effectLst/>
                <a:latin typeface="+mj-lt"/>
                <a:ea typeface="Tahoma" pitchFamily="34" charset="0"/>
                <a:cs typeface="Times New Roman" pitchFamily="18" charset="0"/>
              </a:rPr>
              <a:t>ư</a:t>
            </a:r>
            <a:r>
              <a:rPr lang="en-US" sz="6000" b="1" u="sng" dirty="0" err="1">
                <a:solidFill>
                  <a:srgbClr val="FF0000"/>
                </a:solidFill>
                <a:effectLst/>
                <a:latin typeface="+mj-lt"/>
                <a:ea typeface="Tahoma" pitchFamily="34" charset="0"/>
                <a:cs typeface="Times New Roman" pitchFamily="18" charset="0"/>
              </a:rPr>
              <a:t>ớc</a:t>
            </a:r>
            <a:r>
              <a:rPr lang="en-US" sz="6000" b="1" u="sng" dirty="0">
                <a:solidFill>
                  <a:srgbClr val="FF0000"/>
                </a:solidFill>
                <a:effectLst/>
                <a:latin typeface="+mj-lt"/>
                <a:ea typeface="Tahoma" pitchFamily="34" charset="0"/>
                <a:cs typeface="Times New Roman" pitchFamily="18" charset="0"/>
              </a:rPr>
              <a:t> </a:t>
            </a:r>
            <a:r>
              <a:rPr lang="en-US" sz="6000" b="1" u="sng" dirty="0" err="1">
                <a:solidFill>
                  <a:srgbClr val="FF0000"/>
                </a:solidFill>
                <a:effectLst/>
                <a:latin typeface="+mj-lt"/>
                <a:ea typeface="Tahoma" pitchFamily="34" charset="0"/>
                <a:cs typeface="Times New Roman" pitchFamily="18" charset="0"/>
              </a:rPr>
              <a:t>Thánh</a:t>
            </a:r>
            <a:endParaRPr lang="en-US" sz="6000" b="1" dirty="0">
              <a:solidFill>
                <a:srgbClr val="FF0000"/>
              </a:solidFill>
              <a:effectLst/>
              <a:latin typeface="+mj-lt"/>
              <a:ea typeface="Tahoma" pitchFamily="34" charset="0"/>
              <a:cs typeface="Times New Roman" pitchFamily="18" charset="0"/>
            </a:endParaRPr>
          </a:p>
          <a:p>
            <a:pPr marL="27432" indent="0" algn="ctr">
              <a:lnSpc>
                <a:spcPct val="120000"/>
              </a:lnSpc>
              <a:buNone/>
            </a:pPr>
            <a:r>
              <a:rPr lang="en-US" sz="6600" b="1" dirty="0" err="1">
                <a:solidFill>
                  <a:srgbClr val="FF0000"/>
                </a:solidFill>
                <a:effectLst/>
                <a:latin typeface="+mj-lt"/>
                <a:ea typeface="Tahoma" pitchFamily="34" charset="0"/>
                <a:cs typeface="Times New Roman" pitchFamily="18" charset="0"/>
              </a:rPr>
              <a:t>Tôi</a:t>
            </a:r>
            <a:r>
              <a:rPr lang="en-US" sz="6600" b="1" dirty="0">
                <a:solidFill>
                  <a:srgbClr val="FF0000"/>
                </a:solidFill>
                <a:effectLst/>
                <a:latin typeface="+mj-lt"/>
                <a:ea typeface="Tahoma" pitchFamily="34" charset="0"/>
                <a:cs typeface="Times New Roman" pitchFamily="18" charset="0"/>
              </a:rPr>
              <a:t> </a:t>
            </a:r>
            <a:r>
              <a:rPr lang="en-US" sz="6600" b="1" dirty="0" err="1">
                <a:solidFill>
                  <a:srgbClr val="FF0000"/>
                </a:solidFill>
                <a:effectLst/>
                <a:latin typeface="+mj-lt"/>
                <a:ea typeface="Tahoma" pitchFamily="34" charset="0"/>
                <a:cs typeface="Times New Roman" pitchFamily="18" charset="0"/>
              </a:rPr>
              <a:t>Đã</a:t>
            </a:r>
            <a:r>
              <a:rPr lang="en-US" sz="6600" b="1" dirty="0">
                <a:solidFill>
                  <a:srgbClr val="FF0000"/>
                </a:solidFill>
                <a:effectLst/>
                <a:latin typeface="+mj-lt"/>
                <a:ea typeface="Tahoma" pitchFamily="34" charset="0"/>
                <a:cs typeface="Times New Roman" pitchFamily="18" charset="0"/>
              </a:rPr>
              <a:t> </a:t>
            </a:r>
            <a:r>
              <a:rPr lang="en-US" sz="6600" b="1" dirty="0" err="1">
                <a:solidFill>
                  <a:srgbClr val="FF0000"/>
                </a:solidFill>
                <a:effectLst/>
                <a:latin typeface="+mj-lt"/>
                <a:ea typeface="Tahoma" pitchFamily="34" charset="0"/>
                <a:cs typeface="Times New Roman" pitchFamily="18" charset="0"/>
              </a:rPr>
              <a:t>Thấy</a:t>
            </a:r>
            <a:r>
              <a:rPr lang="en-US" sz="6600" b="1" dirty="0">
                <a:solidFill>
                  <a:srgbClr val="FF0000"/>
                </a:solidFill>
                <a:effectLst/>
                <a:latin typeface="+mj-lt"/>
                <a:ea typeface="Tahoma" pitchFamily="34" charset="0"/>
                <a:cs typeface="Times New Roman" pitchFamily="18" charset="0"/>
              </a:rPr>
              <a:t> N</a:t>
            </a:r>
            <a:r>
              <a:rPr lang="vi-VN" sz="6600" b="1" dirty="0">
                <a:solidFill>
                  <a:srgbClr val="FF0000"/>
                </a:solidFill>
                <a:effectLst/>
                <a:latin typeface="+mj-lt"/>
                <a:ea typeface="Tahoma" pitchFamily="34" charset="0"/>
                <a:cs typeface="Times New Roman" pitchFamily="18" charset="0"/>
              </a:rPr>
              <a:t>ư</a:t>
            </a:r>
            <a:r>
              <a:rPr lang="en-US" sz="6600" b="1" dirty="0" err="1">
                <a:solidFill>
                  <a:srgbClr val="FF0000"/>
                </a:solidFill>
                <a:effectLst/>
                <a:latin typeface="+mj-lt"/>
                <a:ea typeface="Tahoma" pitchFamily="34" charset="0"/>
                <a:cs typeface="Times New Roman" pitchFamily="18" charset="0"/>
              </a:rPr>
              <a:t>ớc</a:t>
            </a:r>
            <a:endParaRPr lang="en-US" sz="6600" b="1" dirty="0">
              <a:solidFill>
                <a:srgbClr val="FF0000"/>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3231729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4000" b="1" u="sng" dirty="0">
                <a:solidFill>
                  <a:srgbClr val="FF0000"/>
                </a:solidFill>
                <a:effectLst/>
                <a:latin typeface="+mj-lt"/>
                <a:ea typeface="Tahoma" pitchFamily="34" charset="0"/>
                <a:cs typeface="Times New Roman" pitchFamily="18" charset="0"/>
              </a:rPr>
              <a:t>***:</a:t>
            </a:r>
            <a:r>
              <a:rPr lang="en-US" sz="4000" b="1" dirty="0">
                <a:solidFill>
                  <a:srgbClr val="003399"/>
                </a:solidFill>
                <a:effectLst/>
                <a:latin typeface="+mj-lt"/>
                <a:ea typeface="Tahoma" pitchFamily="34" charset="0"/>
                <a:cs typeface="Times New Roman" pitchFamily="18" charset="0"/>
              </a:rPr>
              <a:t> </a:t>
            </a:r>
            <a:r>
              <a:rPr lang="vi-VN" sz="4000" b="1" i="1" dirty="0">
                <a:solidFill>
                  <a:srgbClr val="FF0000"/>
                </a:solidFill>
                <a:effectLst/>
                <a:latin typeface="+mj-lt"/>
              </a:rPr>
              <a:t>Tôi đã thấy nước </a:t>
            </a:r>
            <a:r>
              <a:rPr lang="vi-VN" sz="4000" b="1" dirty="0">
                <a:solidFill>
                  <a:srgbClr val="003399"/>
                </a:solidFill>
                <a:effectLst/>
                <a:latin typeface="+mj-lt"/>
              </a:rPr>
              <a:t>từ bên phải Đền Thờ chảy ra. Alleluia! Và nước ấy chảy đến những ai</a:t>
            </a:r>
            <a:r>
              <a:rPr lang="vi-VN" sz="4000" b="1" dirty="0">
                <a:solidFill>
                  <a:srgbClr val="003399"/>
                </a:solidFill>
                <a:latin typeface="+mj-lt"/>
              </a:rPr>
              <a:t> </a:t>
            </a:r>
            <a:r>
              <a:rPr lang="vi-VN" sz="4000" b="1" dirty="0">
                <a:solidFill>
                  <a:srgbClr val="003399"/>
                </a:solidFill>
                <a:effectLst/>
                <a:latin typeface="+mj-lt"/>
              </a:rPr>
              <a:t>thì tất cả được cứu rỗi và reo lên: Alleluia! Alleluia! </a:t>
            </a:r>
            <a:r>
              <a:rPr lang="vi-VN" sz="4000" b="1" dirty="0">
                <a:solidFill>
                  <a:srgbClr val="003399"/>
                </a:solidFill>
                <a:latin typeface="+mj-lt"/>
              </a:rPr>
              <a:t>Hãy ca tụng Chúa vì Người nhân lành vì lượng từ bi của Người tồn tại muôn đời.</a:t>
            </a:r>
            <a:endParaRPr lang="en-US" sz="8000" b="1" u="sng"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5875813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5400" b="1" u="sng" dirty="0">
                <a:solidFill>
                  <a:srgbClr val="FF0000"/>
                </a:solidFill>
                <a:effectLst/>
                <a:latin typeface="+mj-lt"/>
                <a:ea typeface="Tahoma" pitchFamily="34" charset="0"/>
                <a:cs typeface="Times New Roman" pitchFamily="18" charset="0"/>
              </a:rPr>
              <a:t>***:</a:t>
            </a:r>
            <a:r>
              <a:rPr lang="en-US" sz="5400" b="1" dirty="0">
                <a:solidFill>
                  <a:srgbClr val="003399"/>
                </a:solidFill>
                <a:effectLst/>
                <a:latin typeface="+mj-lt"/>
                <a:ea typeface="Tahoma" pitchFamily="34" charset="0"/>
                <a:cs typeface="Times New Roman" pitchFamily="18" charset="0"/>
              </a:rPr>
              <a:t> </a:t>
            </a:r>
            <a:r>
              <a:rPr lang="vi-VN" sz="4800" b="1" dirty="0">
                <a:solidFill>
                  <a:srgbClr val="003399"/>
                </a:solidFill>
                <a:effectLst/>
                <a:latin typeface="+mj-lt"/>
                <a:cs typeface="Times New Roman" panose="02020603050405020304" pitchFamily="18" charset="0"/>
              </a:rPr>
              <a:t>Sáng danh Đức Chúa Cha, và Đức Chúa Con, và Đức Chúa Thánh Thần, như đã có trước vô cùng và bây giờ và hằng có, và đời đời chẳng cùng. </a:t>
            </a:r>
            <a:r>
              <a:rPr lang="vi-VN" sz="4800" b="1" u="sng" dirty="0">
                <a:solidFill>
                  <a:srgbClr val="FF0000"/>
                </a:solidFill>
                <a:effectLst/>
                <a:latin typeface="+mj-lt"/>
                <a:cs typeface="Times New Roman" panose="02020603050405020304" pitchFamily="18" charset="0"/>
              </a:rPr>
              <a:t>Amen.</a:t>
            </a:r>
            <a:endParaRPr lang="en-US" sz="5400" b="1" u="sng" dirty="0">
              <a:solidFill>
                <a:srgbClr val="FF0000"/>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4574437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dirty="0">
                <a:solidFill>
                  <a:srgbClr val="003399"/>
                </a:solidFill>
                <a:effectLst/>
                <a:latin typeface="+mj-lt"/>
              </a:rPr>
              <a:t/>
            </a:r>
            <a:br>
              <a:rPr lang="en-US" dirty="0">
                <a:solidFill>
                  <a:srgbClr val="003399"/>
                </a:solidFill>
                <a:effectLst/>
                <a:latin typeface="+mj-lt"/>
              </a:rPr>
            </a:br>
            <a:endParaRPr lang="en-US" dirty="0">
              <a:solidFill>
                <a:srgbClr val="003399"/>
              </a:solidFill>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lstStyle/>
          <a:p>
            <a:pPr eaLnBrk="1" hangingPunct="1">
              <a:lnSpc>
                <a:spcPct val="120000"/>
              </a:lnSpc>
            </a:pPr>
            <a:endParaRPr lang="en-US" sz="4500" b="1" dirty="0">
              <a:solidFill>
                <a:srgbClr val="FFFF00"/>
              </a:solidFill>
              <a:latin typeface="Tahoma" pitchFamily="34" charset="0"/>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013"/>
            <a:ext cx="9144000" cy="5133474"/>
          </a:xfrm>
          <a:prstGeom prst="rect">
            <a:avLst/>
          </a:prstGeom>
        </p:spPr>
      </p:pic>
    </p:spTree>
    <p:extLst>
      <p:ext uri="{BB962C8B-B14F-4D97-AF65-F5344CB8AC3E}">
        <p14:creationId xmlns:p14="http://schemas.microsoft.com/office/powerpoint/2010/main" val="33328911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0000"/>
              </a:solidFill>
              <a:latin typeface="+mj-lt"/>
              <a:cs typeface="Times New Roman" panose="02020603050405020304" pitchFamily="18" charset="0"/>
            </a:endParaRPr>
          </a:p>
          <a:p>
            <a:pPr eaLnBrk="1" hangingPunct="1">
              <a:lnSpc>
                <a:spcPct val="150000"/>
              </a:lnSpc>
            </a:pPr>
            <a:r>
              <a:rPr lang="en-US" sz="7200" b="1" i="1" dirty="0">
                <a:solidFill>
                  <a:srgbClr val="FF0000"/>
                </a:solidFill>
                <a:latin typeface="+mj-lt"/>
                <a:cs typeface="Times New Roman" panose="02020603050405020304" pitchFamily="18" charset="0"/>
              </a:rPr>
              <a:t>KINH VINH DANH</a:t>
            </a:r>
          </a:p>
          <a:p>
            <a:pPr eaLnBrk="1" hangingPunct="1">
              <a:lnSpc>
                <a:spcPct val="150000"/>
              </a:lnSpc>
            </a:pPr>
            <a:r>
              <a:rPr lang="en-US" sz="7200" b="1" i="1" dirty="0" err="1">
                <a:solidFill>
                  <a:srgbClr val="FF0000"/>
                </a:solidFill>
                <a:latin typeface="+mj-lt"/>
                <a:cs typeface="Times New Roman" panose="02020603050405020304" pitchFamily="18" charset="0"/>
              </a:rPr>
              <a:t>Ca</a:t>
            </a:r>
            <a:r>
              <a:rPr lang="en-US" sz="7200" b="1" i="1" dirty="0">
                <a:solidFill>
                  <a:srgbClr val="FF0000"/>
                </a:solidFill>
                <a:latin typeface="+mj-lt"/>
                <a:cs typeface="Times New Roman" panose="02020603050405020304" pitchFamily="18" charset="0"/>
              </a:rPr>
              <a:t> </a:t>
            </a:r>
            <a:r>
              <a:rPr lang="en-US" sz="7200" b="1" i="1" dirty="0" err="1">
                <a:solidFill>
                  <a:srgbClr val="FF0000"/>
                </a:solidFill>
                <a:latin typeface="+mj-lt"/>
                <a:cs typeface="Times New Roman" panose="02020603050405020304" pitchFamily="18" charset="0"/>
              </a:rPr>
              <a:t>Lên</a:t>
            </a:r>
            <a:r>
              <a:rPr lang="en-US" sz="7200" b="1" i="1" dirty="0">
                <a:solidFill>
                  <a:srgbClr val="FF0000"/>
                </a:solidFill>
                <a:latin typeface="+mj-lt"/>
                <a:cs typeface="Times New Roman" panose="02020603050405020304" pitchFamily="18" charset="0"/>
              </a:rPr>
              <a:t> </a:t>
            </a:r>
            <a:r>
              <a:rPr lang="en-US" sz="7200" b="1" i="1" dirty="0" err="1">
                <a:solidFill>
                  <a:srgbClr val="FF0000"/>
                </a:solidFill>
                <a:latin typeface="+mj-lt"/>
                <a:cs typeface="Times New Roman" panose="02020603050405020304" pitchFamily="18" charset="0"/>
              </a:rPr>
              <a:t>Đi</a:t>
            </a:r>
            <a:r>
              <a:rPr lang="en-US" sz="7200" b="1" i="1" dirty="0">
                <a:solidFill>
                  <a:srgbClr val="FF0000"/>
                </a:solidFill>
                <a:latin typeface="+mj-lt"/>
                <a:cs typeface="Times New Roman" panose="02020603050405020304" pitchFamily="18" charset="0"/>
              </a:rPr>
              <a:t> 2</a:t>
            </a:r>
            <a:endParaRPr lang="vi-VN" sz="7200" b="1" i="1" dirty="0">
              <a:solidFill>
                <a:srgbClr val="FF0000"/>
              </a:solidFill>
              <a:latin typeface="+mj-lt"/>
              <a:cs typeface="Times New Roman" panose="02020603050405020304" pitchFamily="18" charset="0"/>
            </a:endParaRPr>
          </a:p>
        </p:txBody>
      </p:sp>
    </p:spTree>
    <p:extLst>
      <p:ext uri="{BB962C8B-B14F-4D97-AF65-F5344CB8AC3E}">
        <p14:creationId xmlns:p14="http://schemas.microsoft.com/office/powerpoint/2010/main" val="6267185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0000"/>
              </a:solidFill>
              <a:latin typeface="+mj-lt"/>
              <a:cs typeface="Times New Roman" panose="02020603050405020304" pitchFamily="18" charset="0"/>
            </a:endParaRPr>
          </a:p>
          <a:p>
            <a:pPr eaLnBrk="1" hangingPunct="1">
              <a:lnSpc>
                <a:spcPct val="150000"/>
              </a:lnSpc>
            </a:pPr>
            <a:r>
              <a:rPr lang="en-US" sz="7200" b="1" dirty="0">
                <a:solidFill>
                  <a:srgbClr val="FF0000"/>
                </a:solidFill>
                <a:latin typeface="+mj-lt"/>
                <a:cs typeface="Times New Roman" panose="02020603050405020304" pitchFamily="18" charset="0"/>
              </a:rPr>
              <a:t>KINH VINH DANH</a:t>
            </a:r>
            <a:endParaRPr lang="vi-VN" sz="7200" b="1" dirty="0">
              <a:solidFill>
                <a:srgbClr val="FF0000"/>
              </a:solidFill>
              <a:latin typeface="+mj-lt"/>
              <a:cs typeface="Times New Roman" panose="02020603050405020304" pitchFamily="18" charset="0"/>
            </a:endParaRPr>
          </a:p>
        </p:txBody>
      </p:sp>
    </p:spTree>
    <p:extLst>
      <p:ext uri="{BB962C8B-B14F-4D97-AF65-F5344CB8AC3E}">
        <p14:creationId xmlns:p14="http://schemas.microsoft.com/office/powerpoint/2010/main" val="55935066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mj-lt"/>
              </a:rPr>
              <a:t/>
            </a:r>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1" i="1" u="sng">
                <a:solidFill>
                  <a:srgbClr val="C00000"/>
                </a:solidFill>
                <a:latin typeface="+mj-lt"/>
                <a:cs typeface="Times New Roman" panose="02020603050405020304" pitchFamily="18" charset="0"/>
              </a:rPr>
              <a:t>Chủ tế: </a:t>
            </a:r>
            <a:r>
              <a:rPr lang="vi-VN" sz="5400" b="1" i="1">
                <a:solidFill>
                  <a:srgbClr val="C00000"/>
                </a:solidFill>
                <a:latin typeface="+mj-lt"/>
                <a:cs typeface="Times New Roman" panose="02020603050405020304" pitchFamily="18" charset="0"/>
              </a:rPr>
              <a:t>Vinh danh Thiên Chúa trên các tầng trời. </a:t>
            </a:r>
            <a:r>
              <a:rPr lang="vi-VN" sz="5400" b="1">
                <a:solidFill>
                  <a:srgbClr val="002060"/>
                </a:solidFill>
                <a:latin typeface="+mj-lt"/>
                <a:cs typeface="Times New Roman" panose="02020603050405020304" pitchFamily="18" charset="0"/>
              </a:rPr>
              <a:t>Và bình an dưới thế, bình an dưới thế cho người thiện tâm. </a:t>
            </a:r>
            <a:endParaRPr lang="vi-VN" sz="7200" b="1">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945709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mj-lt"/>
              </a:rPr>
              <a:t/>
            </a:r>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1">
                <a:solidFill>
                  <a:srgbClr val="002060"/>
                </a:solidFill>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398793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1">
                <a:solidFill>
                  <a:srgbClr val="002060"/>
                </a:solidFill>
                <a:latin typeface="+mj-lt"/>
                <a:cs typeface="Times New Roman" panose="02020603050405020304" pitchFamily="18" charset="0"/>
              </a:rPr>
              <a:t>Lạy Chúa là Thiên Chúa, là Vua trên trời, là Chúa Cha toàn năng. Lạy Con Một Thiên Chúa, </a:t>
            </a:r>
            <a:r>
              <a:rPr lang="vi-VN" sz="5400" b="1">
                <a:solidFill>
                  <a:srgbClr val="C00000"/>
                </a:solidFill>
                <a:latin typeface="+mj-lt"/>
                <a:cs typeface="Times New Roman" panose="02020603050405020304" pitchFamily="18" charset="0"/>
              </a:rPr>
              <a:t>Chúa Giê-su Ki-tô. </a:t>
            </a:r>
          </a:p>
        </p:txBody>
      </p:sp>
    </p:spTree>
    <p:extLst>
      <p:ext uri="{BB962C8B-B14F-4D97-AF65-F5344CB8AC3E}">
        <p14:creationId xmlns:p14="http://schemas.microsoft.com/office/powerpoint/2010/main" val="301411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ormAutofit lnSpcReduction="10000"/>
          </a:bodyPr>
          <a:lstStyle/>
          <a:p>
            <a:pPr marL="27432" indent="0" algn="ctr">
              <a:lnSpc>
                <a:spcPct val="120000"/>
              </a:lnSpc>
              <a:buNone/>
            </a:pPr>
            <a:r>
              <a:rPr lang="en-US" sz="7200" b="1" u="sng" dirty="0" err="1">
                <a:solidFill>
                  <a:srgbClr val="FF0000"/>
                </a:solidFill>
                <a:effectLst/>
                <a:latin typeface="+mj-lt"/>
                <a:ea typeface="Tahoma" pitchFamily="34" charset="0"/>
                <a:cs typeface="Times New Roman" pitchFamily="18" charset="0"/>
              </a:rPr>
              <a:t>Ca</a:t>
            </a:r>
            <a:r>
              <a:rPr lang="en-US" sz="7200" b="1" u="sng" dirty="0">
                <a:solidFill>
                  <a:srgbClr val="FF0000"/>
                </a:solidFill>
                <a:effectLst/>
                <a:latin typeface="+mj-lt"/>
                <a:ea typeface="Tahoma" pitchFamily="34" charset="0"/>
                <a:cs typeface="Times New Roman" pitchFamily="18" charset="0"/>
              </a:rPr>
              <a:t> </a:t>
            </a:r>
            <a:r>
              <a:rPr lang="en-US" sz="7200" b="1" u="sng" dirty="0" err="1">
                <a:solidFill>
                  <a:srgbClr val="FF0000"/>
                </a:solidFill>
                <a:effectLst/>
                <a:latin typeface="+mj-lt"/>
                <a:ea typeface="Tahoma" pitchFamily="34" charset="0"/>
                <a:cs typeface="Times New Roman" pitchFamily="18" charset="0"/>
              </a:rPr>
              <a:t>nhập</a:t>
            </a:r>
            <a:r>
              <a:rPr lang="en-US" sz="7200" b="1" u="sng" dirty="0">
                <a:solidFill>
                  <a:srgbClr val="FF0000"/>
                </a:solidFill>
                <a:effectLst/>
                <a:latin typeface="+mj-lt"/>
                <a:ea typeface="Tahoma" pitchFamily="34" charset="0"/>
                <a:cs typeface="Times New Roman" pitchFamily="18" charset="0"/>
              </a:rPr>
              <a:t> </a:t>
            </a:r>
            <a:r>
              <a:rPr lang="en-US" sz="7200" b="1" u="sng" dirty="0" err="1">
                <a:solidFill>
                  <a:srgbClr val="FF0000"/>
                </a:solidFill>
                <a:effectLst/>
                <a:latin typeface="+mj-lt"/>
                <a:ea typeface="Tahoma" pitchFamily="34" charset="0"/>
                <a:cs typeface="Times New Roman" pitchFamily="18" charset="0"/>
              </a:rPr>
              <a:t>lễ</a:t>
            </a:r>
            <a:r>
              <a:rPr lang="en-US" sz="7200" b="1" dirty="0">
                <a:solidFill>
                  <a:srgbClr val="FF0000"/>
                </a:solidFill>
                <a:effectLst/>
                <a:latin typeface="+mj-lt"/>
                <a:ea typeface="Tahoma" pitchFamily="34" charset="0"/>
                <a:cs typeface="Times New Roman" pitchFamily="18" charset="0"/>
              </a:rPr>
              <a:t> </a:t>
            </a:r>
          </a:p>
          <a:p>
            <a:pPr marL="27432" indent="0" algn="ctr">
              <a:lnSpc>
                <a:spcPct val="120000"/>
              </a:lnSpc>
              <a:buNone/>
            </a:pPr>
            <a:r>
              <a:rPr lang="vi-VN" sz="6600" b="1" dirty="0">
                <a:solidFill>
                  <a:srgbClr val="FF0000"/>
                </a:solidFill>
                <a:latin typeface="+mj-lt"/>
                <a:ea typeface="Tahoma" pitchFamily="34" charset="0"/>
                <a:cs typeface="Times New Roman" pitchFamily="18" charset="0"/>
              </a:rPr>
              <a:t>Nào Ta Hãy Mừng Vui</a:t>
            </a:r>
          </a:p>
          <a:p>
            <a:pPr marL="27432" indent="0" algn="ctr">
              <a:lnSpc>
                <a:spcPct val="120000"/>
              </a:lnSpc>
              <a:buNone/>
            </a:pPr>
            <a:r>
              <a:rPr lang="vi-VN" sz="5400" b="1" dirty="0">
                <a:solidFill>
                  <a:srgbClr val="003399"/>
                </a:solidFill>
                <a:effectLst/>
                <a:latin typeface="+mj-lt"/>
                <a:ea typeface="Tahoma" pitchFamily="34" charset="0"/>
                <a:cs typeface="Times New Roman" pitchFamily="18" charset="0"/>
              </a:rPr>
              <a:t>Kim Long</a:t>
            </a:r>
            <a:endParaRPr lang="en-US" sz="5400" b="1"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6321377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1">
                <a:solidFill>
                  <a:srgbClr val="002060"/>
                </a:solidFill>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76383297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1">
                <a:solidFill>
                  <a:srgbClr val="002060"/>
                </a:solidFill>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1">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3056206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1">
                <a:solidFill>
                  <a:srgbClr val="C00000"/>
                </a:solidFill>
                <a:latin typeface="+mj-lt"/>
                <a:cs typeface="Times New Roman" panose="02020603050405020304" pitchFamily="18" charset="0"/>
              </a:rPr>
              <a:t>Vì lạy Chúa Giê-su Ki-tô, </a:t>
            </a:r>
            <a:r>
              <a:rPr lang="en-US" sz="4400" b="1">
                <a:solidFill>
                  <a:srgbClr val="002060"/>
                </a:solidFill>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1" u="sng">
                <a:solidFill>
                  <a:srgbClr val="C00000"/>
                </a:solidFill>
                <a:latin typeface="+mj-lt"/>
                <a:cs typeface="Times New Roman" panose="02020603050405020304" pitchFamily="18" charset="0"/>
              </a:rPr>
              <a:t>A-men. A-men. </a:t>
            </a:r>
            <a:endParaRPr lang="vi-VN" sz="4400" b="1" u="sng">
              <a:solidFill>
                <a:srgbClr val="C00000"/>
              </a:solidFill>
              <a:latin typeface="+mj-lt"/>
              <a:cs typeface="Times New Roman" panose="02020603050405020304" pitchFamily="18" charset="0"/>
            </a:endParaRPr>
          </a:p>
        </p:txBody>
      </p:sp>
    </p:spTree>
    <p:extLst>
      <p:ext uri="{BB962C8B-B14F-4D97-AF65-F5344CB8AC3E}">
        <p14:creationId xmlns:p14="http://schemas.microsoft.com/office/powerpoint/2010/main" val="8929017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510"/>
            <a:ext cx="9144000" cy="5134480"/>
          </a:xfrm>
          <a:prstGeom prst="rect">
            <a:avLst/>
          </a:prstGeom>
        </p:spPr>
      </p:pic>
    </p:spTree>
    <p:extLst>
      <p:ext uri="{BB962C8B-B14F-4D97-AF65-F5344CB8AC3E}">
        <p14:creationId xmlns:p14="http://schemas.microsoft.com/office/powerpoint/2010/main" val="22561429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latin typeface="+mj-lt"/>
                <a:cs typeface="Times New Roman" panose="02020603050405020304" pitchFamily="18" charset="0"/>
              </a:rPr>
              <a:t/>
            </a:r>
            <a:br>
              <a:rPr lang="en-US" altLang="en-US" sz="7200" b="1" u="sng" dirty="0">
                <a:solidFill>
                  <a:srgbClr val="003399"/>
                </a:solidFill>
                <a:effectLst/>
                <a:latin typeface="+mj-lt"/>
                <a:cs typeface="Times New Roman" panose="02020603050405020304" pitchFamily="18" charset="0"/>
              </a:rPr>
            </a:br>
            <a:endParaRPr lang="en-US" sz="6600" b="1" dirty="0">
              <a:solidFill>
                <a:srgbClr val="003399"/>
              </a:solidFill>
              <a:effectLst/>
              <a:latin typeface="+mj-lt"/>
              <a:cs typeface="Times New Roman" pitchFamily="18" charset="0"/>
            </a:endParaRPr>
          </a:p>
        </p:txBody>
      </p:sp>
      <p:sp>
        <p:nvSpPr>
          <p:cNvPr id="4" name="Rectangle 3"/>
          <p:cNvSpPr/>
          <p:nvPr/>
        </p:nvSpPr>
        <p:spPr>
          <a:xfrm>
            <a:off x="2286000" y="29134"/>
            <a:ext cx="6781800" cy="2862322"/>
          </a:xfrm>
          <a:prstGeom prst="rect">
            <a:avLst/>
          </a:prstGeom>
        </p:spPr>
        <p:txBody>
          <a:bodyPr wrap="square">
            <a:spAutoFit/>
          </a:bodyPr>
          <a:lstStyle/>
          <a:p>
            <a:r>
              <a:rPr lang="en-US" sz="3600" b="1" u="sng" dirty="0">
                <a:solidFill>
                  <a:srgbClr val="FF0000"/>
                </a:solidFill>
              </a:rPr>
              <a:t>B</a:t>
            </a:r>
            <a:r>
              <a:rPr lang="vi-VN" sz="3600" b="1" u="sng" dirty="0">
                <a:solidFill>
                  <a:srgbClr val="FF0000"/>
                </a:solidFill>
              </a:rPr>
              <a:t>ài đọc 1</a:t>
            </a:r>
          </a:p>
          <a:p>
            <a:r>
              <a:rPr lang="vi-VN" sz="3600" b="1" i="1" dirty="0"/>
              <a:t>Chúng tôi đã được cùng ăn cùng uống với Người, sau khi Người từ cõi chết sống lại.</a:t>
            </a:r>
          </a:p>
          <a:p>
            <a:r>
              <a:rPr lang="vi-VN" sz="3600" b="1" dirty="0">
                <a:solidFill>
                  <a:srgbClr val="FF0000"/>
                </a:solidFill>
              </a:rPr>
              <a:t>Bài trích sách Công vụ Tông Đồ..</a:t>
            </a:r>
            <a:endParaRPr lang="en-US" sz="3600" b="1" dirty="0">
              <a:solidFill>
                <a:srgbClr val="FF0000"/>
              </a:solidFill>
            </a:endParaRPr>
          </a:p>
        </p:txBody>
      </p:sp>
    </p:spTree>
    <p:extLst>
      <p:ext uri="{BB962C8B-B14F-4D97-AF65-F5344CB8AC3E}">
        <p14:creationId xmlns:p14="http://schemas.microsoft.com/office/powerpoint/2010/main" val="22038303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dirty="0">
                <a:solidFill>
                  <a:srgbClr val="003399"/>
                </a:solidFill>
                <a:effectLst/>
                <a:latin typeface="+mj-lt"/>
              </a:rPr>
              <a:t/>
            </a:r>
            <a:br>
              <a:rPr lang="en-US" dirty="0">
                <a:solidFill>
                  <a:srgbClr val="003399"/>
                </a:solidFill>
                <a:effectLst/>
                <a:latin typeface="+mj-lt"/>
              </a:rPr>
            </a:br>
            <a:endParaRPr lang="en-US" dirty="0">
              <a:solidFill>
                <a:srgbClr val="003399"/>
              </a:solidFill>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lstStyle/>
          <a:p>
            <a:pPr eaLnBrk="1" hangingPunct="1">
              <a:lnSpc>
                <a:spcPct val="120000"/>
              </a:lnSpc>
            </a:pPr>
            <a:endParaRPr lang="en-US" sz="4500" b="1" dirty="0">
              <a:solidFill>
                <a:srgbClr val="FFFF00"/>
              </a:solidFill>
              <a:latin typeface="Tahoma" pitchFamily="34" charset="0"/>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6641767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8000" b="1" u="sng" dirty="0" err="1">
                <a:solidFill>
                  <a:srgbClr val="FF0000"/>
                </a:solidFill>
                <a:effectLst/>
                <a:latin typeface="+mj-lt"/>
                <a:cs typeface="Times New Roman" pitchFamily="18" charset="0"/>
              </a:rPr>
              <a:t>Đk</a:t>
            </a:r>
            <a:r>
              <a:rPr lang="en-US" sz="8000" b="1" u="sng" dirty="0">
                <a:solidFill>
                  <a:srgbClr val="FF0000"/>
                </a:solidFill>
                <a:effectLst/>
                <a:latin typeface="+mj-lt"/>
                <a:cs typeface="Times New Roman" pitchFamily="18" charset="0"/>
              </a:rPr>
              <a:t>:</a:t>
            </a:r>
            <a:r>
              <a:rPr lang="en-US" sz="8800" b="1" dirty="0">
                <a:solidFill>
                  <a:srgbClr val="003399"/>
                </a:solidFill>
                <a:effectLst/>
                <a:latin typeface="+mj-lt"/>
                <a:cs typeface="Times New Roman" pitchFamily="18" charset="0"/>
              </a:rPr>
              <a:t> </a:t>
            </a:r>
            <a:r>
              <a:rPr lang="en-US" altLang="en-US" sz="8000" b="1" dirty="0" err="1">
                <a:solidFill>
                  <a:srgbClr val="003399"/>
                </a:solidFill>
                <a:effectLst/>
                <a:latin typeface="+mj-lt"/>
                <a:cs typeface="Times New Roman" panose="02020603050405020304" pitchFamily="18" charset="0"/>
              </a:rPr>
              <a:t>Đây</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là</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ngày</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Chúa</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đã</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làm</a:t>
            </a:r>
            <a:r>
              <a:rPr lang="en-US" altLang="en-US" sz="8000" b="1" dirty="0">
                <a:solidFill>
                  <a:srgbClr val="003399"/>
                </a:solidFill>
                <a:effectLst/>
                <a:latin typeface="+mj-lt"/>
                <a:cs typeface="Times New Roman" panose="02020603050405020304" pitchFamily="18" charset="0"/>
              </a:rPr>
              <a:t> ra, </a:t>
            </a:r>
            <a:r>
              <a:rPr lang="en-US" altLang="en-US" sz="8000" b="1" dirty="0" err="1">
                <a:solidFill>
                  <a:srgbClr val="003399"/>
                </a:solidFill>
                <a:effectLst/>
                <a:latin typeface="+mj-lt"/>
                <a:cs typeface="Times New Roman" panose="02020603050405020304" pitchFamily="18" charset="0"/>
              </a:rPr>
              <a:t>nào</a:t>
            </a:r>
            <a:r>
              <a:rPr lang="en-US" altLang="en-US" sz="8000" b="1" dirty="0">
                <a:solidFill>
                  <a:srgbClr val="003399"/>
                </a:solidFill>
                <a:effectLst/>
                <a:latin typeface="+mj-lt"/>
                <a:cs typeface="Times New Roman" panose="02020603050405020304" pitchFamily="18" charset="0"/>
              </a:rPr>
              <a:t> ta </a:t>
            </a:r>
            <a:r>
              <a:rPr lang="en-US" altLang="en-US" sz="8000" b="1" dirty="0" err="1">
                <a:solidFill>
                  <a:srgbClr val="003399"/>
                </a:solidFill>
                <a:effectLst/>
                <a:latin typeface="+mj-lt"/>
                <a:cs typeface="Times New Roman" panose="02020603050405020304" pitchFamily="18" charset="0"/>
              </a:rPr>
              <a:t>hãy</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hỉ</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hoan</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vui</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mừng</a:t>
            </a:r>
            <a:r>
              <a:rPr lang="en-US" altLang="en-US" sz="8000" b="1" dirty="0">
                <a:solidFill>
                  <a:srgbClr val="003399"/>
                </a:solidFill>
                <a:effectLst/>
                <a:latin typeface="+mj-lt"/>
                <a:cs typeface="Times New Roman" panose="02020603050405020304" pitchFamily="18" charset="0"/>
              </a:rPr>
              <a:t>. </a:t>
            </a:r>
            <a:endParaRPr lang="en-US" sz="72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8406823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6600" b="1" u="sng" dirty="0">
                <a:solidFill>
                  <a:srgbClr val="003399"/>
                </a:solidFill>
                <a:effectLst/>
                <a:latin typeface="+mj-lt"/>
                <a:cs typeface="Times New Roman" pitchFamily="18" charset="0"/>
              </a:rPr>
              <a:t/>
            </a:r>
            <a:br>
              <a:rPr lang="en-US" sz="6600" b="1" u="sng" dirty="0">
                <a:solidFill>
                  <a:srgbClr val="003399"/>
                </a:solidFill>
                <a:effectLst/>
                <a:latin typeface="+mj-lt"/>
                <a:cs typeface="Times New Roman" pitchFamily="18" charset="0"/>
              </a:rPr>
            </a:br>
            <a:r>
              <a:rPr lang="en-US" sz="8000" b="1" u="sng" dirty="0">
                <a:solidFill>
                  <a:srgbClr val="FF0000"/>
                </a:solidFill>
                <a:effectLst/>
                <a:latin typeface="+mj-lt"/>
                <a:cs typeface="Times New Roman" pitchFamily="18" charset="0"/>
              </a:rPr>
              <a:t>Tk1:</a:t>
            </a:r>
            <a:r>
              <a:rPr lang="en-US" sz="8900" b="1" dirty="0">
                <a:solidFill>
                  <a:srgbClr val="FF0000"/>
                </a:solidFill>
                <a:effectLst/>
                <a:latin typeface="+mj-lt"/>
                <a:cs typeface="Times New Roman" pitchFamily="18" charset="0"/>
              </a:rPr>
              <a:t> </a:t>
            </a:r>
            <a:r>
              <a:rPr lang="en-US" altLang="en-US" sz="8900" b="1" dirty="0" err="1">
                <a:solidFill>
                  <a:srgbClr val="003399"/>
                </a:solidFill>
                <a:effectLst/>
                <a:latin typeface="+mj-lt"/>
                <a:cs typeface="Times New Roman" panose="02020603050405020304" pitchFamily="18" charset="0"/>
              </a:rPr>
              <a:t>Chúc</a:t>
            </a:r>
            <a:r>
              <a:rPr lang="en-US" altLang="en-US" sz="8900" b="1" dirty="0">
                <a:solidFill>
                  <a:srgbClr val="003399"/>
                </a:solidFill>
                <a:effectLst/>
                <a:latin typeface="+mj-lt"/>
                <a:cs typeface="Times New Roman" panose="02020603050405020304" pitchFamily="18" charset="0"/>
              </a:rPr>
              <a:t> </a:t>
            </a:r>
            <a:r>
              <a:rPr lang="en-US" altLang="en-US" sz="8900" b="1" dirty="0" err="1">
                <a:solidFill>
                  <a:srgbClr val="003399"/>
                </a:solidFill>
                <a:effectLst/>
                <a:latin typeface="+mj-lt"/>
                <a:cs typeface="Times New Roman" panose="02020603050405020304" pitchFamily="18" charset="0"/>
              </a:rPr>
              <a:t>tụng</a:t>
            </a:r>
            <a:r>
              <a:rPr lang="en-US" altLang="en-US" sz="8900" b="1" dirty="0">
                <a:solidFill>
                  <a:srgbClr val="003399"/>
                </a:solidFill>
                <a:effectLst/>
                <a:latin typeface="+mj-lt"/>
                <a:cs typeface="Times New Roman" panose="02020603050405020304" pitchFamily="18" charset="0"/>
              </a:rPr>
              <a:t> </a:t>
            </a:r>
            <a:r>
              <a:rPr lang="en-US" altLang="en-US" sz="8900" b="1" dirty="0" err="1">
                <a:solidFill>
                  <a:srgbClr val="003399"/>
                </a:solidFill>
                <a:effectLst/>
                <a:latin typeface="+mj-lt"/>
                <a:cs typeface="Times New Roman" panose="02020603050405020304" pitchFamily="18" charset="0"/>
              </a:rPr>
              <a:t>Chúa</a:t>
            </a:r>
            <a:r>
              <a:rPr lang="en-US" altLang="en-US" sz="8900" b="1" dirty="0">
                <a:solidFill>
                  <a:srgbClr val="003399"/>
                </a:solidFill>
                <a:effectLst/>
                <a:latin typeface="+mj-lt"/>
                <a:cs typeface="Times New Roman" panose="02020603050405020304" pitchFamily="18" charset="0"/>
              </a:rPr>
              <a:t> </a:t>
            </a:r>
            <a:r>
              <a:rPr lang="en-US" altLang="en-US" sz="8900" b="1" dirty="0" err="1">
                <a:solidFill>
                  <a:srgbClr val="003399"/>
                </a:solidFill>
                <a:effectLst/>
                <a:latin typeface="+mj-lt"/>
                <a:cs typeface="Times New Roman" panose="02020603050405020304" pitchFamily="18" charset="0"/>
              </a:rPr>
              <a:t>vì</a:t>
            </a:r>
            <a:r>
              <a:rPr lang="en-US" altLang="en-US" sz="8900" b="1" dirty="0">
                <a:solidFill>
                  <a:srgbClr val="003399"/>
                </a:solidFill>
                <a:effectLst/>
                <a:latin typeface="+mj-lt"/>
                <a:cs typeface="Times New Roman" panose="02020603050405020304" pitchFamily="18" charset="0"/>
              </a:rPr>
              <a:t> </a:t>
            </a:r>
            <a:r>
              <a:rPr lang="en-US" altLang="en-US" sz="8900" b="1" dirty="0" err="1">
                <a:solidFill>
                  <a:srgbClr val="003399"/>
                </a:solidFill>
                <a:effectLst/>
                <a:latin typeface="+mj-lt"/>
                <a:cs typeface="Times New Roman" panose="02020603050405020304" pitchFamily="18" charset="0"/>
              </a:rPr>
              <a:t>Ngài</a:t>
            </a:r>
            <a:r>
              <a:rPr lang="en-US" altLang="en-US" sz="8900" b="1" dirty="0">
                <a:solidFill>
                  <a:srgbClr val="003399"/>
                </a:solidFill>
                <a:effectLst/>
                <a:latin typeface="+mj-lt"/>
                <a:cs typeface="Times New Roman" panose="02020603050405020304" pitchFamily="18" charset="0"/>
              </a:rPr>
              <a:t> </a:t>
            </a:r>
            <a:r>
              <a:rPr lang="en-US" altLang="en-US" sz="8900" b="1" dirty="0" err="1">
                <a:solidFill>
                  <a:srgbClr val="003399"/>
                </a:solidFill>
                <a:effectLst/>
                <a:latin typeface="+mj-lt"/>
                <a:cs typeface="Times New Roman" panose="02020603050405020304" pitchFamily="18" charset="0"/>
              </a:rPr>
              <a:t>nhân</a:t>
            </a:r>
            <a:r>
              <a:rPr lang="en-US" altLang="en-US" sz="8900" b="1" dirty="0">
                <a:solidFill>
                  <a:srgbClr val="003399"/>
                </a:solidFill>
                <a:effectLst/>
                <a:latin typeface="+mj-lt"/>
                <a:cs typeface="Times New Roman" panose="02020603050405020304" pitchFamily="18" charset="0"/>
              </a:rPr>
              <a:t> </a:t>
            </a:r>
            <a:r>
              <a:rPr lang="en-US" altLang="en-US" sz="8900" b="1" dirty="0" err="1">
                <a:solidFill>
                  <a:srgbClr val="003399"/>
                </a:solidFill>
                <a:effectLst/>
                <a:latin typeface="+mj-lt"/>
                <a:cs typeface="Times New Roman" panose="02020603050405020304" pitchFamily="18" charset="0"/>
              </a:rPr>
              <a:t>từ</a:t>
            </a:r>
            <a:r>
              <a:rPr lang="en-US" altLang="en-US" sz="8900" b="1" dirty="0">
                <a:solidFill>
                  <a:srgbClr val="003399"/>
                </a:solidFill>
                <a:effectLst/>
                <a:latin typeface="+mj-lt"/>
                <a:cs typeface="Times New Roman" panose="02020603050405020304" pitchFamily="18" charset="0"/>
              </a:rPr>
              <a:t>, </a:t>
            </a:r>
            <a:r>
              <a:rPr lang="en-US" altLang="en-US" sz="8900" b="1" dirty="0" err="1">
                <a:solidFill>
                  <a:srgbClr val="003399"/>
                </a:solidFill>
                <a:effectLst/>
                <a:latin typeface="+mj-lt"/>
                <a:cs typeface="Times New Roman" panose="02020603050405020304" pitchFamily="18" charset="0"/>
              </a:rPr>
              <a:t>ngàn</a:t>
            </a:r>
            <a:r>
              <a:rPr lang="en-US" altLang="en-US" sz="8900" b="1" dirty="0">
                <a:solidFill>
                  <a:srgbClr val="003399"/>
                </a:solidFill>
                <a:effectLst/>
                <a:latin typeface="+mj-lt"/>
                <a:cs typeface="Times New Roman" panose="02020603050405020304" pitchFamily="18" charset="0"/>
              </a:rPr>
              <a:t> </a:t>
            </a:r>
            <a:r>
              <a:rPr lang="en-US" altLang="en-US" sz="8900" b="1" dirty="0" err="1">
                <a:solidFill>
                  <a:srgbClr val="003399"/>
                </a:solidFill>
                <a:effectLst/>
                <a:latin typeface="+mj-lt"/>
                <a:cs typeface="Times New Roman" panose="02020603050405020304" pitchFamily="18" charset="0"/>
              </a:rPr>
              <a:t>đời</a:t>
            </a:r>
            <a:r>
              <a:rPr lang="en-US" altLang="en-US" sz="8900" b="1" dirty="0">
                <a:solidFill>
                  <a:srgbClr val="003399"/>
                </a:solidFill>
                <a:effectLst/>
                <a:latin typeface="+mj-lt"/>
                <a:cs typeface="Times New Roman" panose="02020603050405020304" pitchFamily="18" charset="0"/>
              </a:rPr>
              <a:t> </a:t>
            </a:r>
            <a:r>
              <a:rPr lang="en-US" altLang="en-US" sz="8900" b="1" dirty="0" err="1">
                <a:solidFill>
                  <a:srgbClr val="003399"/>
                </a:solidFill>
                <a:effectLst/>
                <a:latin typeface="+mj-lt"/>
                <a:cs typeface="Times New Roman" panose="02020603050405020304" pitchFamily="18" charset="0"/>
              </a:rPr>
              <a:t>Chúa</a:t>
            </a:r>
            <a:r>
              <a:rPr lang="en-US" altLang="en-US" sz="8900" b="1" dirty="0">
                <a:solidFill>
                  <a:srgbClr val="003399"/>
                </a:solidFill>
                <a:effectLst/>
                <a:latin typeface="+mj-lt"/>
                <a:cs typeface="Times New Roman" panose="02020603050405020304" pitchFamily="18" charset="0"/>
              </a:rPr>
              <a:t> </a:t>
            </a:r>
            <a:r>
              <a:rPr lang="en-US" altLang="en-US" sz="8900" b="1" dirty="0" err="1">
                <a:solidFill>
                  <a:srgbClr val="003399"/>
                </a:solidFill>
                <a:effectLst/>
                <a:latin typeface="+mj-lt"/>
                <a:cs typeface="Times New Roman" panose="02020603050405020304" pitchFamily="18" charset="0"/>
              </a:rPr>
              <a:t>vẫn</a:t>
            </a:r>
            <a:r>
              <a:rPr lang="en-US" altLang="en-US" sz="8900" b="1" dirty="0">
                <a:solidFill>
                  <a:srgbClr val="003399"/>
                </a:solidFill>
                <a:effectLst/>
                <a:latin typeface="+mj-lt"/>
                <a:cs typeface="Times New Roman" panose="02020603050405020304" pitchFamily="18" charset="0"/>
              </a:rPr>
              <a:t> </a:t>
            </a:r>
            <a:r>
              <a:rPr lang="en-US" altLang="en-US" sz="8900" b="1" dirty="0" err="1">
                <a:solidFill>
                  <a:srgbClr val="003399"/>
                </a:solidFill>
                <a:effectLst/>
                <a:latin typeface="+mj-lt"/>
                <a:cs typeface="Times New Roman" panose="02020603050405020304" pitchFamily="18" charset="0"/>
              </a:rPr>
              <a:t>trọn</a:t>
            </a:r>
            <a:r>
              <a:rPr lang="en-US" altLang="en-US" sz="8900" b="1" dirty="0">
                <a:solidFill>
                  <a:srgbClr val="003399"/>
                </a:solidFill>
                <a:effectLst/>
                <a:latin typeface="+mj-lt"/>
                <a:cs typeface="Times New Roman" panose="02020603050405020304" pitchFamily="18" charset="0"/>
              </a:rPr>
              <a:t> </a:t>
            </a:r>
            <a:r>
              <a:rPr lang="en-US" altLang="en-US" sz="8900" b="1" dirty="0" err="1">
                <a:solidFill>
                  <a:srgbClr val="003399"/>
                </a:solidFill>
                <a:effectLst/>
                <a:latin typeface="+mj-lt"/>
                <a:cs typeface="Times New Roman" panose="02020603050405020304" pitchFamily="18" charset="0"/>
              </a:rPr>
              <a:t>tình</a:t>
            </a:r>
            <a:r>
              <a:rPr lang="en-US" altLang="en-US" sz="8900" b="1" dirty="0">
                <a:solidFill>
                  <a:srgbClr val="003399"/>
                </a:solidFill>
                <a:effectLst/>
                <a:latin typeface="+mj-lt"/>
                <a:cs typeface="Times New Roman" panose="02020603050405020304" pitchFamily="18" charset="0"/>
              </a:rPr>
              <a:t> </a:t>
            </a:r>
            <a:r>
              <a:rPr lang="en-US" altLang="en-US" sz="8900" b="1" dirty="0" err="1">
                <a:solidFill>
                  <a:srgbClr val="003399"/>
                </a:solidFill>
                <a:effectLst/>
                <a:latin typeface="+mj-lt"/>
                <a:cs typeface="Times New Roman" panose="02020603050405020304" pitchFamily="18" charset="0"/>
              </a:rPr>
              <a:t>thương</a:t>
            </a:r>
            <a:r>
              <a:rPr lang="en-US" altLang="en-US" sz="8900" b="1" dirty="0">
                <a:solidFill>
                  <a:srgbClr val="003399"/>
                </a:solidFill>
                <a:effectLst/>
                <a:latin typeface="+mj-lt"/>
                <a:cs typeface="Times New Roman" panose="02020603050405020304" pitchFamily="18" charset="0"/>
              </a:rPr>
              <a:t>. </a:t>
            </a:r>
            <a:br>
              <a:rPr lang="en-US" altLang="en-US" sz="8900" b="1" dirty="0">
                <a:solidFill>
                  <a:srgbClr val="003399"/>
                </a:solidFill>
                <a:effectLst/>
                <a:latin typeface="+mj-lt"/>
                <a:cs typeface="Times New Roman" panose="02020603050405020304" pitchFamily="18" charset="0"/>
              </a:rPr>
            </a:br>
            <a:endParaRPr lang="en-US" sz="72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7235622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6600" b="1" u="sng" dirty="0">
                <a:solidFill>
                  <a:srgbClr val="FF0000"/>
                </a:solidFill>
                <a:effectLst/>
                <a:latin typeface="+mj-lt"/>
                <a:cs typeface="Times New Roman" pitchFamily="18" charset="0"/>
              </a:rPr>
              <a:t>***:</a:t>
            </a:r>
            <a:r>
              <a:rPr lang="en-US" sz="7200" b="1" dirty="0">
                <a:solidFill>
                  <a:srgbClr val="003399"/>
                </a:solidFill>
                <a:effectLst/>
                <a:latin typeface="+mj-lt"/>
                <a:cs typeface="Times New Roman" pitchFamily="18" charset="0"/>
              </a:rPr>
              <a:t> </a:t>
            </a:r>
            <a:r>
              <a:rPr lang="en-US" altLang="en-US" sz="8900" b="1" dirty="0">
                <a:solidFill>
                  <a:srgbClr val="003399"/>
                </a:solidFill>
                <a:effectLst/>
                <a:latin typeface="+mj-lt"/>
                <a:cs typeface="Times New Roman" panose="02020603050405020304" pitchFamily="18" charset="0"/>
              </a:rPr>
              <a:t>Is-ra-el </a:t>
            </a:r>
            <a:r>
              <a:rPr lang="en-US" altLang="en-US" sz="8900" b="1" dirty="0" err="1">
                <a:solidFill>
                  <a:srgbClr val="003399"/>
                </a:solidFill>
                <a:effectLst/>
                <a:latin typeface="+mj-lt"/>
                <a:cs typeface="Times New Roman" panose="02020603050405020304" pitchFamily="18" charset="0"/>
              </a:rPr>
              <a:t>hãy</a:t>
            </a:r>
            <a:r>
              <a:rPr lang="en-US" altLang="en-US" sz="8900" b="1" dirty="0">
                <a:solidFill>
                  <a:srgbClr val="003399"/>
                </a:solidFill>
                <a:effectLst/>
                <a:latin typeface="+mj-lt"/>
                <a:cs typeface="Times New Roman" panose="02020603050405020304" pitchFamily="18" charset="0"/>
              </a:rPr>
              <a:t> </a:t>
            </a:r>
            <a:r>
              <a:rPr lang="en-US" altLang="en-US" sz="8900" b="1" dirty="0" err="1">
                <a:solidFill>
                  <a:srgbClr val="003399"/>
                </a:solidFill>
                <a:effectLst/>
                <a:latin typeface="+mj-lt"/>
                <a:cs typeface="Times New Roman" panose="02020603050405020304" pitchFamily="18" charset="0"/>
              </a:rPr>
              <a:t>nói</a:t>
            </a:r>
            <a:r>
              <a:rPr lang="en-US" altLang="en-US" sz="8900" b="1" dirty="0">
                <a:solidFill>
                  <a:srgbClr val="003399"/>
                </a:solidFill>
                <a:effectLst/>
                <a:latin typeface="+mj-lt"/>
                <a:cs typeface="Times New Roman" panose="02020603050405020304" pitchFamily="18" charset="0"/>
              </a:rPr>
              <a:t> </a:t>
            </a:r>
            <a:r>
              <a:rPr lang="en-US" altLang="en-US" sz="8900" b="1" dirty="0" err="1">
                <a:solidFill>
                  <a:srgbClr val="003399"/>
                </a:solidFill>
                <a:effectLst/>
                <a:latin typeface="+mj-lt"/>
                <a:cs typeface="Times New Roman" panose="02020603050405020304" pitchFamily="18" charset="0"/>
              </a:rPr>
              <a:t>lên</a:t>
            </a:r>
            <a:r>
              <a:rPr lang="en-US" altLang="en-US" sz="8900" b="1" dirty="0">
                <a:solidFill>
                  <a:srgbClr val="003399"/>
                </a:solidFill>
                <a:effectLst/>
                <a:latin typeface="+mj-lt"/>
                <a:cs typeface="Times New Roman" panose="02020603050405020304" pitchFamily="18" charset="0"/>
              </a:rPr>
              <a:t> </a:t>
            </a:r>
            <a:r>
              <a:rPr lang="en-US" altLang="en-US" sz="8900" b="1" dirty="0" err="1">
                <a:solidFill>
                  <a:srgbClr val="003399"/>
                </a:solidFill>
                <a:effectLst/>
                <a:latin typeface="+mj-lt"/>
                <a:cs typeface="Times New Roman" panose="02020603050405020304" pitchFamily="18" charset="0"/>
              </a:rPr>
              <a:t>rằng</a:t>
            </a:r>
            <a:r>
              <a:rPr lang="en-US" altLang="en-US" sz="8900" b="1" dirty="0">
                <a:solidFill>
                  <a:srgbClr val="003399"/>
                </a:solidFill>
                <a:effectLst/>
                <a:latin typeface="+mj-lt"/>
                <a:cs typeface="Times New Roman" panose="02020603050405020304" pitchFamily="18" charset="0"/>
              </a:rPr>
              <a:t>, </a:t>
            </a:r>
            <a:r>
              <a:rPr lang="en-US" altLang="en-US" sz="8900" b="1" dirty="0" err="1">
                <a:solidFill>
                  <a:srgbClr val="003399"/>
                </a:solidFill>
                <a:effectLst/>
                <a:latin typeface="+mj-lt"/>
                <a:cs typeface="Times New Roman" panose="02020603050405020304" pitchFamily="18" charset="0"/>
              </a:rPr>
              <a:t>ngàn</a:t>
            </a:r>
            <a:r>
              <a:rPr lang="en-US" altLang="en-US" sz="8900" b="1" dirty="0">
                <a:solidFill>
                  <a:srgbClr val="003399"/>
                </a:solidFill>
                <a:effectLst/>
                <a:latin typeface="+mj-lt"/>
                <a:cs typeface="Times New Roman" panose="02020603050405020304" pitchFamily="18" charset="0"/>
              </a:rPr>
              <a:t> </a:t>
            </a:r>
            <a:r>
              <a:rPr lang="en-US" altLang="en-US" sz="8900" b="1" dirty="0" err="1">
                <a:solidFill>
                  <a:srgbClr val="003399"/>
                </a:solidFill>
                <a:effectLst/>
                <a:latin typeface="+mj-lt"/>
                <a:cs typeface="Times New Roman" panose="02020603050405020304" pitchFamily="18" charset="0"/>
              </a:rPr>
              <a:t>đời</a:t>
            </a:r>
            <a:r>
              <a:rPr lang="en-US" altLang="en-US" sz="8900" b="1" dirty="0">
                <a:solidFill>
                  <a:srgbClr val="003399"/>
                </a:solidFill>
                <a:effectLst/>
                <a:latin typeface="+mj-lt"/>
                <a:cs typeface="Times New Roman" panose="02020603050405020304" pitchFamily="18" charset="0"/>
              </a:rPr>
              <a:t> </a:t>
            </a:r>
            <a:r>
              <a:rPr lang="en-US" altLang="en-US" sz="8900" b="1" dirty="0" err="1">
                <a:solidFill>
                  <a:srgbClr val="003399"/>
                </a:solidFill>
                <a:effectLst/>
                <a:latin typeface="+mj-lt"/>
                <a:cs typeface="Times New Roman" panose="02020603050405020304" pitchFamily="18" charset="0"/>
              </a:rPr>
              <a:t>Chúa</a:t>
            </a:r>
            <a:r>
              <a:rPr lang="en-US" altLang="en-US" sz="8900" b="1" dirty="0">
                <a:solidFill>
                  <a:srgbClr val="003399"/>
                </a:solidFill>
                <a:effectLst/>
                <a:latin typeface="+mj-lt"/>
                <a:cs typeface="Times New Roman" panose="02020603050405020304" pitchFamily="18" charset="0"/>
              </a:rPr>
              <a:t> </a:t>
            </a:r>
            <a:r>
              <a:rPr lang="en-US" altLang="en-US" sz="8900" b="1" dirty="0" err="1">
                <a:solidFill>
                  <a:srgbClr val="003399"/>
                </a:solidFill>
                <a:effectLst/>
                <a:latin typeface="+mj-lt"/>
                <a:cs typeface="Times New Roman" panose="02020603050405020304" pitchFamily="18" charset="0"/>
              </a:rPr>
              <a:t>vẫn</a:t>
            </a:r>
            <a:r>
              <a:rPr lang="en-US" altLang="en-US" sz="8900" b="1" dirty="0">
                <a:solidFill>
                  <a:srgbClr val="003399"/>
                </a:solidFill>
                <a:effectLst/>
                <a:latin typeface="+mj-lt"/>
                <a:cs typeface="Times New Roman" panose="02020603050405020304" pitchFamily="18" charset="0"/>
              </a:rPr>
              <a:t> </a:t>
            </a:r>
            <a:r>
              <a:rPr lang="en-US" altLang="en-US" sz="8900" b="1" dirty="0" err="1">
                <a:solidFill>
                  <a:srgbClr val="003399"/>
                </a:solidFill>
                <a:effectLst/>
                <a:latin typeface="+mj-lt"/>
                <a:cs typeface="Times New Roman" panose="02020603050405020304" pitchFamily="18" charset="0"/>
              </a:rPr>
              <a:t>trọn</a:t>
            </a:r>
            <a:r>
              <a:rPr lang="en-US" altLang="en-US" sz="8900" b="1" dirty="0">
                <a:solidFill>
                  <a:srgbClr val="003399"/>
                </a:solidFill>
                <a:effectLst/>
                <a:latin typeface="+mj-lt"/>
                <a:cs typeface="Times New Roman" panose="02020603050405020304" pitchFamily="18" charset="0"/>
              </a:rPr>
              <a:t> </a:t>
            </a:r>
            <a:r>
              <a:rPr lang="en-US" altLang="en-US" sz="8900" b="1" dirty="0" err="1">
                <a:solidFill>
                  <a:srgbClr val="003399"/>
                </a:solidFill>
                <a:effectLst/>
                <a:latin typeface="+mj-lt"/>
                <a:cs typeface="Times New Roman" panose="02020603050405020304" pitchFamily="18" charset="0"/>
              </a:rPr>
              <a:t>tình</a:t>
            </a:r>
            <a:r>
              <a:rPr lang="en-US" altLang="en-US" sz="8900" b="1" dirty="0">
                <a:solidFill>
                  <a:srgbClr val="003399"/>
                </a:solidFill>
                <a:effectLst/>
                <a:latin typeface="+mj-lt"/>
                <a:cs typeface="Times New Roman" panose="02020603050405020304" pitchFamily="18" charset="0"/>
              </a:rPr>
              <a:t> </a:t>
            </a:r>
            <a:r>
              <a:rPr lang="en-US" altLang="en-US" sz="8900" b="1" dirty="0" err="1">
                <a:solidFill>
                  <a:srgbClr val="003399"/>
                </a:solidFill>
                <a:effectLst/>
                <a:latin typeface="+mj-lt"/>
                <a:cs typeface="Times New Roman" panose="02020603050405020304" pitchFamily="18" charset="0"/>
              </a:rPr>
              <a:t>thương</a:t>
            </a:r>
            <a:r>
              <a:rPr lang="en-US" altLang="en-US" sz="8900" b="1" dirty="0">
                <a:solidFill>
                  <a:srgbClr val="003399"/>
                </a:solidFill>
                <a:effectLst/>
                <a:latin typeface="+mj-lt"/>
                <a:cs typeface="Times New Roman" panose="02020603050405020304" pitchFamily="18" charset="0"/>
              </a:rPr>
              <a:t>. </a:t>
            </a:r>
            <a:endParaRPr lang="en-US" sz="72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0040853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1" u="sng" dirty="0" err="1">
                <a:solidFill>
                  <a:srgbClr val="FF0000"/>
                </a:solidFill>
                <a:effectLst/>
                <a:latin typeface="+mj-lt"/>
                <a:cs typeface="Times New Roman" pitchFamily="18" charset="0"/>
              </a:rPr>
              <a:t>Đk</a:t>
            </a:r>
            <a:r>
              <a:rPr lang="en-US" sz="6600" b="1" u="sng" dirty="0">
                <a:solidFill>
                  <a:srgbClr val="FF0000"/>
                </a:solidFill>
                <a:effectLst/>
                <a:latin typeface="+mj-lt"/>
                <a:cs typeface="Times New Roman" pitchFamily="18" charset="0"/>
              </a:rPr>
              <a:t>:</a:t>
            </a:r>
            <a:r>
              <a:rPr lang="en-US" sz="7200" b="1" dirty="0">
                <a:solidFill>
                  <a:srgbClr val="003399"/>
                </a:solidFill>
                <a:effectLst/>
                <a:latin typeface="+mj-lt"/>
                <a:cs typeface="Times New Roman" pitchFamily="18" charset="0"/>
              </a:rPr>
              <a:t> </a:t>
            </a:r>
            <a:r>
              <a:rPr lang="en-US" altLang="en-US" sz="8000" b="1" dirty="0" err="1">
                <a:solidFill>
                  <a:srgbClr val="003399"/>
                </a:solidFill>
                <a:effectLst/>
                <a:latin typeface="+mj-lt"/>
                <a:cs typeface="Times New Roman" panose="02020603050405020304" pitchFamily="18" charset="0"/>
              </a:rPr>
              <a:t>Đây</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là</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ngày</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Chúa</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đã</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làm</a:t>
            </a:r>
            <a:r>
              <a:rPr lang="en-US" altLang="en-US" sz="8000" b="1" dirty="0">
                <a:solidFill>
                  <a:srgbClr val="003399"/>
                </a:solidFill>
                <a:effectLst/>
                <a:latin typeface="+mj-lt"/>
                <a:cs typeface="Times New Roman" panose="02020603050405020304" pitchFamily="18" charset="0"/>
              </a:rPr>
              <a:t> ra, </a:t>
            </a:r>
            <a:r>
              <a:rPr lang="en-US" altLang="en-US" sz="8000" b="1" dirty="0" err="1">
                <a:solidFill>
                  <a:srgbClr val="003399"/>
                </a:solidFill>
                <a:effectLst/>
                <a:latin typeface="+mj-lt"/>
                <a:cs typeface="Times New Roman" panose="02020603050405020304" pitchFamily="18" charset="0"/>
              </a:rPr>
              <a:t>nào</a:t>
            </a:r>
            <a:r>
              <a:rPr lang="en-US" altLang="en-US" sz="8000" b="1" dirty="0">
                <a:solidFill>
                  <a:srgbClr val="003399"/>
                </a:solidFill>
                <a:effectLst/>
                <a:latin typeface="+mj-lt"/>
                <a:cs typeface="Times New Roman" panose="02020603050405020304" pitchFamily="18" charset="0"/>
              </a:rPr>
              <a:t> ta </a:t>
            </a:r>
            <a:r>
              <a:rPr lang="en-US" altLang="en-US" sz="8000" b="1" dirty="0" err="1">
                <a:solidFill>
                  <a:srgbClr val="003399"/>
                </a:solidFill>
                <a:effectLst/>
                <a:latin typeface="+mj-lt"/>
                <a:cs typeface="Times New Roman" panose="02020603050405020304" pitchFamily="18" charset="0"/>
              </a:rPr>
              <a:t>hãy</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hỉ</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hoan</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vui</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mừng</a:t>
            </a:r>
            <a:r>
              <a:rPr lang="en-US" altLang="en-US" sz="8000" b="1" dirty="0">
                <a:solidFill>
                  <a:srgbClr val="003399"/>
                </a:solidFill>
                <a:effectLst/>
                <a:latin typeface="+mj-lt"/>
                <a:cs typeface="Times New Roman" panose="02020603050405020304" pitchFamily="18" charset="0"/>
              </a:rPr>
              <a:t>. </a:t>
            </a:r>
            <a:endParaRPr lang="en-US" sz="72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80042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4400" b="1" u="sng" dirty="0" err="1">
                <a:solidFill>
                  <a:srgbClr val="FF0000"/>
                </a:solidFill>
                <a:effectLst/>
                <a:latin typeface="+mj-lt"/>
                <a:ea typeface="Tahoma" pitchFamily="34" charset="0"/>
                <a:cs typeface="Times New Roman" pitchFamily="18" charset="0"/>
              </a:rPr>
              <a:t>Đk</a:t>
            </a:r>
            <a:r>
              <a:rPr lang="en-US" sz="4400" b="1" u="sng" dirty="0">
                <a:solidFill>
                  <a:srgbClr val="FF0000"/>
                </a:solidFill>
                <a:effectLst/>
                <a:latin typeface="+mj-lt"/>
                <a:ea typeface="Tahoma" pitchFamily="34" charset="0"/>
                <a:cs typeface="Times New Roman" pitchFamily="18" charset="0"/>
              </a:rPr>
              <a:t>:</a:t>
            </a:r>
            <a:r>
              <a:rPr lang="en-US" sz="4400" b="1" dirty="0">
                <a:solidFill>
                  <a:srgbClr val="003399"/>
                </a:solidFill>
                <a:effectLst/>
                <a:latin typeface="+mj-lt"/>
                <a:ea typeface="Tahoma" pitchFamily="34" charset="0"/>
                <a:cs typeface="Times New Roman" pitchFamily="18" charset="0"/>
              </a:rPr>
              <a:t> </a:t>
            </a:r>
            <a:r>
              <a:rPr lang="vi-VN" sz="4400" b="1" dirty="0">
                <a:solidFill>
                  <a:srgbClr val="003399"/>
                </a:solidFill>
                <a:effectLst/>
                <a:latin typeface="+mj-lt"/>
              </a:rPr>
              <a:t>Nào ta hãy mừng vui, Chúa chiến thắng tử thần rồi, nguồn sống mới chiếu sáng tuyệt vời. Al-lê-lu-ia. Nào ta hãy mừng vui, Chúa đã sống lại rạng ngời và Máu Thánh xóa hết tội đời, Al-lê-lu-ia.</a:t>
            </a:r>
            <a:endParaRPr lang="en-US" sz="4400" b="1" u="sng"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8630470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1" u="sng" dirty="0">
                <a:solidFill>
                  <a:srgbClr val="FF0000"/>
                </a:solidFill>
                <a:effectLst/>
                <a:latin typeface="+mj-lt"/>
                <a:cs typeface="Times New Roman" pitchFamily="18" charset="0"/>
              </a:rPr>
              <a:t>Tk2:</a:t>
            </a:r>
            <a:r>
              <a:rPr lang="en-US" sz="7200" b="1" dirty="0">
                <a:solidFill>
                  <a:srgbClr val="003399"/>
                </a:solidFill>
                <a:effectLst/>
                <a:latin typeface="+mj-lt"/>
                <a:cs typeface="Times New Roman" pitchFamily="18" charset="0"/>
              </a:rPr>
              <a:t> </a:t>
            </a:r>
            <a:r>
              <a:rPr lang="en-US" altLang="en-US" sz="8000" b="1" dirty="0" err="1">
                <a:solidFill>
                  <a:srgbClr val="003399"/>
                </a:solidFill>
                <a:effectLst/>
                <a:latin typeface="+mj-lt"/>
                <a:cs typeface="Times New Roman" panose="02020603050405020304" pitchFamily="18" charset="0"/>
              </a:rPr>
              <a:t>Cánh</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tay</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Chúa</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vận</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dụng</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uy</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lực</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kìa</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là</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cánh</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hữu</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Ngài</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vùng</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cao</a:t>
            </a:r>
            <a:r>
              <a:rPr lang="en-US" altLang="en-US" sz="8000" b="1" dirty="0">
                <a:solidFill>
                  <a:srgbClr val="003399"/>
                </a:solidFill>
                <a:effectLst/>
                <a:latin typeface="+mj-lt"/>
                <a:cs typeface="Times New Roman" panose="02020603050405020304" pitchFamily="18" charset="0"/>
              </a:rPr>
              <a:t>, </a:t>
            </a:r>
            <a:endParaRPr lang="en-US" sz="58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22633481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1" u="sng" dirty="0">
                <a:solidFill>
                  <a:srgbClr val="FF0000"/>
                </a:solidFill>
                <a:effectLst/>
                <a:latin typeface="+mj-lt"/>
                <a:cs typeface="Times New Roman" pitchFamily="18" charset="0"/>
              </a:rPr>
              <a:t>***:</a:t>
            </a:r>
            <a:r>
              <a:rPr lang="en-US" sz="4800" b="1" dirty="0">
                <a:solidFill>
                  <a:srgbClr val="003399"/>
                </a:solidFill>
                <a:effectLst/>
                <a:latin typeface="+mj-lt"/>
                <a:cs typeface="Times New Roman" pitchFamily="18" charset="0"/>
              </a:rPr>
              <a:t> </a:t>
            </a:r>
            <a:r>
              <a:rPr lang="en-US" sz="7200" b="1" dirty="0" err="1">
                <a:solidFill>
                  <a:srgbClr val="003399"/>
                </a:solidFill>
                <a:effectLst/>
                <a:latin typeface="+mj-lt"/>
                <a:cs typeface="Times New Roman" panose="02020603050405020304" pitchFamily="18" charset="0"/>
              </a:rPr>
              <a:t>T</a:t>
            </a:r>
            <a:r>
              <a:rPr lang="en-US" altLang="en-US" sz="7200" b="1" dirty="0" err="1">
                <a:solidFill>
                  <a:srgbClr val="003399"/>
                </a:solidFill>
                <a:effectLst/>
                <a:latin typeface="+mj-lt"/>
                <a:cs typeface="Times New Roman" panose="02020603050405020304" pitchFamily="18" charset="0"/>
              </a:rPr>
              <a:t>hoát</a:t>
            </a:r>
            <a:r>
              <a:rPr lang="en-US" altLang="en-US" sz="7200" b="1" dirty="0">
                <a:solidFill>
                  <a:srgbClr val="003399"/>
                </a:solidFill>
                <a:effectLst/>
                <a:latin typeface="+mj-lt"/>
                <a:cs typeface="Times New Roman" panose="02020603050405020304" pitchFamily="18" charset="0"/>
              </a:rPr>
              <a:t> </a:t>
            </a:r>
            <a:r>
              <a:rPr lang="en-US" altLang="en-US" sz="7200" b="1" dirty="0" err="1">
                <a:solidFill>
                  <a:srgbClr val="003399"/>
                </a:solidFill>
                <a:effectLst/>
                <a:latin typeface="+mj-lt"/>
                <a:cs typeface="Times New Roman" panose="02020603050405020304" pitchFamily="18" charset="0"/>
              </a:rPr>
              <a:t>vong</a:t>
            </a:r>
            <a:r>
              <a:rPr lang="en-US" altLang="en-US" sz="7200" b="1" dirty="0">
                <a:solidFill>
                  <a:srgbClr val="003399"/>
                </a:solidFill>
                <a:effectLst/>
                <a:latin typeface="+mj-lt"/>
                <a:cs typeface="Times New Roman" panose="02020603050405020304" pitchFamily="18" charset="0"/>
              </a:rPr>
              <a:t> </a:t>
            </a:r>
            <a:r>
              <a:rPr lang="en-US" altLang="en-US" sz="7200" b="1" dirty="0" err="1">
                <a:solidFill>
                  <a:srgbClr val="003399"/>
                </a:solidFill>
                <a:effectLst/>
                <a:latin typeface="+mj-lt"/>
                <a:cs typeface="Times New Roman" panose="02020603050405020304" pitchFamily="18" charset="0"/>
              </a:rPr>
              <a:t>thân</a:t>
            </a:r>
            <a:r>
              <a:rPr lang="en-US" altLang="en-US" sz="7200" b="1" dirty="0">
                <a:solidFill>
                  <a:srgbClr val="003399"/>
                </a:solidFill>
                <a:effectLst/>
                <a:latin typeface="+mj-lt"/>
                <a:cs typeface="Times New Roman" panose="02020603050405020304" pitchFamily="18" charset="0"/>
              </a:rPr>
              <a:t> </a:t>
            </a:r>
            <a:r>
              <a:rPr lang="en-US" altLang="en-US" sz="7200" b="1" dirty="0" err="1">
                <a:solidFill>
                  <a:srgbClr val="003399"/>
                </a:solidFill>
                <a:effectLst/>
                <a:latin typeface="+mj-lt"/>
                <a:cs typeface="Times New Roman" panose="02020603050405020304" pitchFamily="18" charset="0"/>
              </a:rPr>
              <a:t>và</a:t>
            </a:r>
            <a:r>
              <a:rPr lang="en-US" altLang="en-US" sz="7200" b="1" dirty="0">
                <a:solidFill>
                  <a:srgbClr val="003399"/>
                </a:solidFill>
                <a:effectLst/>
                <a:latin typeface="+mj-lt"/>
                <a:cs typeface="Times New Roman" panose="02020603050405020304" pitchFamily="18" charset="0"/>
              </a:rPr>
              <a:t> </a:t>
            </a:r>
            <a:r>
              <a:rPr lang="en-US" altLang="en-US" sz="7200" b="1" dirty="0" err="1">
                <a:solidFill>
                  <a:srgbClr val="003399"/>
                </a:solidFill>
                <a:effectLst/>
                <a:latin typeface="+mj-lt"/>
                <a:cs typeface="Times New Roman" panose="02020603050405020304" pitchFamily="18" charset="0"/>
              </a:rPr>
              <a:t>sống</a:t>
            </a:r>
            <a:r>
              <a:rPr lang="en-US" altLang="en-US" sz="7200" b="1" dirty="0">
                <a:solidFill>
                  <a:srgbClr val="003399"/>
                </a:solidFill>
                <a:effectLst/>
                <a:latin typeface="+mj-lt"/>
                <a:cs typeface="Times New Roman" panose="02020603050405020304" pitchFamily="18" charset="0"/>
              </a:rPr>
              <a:t> loan </a:t>
            </a:r>
            <a:r>
              <a:rPr lang="en-US" altLang="en-US" sz="7200" b="1" dirty="0" err="1">
                <a:solidFill>
                  <a:srgbClr val="003399"/>
                </a:solidFill>
                <a:effectLst/>
                <a:latin typeface="+mj-lt"/>
                <a:cs typeface="Times New Roman" panose="02020603050405020304" pitchFamily="18" charset="0"/>
              </a:rPr>
              <a:t>truyền</a:t>
            </a:r>
            <a:r>
              <a:rPr lang="en-US" altLang="en-US" sz="7200" b="1" dirty="0">
                <a:solidFill>
                  <a:srgbClr val="003399"/>
                </a:solidFill>
                <a:effectLst/>
                <a:latin typeface="+mj-lt"/>
                <a:cs typeface="Times New Roman" panose="02020603050405020304" pitchFamily="18" charset="0"/>
              </a:rPr>
              <a:t> </a:t>
            </a:r>
            <a:r>
              <a:rPr lang="en-US" altLang="en-US" sz="7200" b="1" dirty="0" err="1">
                <a:solidFill>
                  <a:srgbClr val="003399"/>
                </a:solidFill>
                <a:effectLst/>
                <a:latin typeface="+mj-lt"/>
                <a:cs typeface="Times New Roman" panose="02020603050405020304" pitchFamily="18" charset="0"/>
              </a:rPr>
              <a:t>sự</a:t>
            </a:r>
            <a:r>
              <a:rPr lang="en-US" altLang="en-US" sz="7200" b="1" dirty="0">
                <a:solidFill>
                  <a:srgbClr val="003399"/>
                </a:solidFill>
                <a:effectLst/>
                <a:latin typeface="+mj-lt"/>
                <a:cs typeface="Times New Roman" panose="02020603050405020304" pitchFamily="18" charset="0"/>
              </a:rPr>
              <a:t> </a:t>
            </a:r>
            <a:r>
              <a:rPr lang="en-US" altLang="en-US" sz="7200" b="1" dirty="0" err="1">
                <a:solidFill>
                  <a:srgbClr val="003399"/>
                </a:solidFill>
                <a:effectLst/>
                <a:latin typeface="+mj-lt"/>
                <a:cs typeface="Times New Roman" panose="02020603050405020304" pitchFamily="18" charset="0"/>
              </a:rPr>
              <a:t>nghiệp</a:t>
            </a:r>
            <a:r>
              <a:rPr lang="en-US" altLang="en-US" sz="7200" b="1" dirty="0">
                <a:solidFill>
                  <a:srgbClr val="003399"/>
                </a:solidFill>
                <a:effectLst/>
                <a:latin typeface="+mj-lt"/>
                <a:cs typeface="Times New Roman" panose="02020603050405020304" pitchFamily="18" charset="0"/>
              </a:rPr>
              <a:t> </a:t>
            </a:r>
            <a:r>
              <a:rPr lang="en-US" altLang="en-US" sz="7200" b="1" dirty="0" err="1">
                <a:solidFill>
                  <a:srgbClr val="003399"/>
                </a:solidFill>
                <a:effectLst/>
                <a:latin typeface="+mj-lt"/>
                <a:cs typeface="Times New Roman" panose="02020603050405020304" pitchFamily="18" charset="0"/>
              </a:rPr>
              <a:t>Chúa</a:t>
            </a:r>
            <a:r>
              <a:rPr lang="en-US" altLang="en-US" sz="7200" b="1" dirty="0">
                <a:solidFill>
                  <a:srgbClr val="003399"/>
                </a:solidFill>
                <a:effectLst/>
                <a:latin typeface="+mj-lt"/>
                <a:cs typeface="Times New Roman" panose="02020603050405020304" pitchFamily="18" charset="0"/>
              </a:rPr>
              <a:t> </a:t>
            </a:r>
            <a:r>
              <a:rPr lang="en-US" altLang="en-US" sz="7200" b="1" dirty="0" err="1">
                <a:solidFill>
                  <a:srgbClr val="003399"/>
                </a:solidFill>
                <a:effectLst/>
                <a:latin typeface="+mj-lt"/>
                <a:cs typeface="Times New Roman" panose="02020603050405020304" pitchFamily="18" charset="0"/>
              </a:rPr>
              <a:t>trót</a:t>
            </a:r>
            <a:r>
              <a:rPr lang="en-US" altLang="en-US" sz="7200" b="1" dirty="0">
                <a:solidFill>
                  <a:srgbClr val="003399"/>
                </a:solidFill>
                <a:effectLst/>
                <a:latin typeface="+mj-lt"/>
                <a:cs typeface="Times New Roman" panose="02020603050405020304" pitchFamily="18" charset="0"/>
              </a:rPr>
              <a:t> </a:t>
            </a:r>
            <a:r>
              <a:rPr lang="en-US" altLang="en-US" sz="7200" b="1" dirty="0" err="1">
                <a:solidFill>
                  <a:srgbClr val="003399"/>
                </a:solidFill>
                <a:effectLst/>
                <a:latin typeface="+mj-lt"/>
                <a:cs typeface="Times New Roman" panose="02020603050405020304" pitchFamily="18" charset="0"/>
              </a:rPr>
              <a:t>cả</a:t>
            </a:r>
            <a:r>
              <a:rPr lang="en-US" altLang="en-US" sz="7200" b="1" dirty="0">
                <a:solidFill>
                  <a:srgbClr val="003399"/>
                </a:solidFill>
                <a:effectLst/>
                <a:latin typeface="+mj-lt"/>
                <a:cs typeface="Times New Roman" panose="02020603050405020304" pitchFamily="18" charset="0"/>
              </a:rPr>
              <a:t> </a:t>
            </a:r>
            <a:r>
              <a:rPr lang="en-US" altLang="en-US" sz="7200" b="1" dirty="0" err="1">
                <a:solidFill>
                  <a:srgbClr val="003399"/>
                </a:solidFill>
                <a:effectLst/>
                <a:latin typeface="+mj-lt"/>
                <a:cs typeface="Times New Roman" panose="02020603050405020304" pitchFamily="18" charset="0"/>
              </a:rPr>
              <a:t>đời</a:t>
            </a:r>
            <a:r>
              <a:rPr lang="en-US" altLang="en-US" sz="7200" b="1" dirty="0">
                <a:solidFill>
                  <a:srgbClr val="003399"/>
                </a:solidFill>
                <a:effectLst/>
                <a:latin typeface="+mj-lt"/>
                <a:cs typeface="Times New Roman" panose="02020603050405020304" pitchFamily="18" charset="0"/>
              </a:rPr>
              <a:t> </a:t>
            </a:r>
            <a:r>
              <a:rPr lang="en-US" altLang="en-US" sz="7200" b="1" dirty="0" err="1">
                <a:solidFill>
                  <a:srgbClr val="003399"/>
                </a:solidFill>
                <a:effectLst/>
                <a:latin typeface="+mj-lt"/>
                <a:cs typeface="Times New Roman" panose="02020603050405020304" pitchFamily="18" charset="0"/>
              </a:rPr>
              <a:t>tôi</a:t>
            </a:r>
            <a:r>
              <a:rPr lang="en-US" altLang="en-US" sz="7200" b="1" dirty="0">
                <a:solidFill>
                  <a:srgbClr val="003399"/>
                </a:solidFill>
                <a:effectLst/>
                <a:latin typeface="+mj-lt"/>
                <a:cs typeface="Times New Roman" panose="02020603050405020304" pitchFamily="18" charset="0"/>
              </a:rPr>
              <a:t>. </a:t>
            </a:r>
            <a:endParaRPr lang="en-US" sz="58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26867640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1" u="sng" dirty="0" err="1">
                <a:solidFill>
                  <a:srgbClr val="FF0000"/>
                </a:solidFill>
                <a:effectLst/>
                <a:latin typeface="+mj-lt"/>
                <a:cs typeface="Times New Roman" pitchFamily="18" charset="0"/>
              </a:rPr>
              <a:t>Đk</a:t>
            </a:r>
            <a:r>
              <a:rPr lang="en-US" sz="6600" b="1" u="sng" dirty="0">
                <a:solidFill>
                  <a:srgbClr val="FF0000"/>
                </a:solidFill>
                <a:effectLst/>
                <a:latin typeface="+mj-lt"/>
                <a:cs typeface="Times New Roman" pitchFamily="18" charset="0"/>
              </a:rPr>
              <a:t>:</a:t>
            </a:r>
            <a:r>
              <a:rPr lang="en-US" sz="7200" b="1" dirty="0">
                <a:solidFill>
                  <a:srgbClr val="003399"/>
                </a:solidFill>
                <a:effectLst/>
                <a:latin typeface="+mj-lt"/>
                <a:cs typeface="Times New Roman" pitchFamily="18" charset="0"/>
              </a:rPr>
              <a:t> </a:t>
            </a:r>
            <a:r>
              <a:rPr lang="en-US" altLang="en-US" sz="8000" b="1" dirty="0" err="1">
                <a:solidFill>
                  <a:srgbClr val="003399"/>
                </a:solidFill>
                <a:effectLst/>
                <a:latin typeface="+mj-lt"/>
                <a:cs typeface="Times New Roman" panose="02020603050405020304" pitchFamily="18" charset="0"/>
              </a:rPr>
              <a:t>Đây</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là</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ngày</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Chúa</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đã</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làm</a:t>
            </a:r>
            <a:r>
              <a:rPr lang="en-US" altLang="en-US" sz="8000" b="1" dirty="0">
                <a:solidFill>
                  <a:srgbClr val="003399"/>
                </a:solidFill>
                <a:effectLst/>
                <a:latin typeface="+mj-lt"/>
                <a:cs typeface="Times New Roman" panose="02020603050405020304" pitchFamily="18" charset="0"/>
              </a:rPr>
              <a:t> ra, </a:t>
            </a:r>
            <a:r>
              <a:rPr lang="en-US" altLang="en-US" sz="8000" b="1" dirty="0" err="1">
                <a:solidFill>
                  <a:srgbClr val="003399"/>
                </a:solidFill>
                <a:effectLst/>
                <a:latin typeface="+mj-lt"/>
                <a:cs typeface="Times New Roman" panose="02020603050405020304" pitchFamily="18" charset="0"/>
              </a:rPr>
              <a:t>nào</a:t>
            </a:r>
            <a:r>
              <a:rPr lang="en-US" altLang="en-US" sz="8000" b="1" dirty="0">
                <a:solidFill>
                  <a:srgbClr val="003399"/>
                </a:solidFill>
                <a:effectLst/>
                <a:latin typeface="+mj-lt"/>
                <a:cs typeface="Times New Roman" panose="02020603050405020304" pitchFamily="18" charset="0"/>
              </a:rPr>
              <a:t> ta </a:t>
            </a:r>
            <a:r>
              <a:rPr lang="en-US" altLang="en-US" sz="8000" b="1" dirty="0" err="1">
                <a:solidFill>
                  <a:srgbClr val="003399"/>
                </a:solidFill>
                <a:effectLst/>
                <a:latin typeface="+mj-lt"/>
                <a:cs typeface="Times New Roman" panose="02020603050405020304" pitchFamily="18" charset="0"/>
              </a:rPr>
              <a:t>hãy</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hỉ</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hoan</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vui</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mừng</a:t>
            </a:r>
            <a:r>
              <a:rPr lang="en-US" altLang="en-US" sz="8000" b="1" dirty="0">
                <a:solidFill>
                  <a:srgbClr val="003399"/>
                </a:solidFill>
                <a:effectLst/>
                <a:latin typeface="+mj-lt"/>
                <a:cs typeface="Times New Roman" panose="02020603050405020304" pitchFamily="18" charset="0"/>
              </a:rPr>
              <a:t>. </a:t>
            </a:r>
            <a:endParaRPr lang="en-US" sz="72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9500084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7200" b="1" u="sng" dirty="0">
                <a:solidFill>
                  <a:srgbClr val="FF0000"/>
                </a:solidFill>
                <a:effectLst/>
                <a:latin typeface="+mj-lt"/>
                <a:cs typeface="Times New Roman" pitchFamily="18" charset="0"/>
              </a:rPr>
              <a:t>Tk3:</a:t>
            </a:r>
            <a:r>
              <a:rPr lang="en-US" sz="8000" b="1" dirty="0">
                <a:solidFill>
                  <a:srgbClr val="003399"/>
                </a:solidFill>
                <a:effectLst/>
                <a:latin typeface="+mj-lt"/>
                <a:cs typeface="Times New Roman" pitchFamily="18" charset="0"/>
              </a:rPr>
              <a:t> </a:t>
            </a:r>
            <a:r>
              <a:rPr lang="en-US" altLang="en-US" sz="8000" b="1" dirty="0" err="1">
                <a:solidFill>
                  <a:srgbClr val="003399"/>
                </a:solidFill>
                <a:effectLst/>
                <a:latin typeface="+mj-lt"/>
                <a:cs typeface="Times New Roman" panose="02020603050405020304" pitchFamily="18" charset="0"/>
              </a:rPr>
              <a:t>Đó</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viên</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đá</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thợ</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nề</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đã</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loại</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lại</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thành</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đá</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góc</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tường</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rồi</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đây</a:t>
            </a:r>
            <a:r>
              <a:rPr lang="en-US" altLang="en-US" sz="8000" b="1" dirty="0">
                <a:solidFill>
                  <a:srgbClr val="003399"/>
                </a:solidFill>
                <a:effectLst/>
                <a:latin typeface="+mj-lt"/>
                <a:cs typeface="Times New Roman" panose="02020603050405020304" pitchFamily="18" charset="0"/>
              </a:rPr>
              <a:t>, </a:t>
            </a:r>
            <a:endParaRPr lang="en-US" sz="80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4630370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98000"/>
              </a:lnSpc>
            </a:pPr>
            <a:r>
              <a:rPr lang="en-US" altLang="en-US" sz="8000" b="1" dirty="0" err="1">
                <a:solidFill>
                  <a:srgbClr val="003399"/>
                </a:solidFill>
                <a:effectLst/>
                <a:latin typeface="+mj-lt"/>
                <a:cs typeface="Times New Roman" panose="02020603050405020304" pitchFamily="18" charset="0"/>
              </a:rPr>
              <a:t>Đó</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chính</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công</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trình</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Chúa</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đã</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làm</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kỳ</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diệu</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trước</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mắt</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mọi</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phạm</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nhân</a:t>
            </a:r>
            <a:r>
              <a:rPr lang="en-US" altLang="en-US" sz="8000" b="1" dirty="0">
                <a:solidFill>
                  <a:srgbClr val="003399"/>
                </a:solidFill>
                <a:effectLst/>
                <a:latin typeface="+mj-lt"/>
                <a:cs typeface="Times New Roman" panose="02020603050405020304" pitchFamily="18" charset="0"/>
              </a:rPr>
              <a:t>. </a:t>
            </a:r>
            <a:endParaRPr lang="en-US" altLang="en-US" sz="8800" b="1"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3833189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1" u="sng" dirty="0" err="1">
                <a:solidFill>
                  <a:srgbClr val="FF0000"/>
                </a:solidFill>
                <a:effectLst/>
                <a:latin typeface="+mj-lt"/>
                <a:cs typeface="Times New Roman" pitchFamily="18" charset="0"/>
              </a:rPr>
              <a:t>Đk</a:t>
            </a:r>
            <a:r>
              <a:rPr lang="en-US" sz="6600" b="1" u="sng" dirty="0">
                <a:solidFill>
                  <a:srgbClr val="FF0000"/>
                </a:solidFill>
                <a:effectLst/>
                <a:latin typeface="+mj-lt"/>
                <a:cs typeface="Times New Roman" pitchFamily="18" charset="0"/>
              </a:rPr>
              <a:t>:</a:t>
            </a:r>
            <a:r>
              <a:rPr lang="en-US" sz="7200" b="1" dirty="0">
                <a:solidFill>
                  <a:srgbClr val="003399"/>
                </a:solidFill>
                <a:effectLst/>
                <a:latin typeface="+mj-lt"/>
                <a:cs typeface="Times New Roman" pitchFamily="18" charset="0"/>
              </a:rPr>
              <a:t> </a:t>
            </a:r>
            <a:r>
              <a:rPr lang="en-US" altLang="en-US" sz="8000" b="1" dirty="0" err="1">
                <a:solidFill>
                  <a:srgbClr val="003399"/>
                </a:solidFill>
                <a:effectLst/>
                <a:latin typeface="+mj-lt"/>
                <a:cs typeface="Times New Roman" panose="02020603050405020304" pitchFamily="18" charset="0"/>
              </a:rPr>
              <a:t>Đây</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là</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ngày</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Chúa</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đã</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làm</a:t>
            </a:r>
            <a:r>
              <a:rPr lang="en-US" altLang="en-US" sz="8000" b="1" dirty="0">
                <a:solidFill>
                  <a:srgbClr val="003399"/>
                </a:solidFill>
                <a:effectLst/>
                <a:latin typeface="+mj-lt"/>
                <a:cs typeface="Times New Roman" panose="02020603050405020304" pitchFamily="18" charset="0"/>
              </a:rPr>
              <a:t> ra, </a:t>
            </a:r>
            <a:r>
              <a:rPr lang="en-US" altLang="en-US" sz="8000" b="1" dirty="0" err="1">
                <a:solidFill>
                  <a:srgbClr val="003399"/>
                </a:solidFill>
                <a:effectLst/>
                <a:latin typeface="+mj-lt"/>
                <a:cs typeface="Times New Roman" panose="02020603050405020304" pitchFamily="18" charset="0"/>
              </a:rPr>
              <a:t>nào</a:t>
            </a:r>
            <a:r>
              <a:rPr lang="en-US" altLang="en-US" sz="8000" b="1" dirty="0">
                <a:solidFill>
                  <a:srgbClr val="003399"/>
                </a:solidFill>
                <a:effectLst/>
                <a:latin typeface="+mj-lt"/>
                <a:cs typeface="Times New Roman" panose="02020603050405020304" pitchFamily="18" charset="0"/>
              </a:rPr>
              <a:t> ta </a:t>
            </a:r>
            <a:r>
              <a:rPr lang="en-US" altLang="en-US" sz="8000" b="1" dirty="0" err="1">
                <a:solidFill>
                  <a:srgbClr val="003399"/>
                </a:solidFill>
                <a:effectLst/>
                <a:latin typeface="+mj-lt"/>
                <a:cs typeface="Times New Roman" panose="02020603050405020304" pitchFamily="18" charset="0"/>
              </a:rPr>
              <a:t>hãy</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hỉ</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hoan</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vui</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mừng</a:t>
            </a:r>
            <a:r>
              <a:rPr lang="en-US" altLang="en-US" sz="8000" b="1" dirty="0">
                <a:solidFill>
                  <a:srgbClr val="003399"/>
                </a:solidFill>
                <a:effectLst/>
                <a:latin typeface="+mj-lt"/>
                <a:cs typeface="Times New Roman" panose="02020603050405020304" pitchFamily="18" charset="0"/>
              </a:rPr>
              <a:t>. </a:t>
            </a:r>
            <a:endParaRPr lang="en-US" sz="72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2738612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latin typeface="+mj-lt"/>
                <a:cs typeface="Times New Roman" panose="02020603050405020304" pitchFamily="18" charset="0"/>
              </a:rPr>
              <a:t/>
            </a:r>
            <a:br>
              <a:rPr lang="en-US" altLang="en-US" sz="7200" b="1" u="sng" dirty="0">
                <a:solidFill>
                  <a:srgbClr val="003399"/>
                </a:solidFill>
                <a:effectLst/>
                <a:latin typeface="+mj-lt"/>
                <a:cs typeface="Times New Roman" panose="02020603050405020304" pitchFamily="18" charset="0"/>
              </a:rPr>
            </a:br>
            <a:endParaRPr lang="en-US" sz="6600" b="1" dirty="0">
              <a:solidFill>
                <a:srgbClr val="003399"/>
              </a:solidFill>
              <a:effectLst/>
              <a:latin typeface="+mj-lt"/>
              <a:cs typeface="Times New Roman" pitchFamily="18" charset="0"/>
            </a:endParaRPr>
          </a:p>
        </p:txBody>
      </p:sp>
      <p:sp>
        <p:nvSpPr>
          <p:cNvPr id="4" name="Rectangle 3"/>
          <p:cNvSpPr/>
          <p:nvPr/>
        </p:nvSpPr>
        <p:spPr>
          <a:xfrm>
            <a:off x="2286000" y="29134"/>
            <a:ext cx="6781800" cy="2739211"/>
          </a:xfrm>
          <a:prstGeom prst="rect">
            <a:avLst/>
          </a:prstGeom>
        </p:spPr>
        <p:txBody>
          <a:bodyPr wrap="square">
            <a:spAutoFit/>
          </a:bodyPr>
          <a:lstStyle/>
          <a:p>
            <a:r>
              <a:rPr lang="vi-VN" sz="3600" b="1" u="sng" dirty="0">
                <a:solidFill>
                  <a:srgbClr val="FF0000"/>
                </a:solidFill>
              </a:rPr>
              <a:t>Bài đọc 2</a:t>
            </a:r>
          </a:p>
          <a:p>
            <a:r>
              <a:rPr lang="vi-VN" sz="3200" i="1" dirty="0">
                <a:solidFill>
                  <a:prstClr val="black"/>
                </a:solidFill>
              </a:rPr>
              <a:t>Anh em hãy tìm kiếm những gì thuộc thượng giới, nơi Đức Ki-tô đang ngự.</a:t>
            </a:r>
          </a:p>
          <a:p>
            <a:r>
              <a:rPr lang="vi-VN" sz="3600" b="1" dirty="0">
                <a:solidFill>
                  <a:srgbClr val="FF0000"/>
                </a:solidFill>
              </a:rPr>
              <a:t>Bài trích thư của thánh Phao-lô tông đồ gửi tín hữu Cô-lô-xê.</a:t>
            </a:r>
            <a:endParaRPr lang="en-US" sz="3600" b="1" dirty="0">
              <a:solidFill>
                <a:srgbClr val="FF0000"/>
              </a:solidFill>
            </a:endParaRPr>
          </a:p>
        </p:txBody>
      </p:sp>
    </p:spTree>
    <p:extLst>
      <p:ext uri="{BB962C8B-B14F-4D97-AF65-F5344CB8AC3E}">
        <p14:creationId xmlns:p14="http://schemas.microsoft.com/office/powerpoint/2010/main" val="14311647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000" b="1" u="sng" dirty="0">
                <a:solidFill>
                  <a:srgbClr val="FF0000"/>
                </a:solidFill>
                <a:effectLst/>
                <a:latin typeface="+mj-lt"/>
                <a:cs typeface="Times New Roman" pitchFamily="18" charset="0"/>
              </a:rPr>
              <a:t>Ca </a:t>
            </a:r>
            <a:r>
              <a:rPr lang="en-US" sz="7000" b="1" u="sng" dirty="0" err="1">
                <a:solidFill>
                  <a:srgbClr val="FF0000"/>
                </a:solidFill>
                <a:effectLst/>
                <a:latin typeface="+mj-lt"/>
                <a:cs typeface="Times New Roman" pitchFamily="18" charset="0"/>
              </a:rPr>
              <a:t>tiếp</a:t>
            </a:r>
            <a:r>
              <a:rPr lang="en-US" sz="7000" b="1" u="sng" dirty="0">
                <a:solidFill>
                  <a:srgbClr val="FF0000"/>
                </a:solidFill>
                <a:effectLst/>
                <a:latin typeface="+mj-lt"/>
                <a:cs typeface="Times New Roman" pitchFamily="18" charset="0"/>
              </a:rPr>
              <a:t> </a:t>
            </a:r>
            <a:r>
              <a:rPr lang="en-US" sz="7000" b="1" u="sng" dirty="0" err="1">
                <a:solidFill>
                  <a:srgbClr val="FF0000"/>
                </a:solidFill>
                <a:effectLst/>
                <a:latin typeface="+mj-lt"/>
                <a:cs typeface="Times New Roman" pitchFamily="18" charset="0"/>
              </a:rPr>
              <a:t>liên</a:t>
            </a:r>
            <a:r>
              <a:rPr lang="en-US" sz="7000" b="1" dirty="0">
                <a:solidFill>
                  <a:srgbClr val="FF0000"/>
                </a:solidFill>
                <a:effectLst/>
                <a:latin typeface="+mj-lt"/>
                <a:cs typeface="Times New Roman" pitchFamily="18" charset="0"/>
              </a:rPr>
              <a:t/>
            </a:r>
            <a:br>
              <a:rPr lang="en-US" sz="7000" b="1" dirty="0">
                <a:solidFill>
                  <a:srgbClr val="FF0000"/>
                </a:solidFill>
                <a:effectLst/>
                <a:latin typeface="+mj-lt"/>
                <a:cs typeface="Times New Roman" pitchFamily="18" charset="0"/>
              </a:rPr>
            </a:br>
            <a:r>
              <a:rPr lang="en-US" sz="6000" b="1" dirty="0" err="1">
                <a:solidFill>
                  <a:srgbClr val="FF0000"/>
                </a:solidFill>
                <a:effectLst/>
                <a:latin typeface="+mj-lt"/>
                <a:cs typeface="Times New Roman" pitchFamily="18" charset="0"/>
              </a:rPr>
              <a:t>Này</a:t>
            </a:r>
            <a:r>
              <a:rPr lang="en-US" sz="6000" b="1" dirty="0">
                <a:solidFill>
                  <a:srgbClr val="FF0000"/>
                </a:solidFill>
                <a:effectLst/>
                <a:latin typeface="+mj-lt"/>
                <a:cs typeface="Times New Roman" pitchFamily="18" charset="0"/>
              </a:rPr>
              <a:t> </a:t>
            </a:r>
            <a:r>
              <a:rPr lang="en-US" sz="6000" b="1" dirty="0" err="1">
                <a:solidFill>
                  <a:srgbClr val="FF0000"/>
                </a:solidFill>
                <a:effectLst/>
                <a:latin typeface="+mj-lt"/>
                <a:cs typeface="Times New Roman" pitchFamily="18" charset="0"/>
              </a:rPr>
              <a:t>Chị</a:t>
            </a:r>
            <a:r>
              <a:rPr lang="en-US" sz="6000" b="1" dirty="0">
                <a:solidFill>
                  <a:srgbClr val="FF0000"/>
                </a:solidFill>
                <a:effectLst/>
                <a:latin typeface="+mj-lt"/>
                <a:cs typeface="Times New Roman" pitchFamily="18" charset="0"/>
              </a:rPr>
              <a:t> Maria </a:t>
            </a:r>
            <a:r>
              <a:rPr lang="en-US" sz="6000" b="1" dirty="0" err="1">
                <a:solidFill>
                  <a:srgbClr val="FF0000"/>
                </a:solidFill>
                <a:effectLst/>
                <a:latin typeface="+mj-lt"/>
                <a:cs typeface="Times New Roman" pitchFamily="18" charset="0"/>
              </a:rPr>
              <a:t>Madalena</a:t>
            </a:r>
            <a:endParaRPr lang="en-US" sz="7000" b="1"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32895461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1" u="sng" dirty="0" err="1">
                <a:solidFill>
                  <a:srgbClr val="FF0000"/>
                </a:solidFill>
                <a:effectLst/>
                <a:latin typeface="+mj-lt"/>
                <a:cs typeface="Times New Roman" pitchFamily="18" charset="0"/>
              </a:rPr>
              <a:t>Đk</a:t>
            </a:r>
            <a:r>
              <a:rPr lang="en-US" sz="6000" b="1" u="sng" dirty="0">
                <a:solidFill>
                  <a:srgbClr val="FF0000"/>
                </a:solidFill>
                <a:effectLst/>
                <a:latin typeface="+mj-lt"/>
                <a:cs typeface="Times New Roman" pitchFamily="18" charset="0"/>
              </a:rPr>
              <a:t>:</a:t>
            </a:r>
            <a:r>
              <a:rPr lang="en-US" sz="6600" b="1" dirty="0">
                <a:solidFill>
                  <a:srgbClr val="003399"/>
                </a:solidFill>
                <a:effectLst/>
                <a:latin typeface="+mj-lt"/>
                <a:cs typeface="Times New Roman" pitchFamily="18" charset="0"/>
              </a:rPr>
              <a:t> </a:t>
            </a:r>
            <a:r>
              <a:rPr lang="vi-VN" sz="6200" b="1" dirty="0">
                <a:solidFill>
                  <a:srgbClr val="003399"/>
                </a:solidFill>
                <a:effectLst/>
                <a:latin typeface="+mj-lt"/>
              </a:rPr>
              <a:t>Này chị Maria Mađalêna! Chị hãy nói cho chúng tôi hay: Chị đã thấy gì khi chị đi viếng thăm mộ Chúa? </a:t>
            </a:r>
            <a:endParaRPr lang="en-US" sz="62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20931497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1" u="sng" dirty="0">
                <a:solidFill>
                  <a:srgbClr val="FF0000"/>
                </a:solidFill>
                <a:effectLst/>
                <a:latin typeface="+mj-lt"/>
                <a:cs typeface="Times New Roman" pitchFamily="18" charset="0"/>
              </a:rPr>
              <a:t>***:</a:t>
            </a:r>
            <a:r>
              <a:rPr lang="en-US" sz="6600" b="1" dirty="0">
                <a:solidFill>
                  <a:srgbClr val="003399"/>
                </a:solidFill>
                <a:cs typeface="Times New Roman" pitchFamily="18" charset="0"/>
              </a:rPr>
              <a:t> </a:t>
            </a:r>
            <a:r>
              <a:rPr lang="vi-VN" sz="6200" b="1" dirty="0">
                <a:solidFill>
                  <a:srgbClr val="003399"/>
                </a:solidFill>
                <a:effectLst/>
                <a:latin typeface="+mj-lt"/>
              </a:rPr>
              <a:t>Này chị Maria Mađalêna! Chị hãy nói cho chúng tôi hay: Chị đã nghe gì trên đường về mà lòng chị mừng vui?</a:t>
            </a:r>
            <a:endParaRPr lang="en-US" sz="62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2390995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8800" b="1" u="sng" dirty="0">
                <a:solidFill>
                  <a:srgbClr val="FF0000"/>
                </a:solidFill>
                <a:effectLst/>
                <a:latin typeface="+mj-lt"/>
                <a:ea typeface="Tahoma" pitchFamily="34" charset="0"/>
                <a:cs typeface="Times New Roman" pitchFamily="18" charset="0"/>
              </a:rPr>
              <a:t>Tk1:</a:t>
            </a:r>
            <a:r>
              <a:rPr lang="en-US" sz="8800" b="1" dirty="0">
                <a:solidFill>
                  <a:srgbClr val="003399"/>
                </a:solidFill>
                <a:effectLst/>
                <a:latin typeface="+mj-lt"/>
                <a:ea typeface="Tahoma" pitchFamily="34" charset="0"/>
                <a:cs typeface="Times New Roman" pitchFamily="18" charset="0"/>
              </a:rPr>
              <a:t> </a:t>
            </a:r>
            <a:r>
              <a:rPr lang="vi-VN" sz="6600" b="1" dirty="0">
                <a:solidFill>
                  <a:srgbClr val="003399"/>
                </a:solidFill>
                <a:effectLst/>
                <a:latin typeface="+mj-lt"/>
              </a:rPr>
              <a:t>Thánh giá Chúa vươn cao dâng lễ hy sinh, cho nhân thế muôn đời sống trong ân tình.</a:t>
            </a:r>
            <a:endParaRPr lang="en-US" sz="6600" b="1" u="sng"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0934943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1" u="sng" dirty="0">
                <a:solidFill>
                  <a:srgbClr val="FF0000"/>
                </a:solidFill>
                <a:effectLst/>
                <a:latin typeface="+mj-lt"/>
                <a:cs typeface="Times New Roman" pitchFamily="18" charset="0"/>
              </a:rPr>
              <a:t>Tk1:</a:t>
            </a:r>
            <a:r>
              <a:rPr lang="en-US" sz="4800" b="1" dirty="0">
                <a:solidFill>
                  <a:srgbClr val="003399"/>
                </a:solidFill>
                <a:effectLst/>
                <a:latin typeface="+mj-lt"/>
                <a:cs typeface="Times New Roman" pitchFamily="18" charset="0"/>
              </a:rPr>
              <a:t> </a:t>
            </a:r>
            <a:r>
              <a:rPr lang="en-US" sz="4800" b="1" dirty="0" err="1">
                <a:solidFill>
                  <a:srgbClr val="003399"/>
                </a:solidFill>
                <a:effectLst/>
                <a:latin typeface="+mj-lt"/>
                <a:cs typeface="Times New Roman" panose="02020603050405020304" pitchFamily="18" charset="0"/>
              </a:rPr>
              <a:t>Tôi</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đã</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thấy</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ngôi</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mộ</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trống</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không</a:t>
            </a:r>
            <a:r>
              <a:rPr lang="en-US" sz="4800" b="1" dirty="0">
                <a:solidFill>
                  <a:srgbClr val="003399"/>
                </a:solidFill>
                <a:effectLst/>
                <a:latin typeface="+mj-lt"/>
                <a:cs typeface="Times New Roman" panose="02020603050405020304" pitchFamily="18" charset="0"/>
              </a:rPr>
              <a:t>! Alleluia! Alleluia! </a:t>
            </a:r>
            <a:r>
              <a:rPr lang="en-US" sz="4800" b="1" dirty="0" err="1">
                <a:solidFill>
                  <a:srgbClr val="003399"/>
                </a:solidFill>
                <a:effectLst/>
                <a:latin typeface="+mj-lt"/>
                <a:cs typeface="Times New Roman" panose="02020603050405020304" pitchFamily="18" charset="0"/>
              </a:rPr>
              <a:t>Tôi</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đã</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thấy</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thiên</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thần</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hiện</a:t>
            </a:r>
            <a:r>
              <a:rPr lang="en-US" sz="4800" b="1" dirty="0">
                <a:solidFill>
                  <a:srgbClr val="003399"/>
                </a:solidFill>
                <a:effectLst/>
                <a:latin typeface="+mj-lt"/>
                <a:cs typeface="Times New Roman" panose="02020603050405020304" pitchFamily="18" charset="0"/>
              </a:rPr>
              <a:t> ra. Alleluia! Alleluia! </a:t>
            </a:r>
            <a:r>
              <a:rPr lang="en-US" sz="4800" b="1" dirty="0" err="1">
                <a:solidFill>
                  <a:srgbClr val="003399"/>
                </a:solidFill>
                <a:effectLst/>
                <a:latin typeface="+mj-lt"/>
                <a:cs typeface="Times New Roman" panose="02020603050405020304" pitchFamily="18" charset="0"/>
              </a:rPr>
              <a:t>Và</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Ngài</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đã</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phán</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Chúa</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đã</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sống</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lại</a:t>
            </a:r>
            <a:r>
              <a:rPr lang="en-US" sz="4800" b="1" dirty="0">
                <a:solidFill>
                  <a:srgbClr val="003399"/>
                </a:solidFill>
                <a:effectLst/>
                <a:latin typeface="+mj-lt"/>
                <a:cs typeface="Times New Roman" panose="02020603050405020304" pitchFamily="18" charset="0"/>
              </a:rPr>
              <a:t>! Alleluia! Alleluia! Alleluia! Alleluia!</a:t>
            </a:r>
          </a:p>
        </p:txBody>
      </p:sp>
    </p:spTree>
    <p:extLst>
      <p:ext uri="{BB962C8B-B14F-4D97-AF65-F5344CB8AC3E}">
        <p14:creationId xmlns:p14="http://schemas.microsoft.com/office/powerpoint/2010/main" val="1904757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1" u="sng" dirty="0" err="1">
                <a:solidFill>
                  <a:srgbClr val="FF0000"/>
                </a:solidFill>
                <a:effectLst/>
                <a:latin typeface="+mj-lt"/>
                <a:cs typeface="Times New Roman" pitchFamily="18" charset="0"/>
              </a:rPr>
              <a:t>Đk</a:t>
            </a:r>
            <a:r>
              <a:rPr lang="en-US" sz="6000" b="1" u="sng" dirty="0">
                <a:solidFill>
                  <a:srgbClr val="FF0000"/>
                </a:solidFill>
                <a:effectLst/>
                <a:latin typeface="+mj-lt"/>
                <a:cs typeface="Times New Roman" pitchFamily="18" charset="0"/>
              </a:rPr>
              <a:t>:</a:t>
            </a:r>
            <a:r>
              <a:rPr lang="en-US" sz="6600" b="1" dirty="0">
                <a:solidFill>
                  <a:srgbClr val="003399"/>
                </a:solidFill>
                <a:effectLst/>
                <a:latin typeface="+mj-lt"/>
                <a:cs typeface="Times New Roman" pitchFamily="18" charset="0"/>
              </a:rPr>
              <a:t> </a:t>
            </a:r>
            <a:r>
              <a:rPr lang="vi-VN" sz="6200" b="1" dirty="0">
                <a:solidFill>
                  <a:srgbClr val="003399"/>
                </a:solidFill>
                <a:effectLst/>
                <a:latin typeface="+mj-lt"/>
              </a:rPr>
              <a:t>Này chị Maria Mađalêna! Chị hãy nói cho chúng tôi hay: Chị đã thấy gì khi chị đi viếng thăm mộ Chúa? </a:t>
            </a:r>
            <a:endParaRPr lang="en-US" sz="62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1198714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1" u="sng" dirty="0">
                <a:solidFill>
                  <a:srgbClr val="FF0000"/>
                </a:solidFill>
                <a:effectLst/>
                <a:latin typeface="+mj-lt"/>
                <a:cs typeface="Times New Roman" pitchFamily="18" charset="0"/>
              </a:rPr>
              <a:t>***:</a:t>
            </a:r>
            <a:r>
              <a:rPr lang="en-US" sz="6600" b="1" dirty="0">
                <a:solidFill>
                  <a:srgbClr val="003399"/>
                </a:solidFill>
                <a:effectLst/>
                <a:latin typeface="+mj-lt"/>
                <a:cs typeface="Times New Roman" pitchFamily="18" charset="0"/>
              </a:rPr>
              <a:t> </a:t>
            </a:r>
            <a:r>
              <a:rPr lang="vi-VN" sz="6200" b="1" dirty="0">
                <a:solidFill>
                  <a:srgbClr val="003399"/>
                </a:solidFill>
                <a:effectLst/>
                <a:latin typeface="+mj-lt"/>
              </a:rPr>
              <a:t>Này chị Maria Mađalêna! Chị hãy nói cho chúng tôi hay: Chị đã nghe gì trên đường về mà lòng chị mừng vui?</a:t>
            </a:r>
            <a:endParaRPr lang="en-US" sz="62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8526437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1" u="sng" dirty="0">
                <a:solidFill>
                  <a:srgbClr val="FF0000"/>
                </a:solidFill>
                <a:effectLst/>
                <a:latin typeface="+mj-lt"/>
                <a:cs typeface="Times New Roman" pitchFamily="18" charset="0"/>
              </a:rPr>
              <a:t>Tk2:</a:t>
            </a:r>
            <a:r>
              <a:rPr lang="en-US" sz="4800" b="1" dirty="0">
                <a:solidFill>
                  <a:srgbClr val="003399"/>
                </a:solidFill>
                <a:effectLst/>
                <a:latin typeface="+mj-lt"/>
                <a:cs typeface="Times New Roman" pitchFamily="18" charset="0"/>
              </a:rPr>
              <a:t> </a:t>
            </a:r>
            <a:r>
              <a:rPr lang="vi-VN" sz="4800" b="1" dirty="0">
                <a:solidFill>
                  <a:srgbClr val="003399"/>
                </a:solidFill>
                <a:effectLst/>
                <a:latin typeface="+mj-lt"/>
              </a:rPr>
              <a:t>Thiên </a:t>
            </a:r>
            <a:r>
              <a:rPr lang="en-US" sz="4800" b="1" dirty="0">
                <a:solidFill>
                  <a:srgbClr val="003399"/>
                </a:solidFill>
                <a:effectLst/>
                <a:latin typeface="+mj-lt"/>
              </a:rPr>
              <a:t>T</a:t>
            </a:r>
            <a:r>
              <a:rPr lang="vi-VN" sz="4800" b="1" dirty="0">
                <a:solidFill>
                  <a:srgbClr val="003399"/>
                </a:solidFill>
                <a:effectLst/>
                <a:latin typeface="+mj-lt"/>
              </a:rPr>
              <a:t>hần phán: Mau về báo tin: Alleluia! Alleluia! Chúa đã chết nay đã phục sinh. Alleluia! Alleluia! Tường thuật mọi nơi: Chúa đã sống lại! Alleluia! Alleluia! Alleluia! Alleluia! Alleluia! Alleluia!</a:t>
            </a:r>
            <a:endParaRPr lang="en-US" sz="48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4280708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95350"/>
            <a:ext cx="9144000" cy="3429000"/>
          </a:xfrm>
        </p:spPr>
        <p:txBody>
          <a:bodyPr>
            <a:noAutofit/>
          </a:bodyPr>
          <a:lstStyle/>
          <a:p>
            <a:pPr algn="just"/>
            <a:r>
              <a:rPr lang="en-US" sz="6600" b="1" dirty="0" err="1">
                <a:solidFill>
                  <a:srgbClr val="003399"/>
                </a:solidFill>
                <a:effectLst/>
                <a:latin typeface="+mj-lt"/>
                <a:cs typeface="Times New Roman" pitchFamily="18" charset="0"/>
              </a:rPr>
              <a:t>Chiên</a:t>
            </a:r>
            <a:r>
              <a:rPr lang="en-US" sz="6600" b="1" dirty="0">
                <a:solidFill>
                  <a:srgbClr val="003399"/>
                </a:solidFill>
                <a:effectLst/>
                <a:latin typeface="+mj-lt"/>
                <a:cs typeface="Times New Roman" pitchFamily="18" charset="0"/>
              </a:rPr>
              <a:t> V</a:t>
            </a:r>
            <a:r>
              <a:rPr lang="vi-VN" sz="6600" b="1" dirty="0">
                <a:solidFill>
                  <a:srgbClr val="003399"/>
                </a:solidFill>
                <a:effectLst/>
                <a:latin typeface="+mj-lt"/>
                <a:cs typeface="Times New Roman" pitchFamily="18" charset="0"/>
              </a:rPr>
              <a:t>ư</a:t>
            </a:r>
            <a:r>
              <a:rPr lang="en-US" sz="6600" b="1" dirty="0" err="1">
                <a:solidFill>
                  <a:srgbClr val="003399"/>
                </a:solidFill>
                <a:effectLst/>
                <a:latin typeface="+mj-lt"/>
                <a:cs typeface="Times New Roman" pitchFamily="18" charset="0"/>
              </a:rPr>
              <a:t>ợt</a:t>
            </a:r>
            <a:r>
              <a:rPr lang="en-US" sz="6600" b="1" dirty="0">
                <a:solidFill>
                  <a:srgbClr val="003399"/>
                </a:solidFill>
                <a:effectLst/>
                <a:latin typeface="+mj-lt"/>
                <a:cs typeface="Times New Roman" pitchFamily="18" charset="0"/>
              </a:rPr>
              <a:t> Qua </a:t>
            </a:r>
            <a:r>
              <a:rPr lang="en-US" sz="6600" b="1" dirty="0" err="1">
                <a:solidFill>
                  <a:srgbClr val="003399"/>
                </a:solidFill>
                <a:effectLst/>
                <a:latin typeface="+mj-lt"/>
                <a:cs typeface="Times New Roman" pitchFamily="18" charset="0"/>
              </a:rPr>
              <a:t>của</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chúng</a:t>
            </a:r>
            <a:r>
              <a:rPr lang="en-US" sz="6600" b="1" dirty="0">
                <a:solidFill>
                  <a:srgbClr val="003399"/>
                </a:solidFill>
                <a:effectLst/>
                <a:latin typeface="+mj-lt"/>
                <a:cs typeface="Times New Roman" pitchFamily="18" charset="0"/>
              </a:rPr>
              <a:t> ta</a:t>
            </a:r>
            <a:r>
              <a:rPr lang="vi-VN"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là</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Đức</a:t>
            </a:r>
            <a:r>
              <a:rPr lang="en-US" sz="6600" b="1" dirty="0">
                <a:solidFill>
                  <a:srgbClr val="003399"/>
                </a:solidFill>
                <a:effectLst/>
                <a:latin typeface="+mj-lt"/>
                <a:cs typeface="Times New Roman" pitchFamily="18" charset="0"/>
              </a:rPr>
              <a:t> Ki-</a:t>
            </a:r>
            <a:r>
              <a:rPr lang="en-US" sz="6600" b="1" dirty="0" err="1">
                <a:solidFill>
                  <a:srgbClr val="003399"/>
                </a:solidFill>
                <a:effectLst/>
                <a:latin typeface="+mj-lt"/>
                <a:cs typeface="Times New Roman" pitchFamily="18" charset="0"/>
              </a:rPr>
              <a:t>tô</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Vậy</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chúng</a:t>
            </a:r>
            <a:r>
              <a:rPr lang="en-US" sz="6600" b="1" dirty="0">
                <a:solidFill>
                  <a:srgbClr val="003399"/>
                </a:solidFill>
                <a:effectLst/>
                <a:latin typeface="+mj-lt"/>
                <a:cs typeface="Times New Roman" pitchFamily="18" charset="0"/>
              </a:rPr>
              <a:t> ta </a:t>
            </a:r>
            <a:r>
              <a:rPr lang="en-US" sz="6600" b="1" dirty="0" err="1">
                <a:solidFill>
                  <a:srgbClr val="003399"/>
                </a:solidFill>
                <a:effectLst/>
                <a:latin typeface="+mj-lt"/>
                <a:cs typeface="Times New Roman" pitchFamily="18" charset="0"/>
              </a:rPr>
              <a:t>hãy</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mừng</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lễ</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trong</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Chúa</a:t>
            </a:r>
            <a:endParaRPr lang="en-US" sz="6600" b="1" dirty="0">
              <a:solidFill>
                <a:srgbClr val="003399"/>
              </a:solidFill>
              <a:effectLst/>
              <a:latin typeface="+mj-lt"/>
              <a:cs typeface="Times New Roman" pitchFamily="18" charset="0"/>
            </a:endParaRPr>
          </a:p>
        </p:txBody>
      </p:sp>
      <p:sp>
        <p:nvSpPr>
          <p:cNvPr id="3" name="TextBox 2"/>
          <p:cNvSpPr txBox="1"/>
          <p:nvPr/>
        </p:nvSpPr>
        <p:spPr>
          <a:xfrm>
            <a:off x="0" y="0"/>
            <a:ext cx="9144000" cy="707886"/>
          </a:xfrm>
          <a:prstGeom prst="rect">
            <a:avLst/>
          </a:prstGeom>
          <a:noFill/>
        </p:spPr>
        <p:txBody>
          <a:bodyPr wrap="square" rtlCol="0">
            <a:spAutoFit/>
          </a:bodyPr>
          <a:lstStyle/>
          <a:p>
            <a:r>
              <a:rPr lang="en-US" sz="4000" b="1" u="sng" dirty="0">
                <a:solidFill>
                  <a:srgbClr val="FF0000"/>
                </a:solidFill>
                <a:latin typeface="+mj-lt"/>
                <a:cs typeface="Times New Roman" pitchFamily="18" charset="0"/>
              </a:rPr>
              <a:t>Alleluia…Alleluia</a:t>
            </a:r>
            <a:endParaRPr lang="en-US" sz="4000" u="sng" dirty="0">
              <a:solidFill>
                <a:srgbClr val="FF0000"/>
              </a:solidFill>
              <a:latin typeface="+mj-lt"/>
            </a:endParaRPr>
          </a:p>
        </p:txBody>
      </p:sp>
      <p:sp>
        <p:nvSpPr>
          <p:cNvPr id="4" name="TextBox 3"/>
          <p:cNvSpPr txBox="1"/>
          <p:nvPr/>
        </p:nvSpPr>
        <p:spPr>
          <a:xfrm>
            <a:off x="0" y="4498536"/>
            <a:ext cx="9144000" cy="584775"/>
          </a:xfrm>
          <a:prstGeom prst="rect">
            <a:avLst/>
          </a:prstGeom>
          <a:noFill/>
        </p:spPr>
        <p:txBody>
          <a:bodyPr wrap="square" rtlCol="0">
            <a:spAutoFit/>
          </a:bodyPr>
          <a:lstStyle/>
          <a:p>
            <a:pPr algn="r"/>
            <a:r>
              <a:rPr lang="en-US" sz="3200" b="1" u="sng" dirty="0">
                <a:solidFill>
                  <a:srgbClr val="FF0000"/>
                </a:solidFill>
                <a:latin typeface="+mj-lt"/>
                <a:cs typeface="Times New Roman" pitchFamily="18" charset="0"/>
              </a:rPr>
              <a:t>Alleluia…Alleluia</a:t>
            </a:r>
            <a:endParaRPr lang="en-US" sz="3200" u="sng" dirty="0">
              <a:solidFill>
                <a:srgbClr val="FF0000"/>
              </a:solidFill>
              <a:latin typeface="+mj-lt"/>
            </a:endParaRPr>
          </a:p>
        </p:txBody>
      </p:sp>
    </p:spTree>
    <p:extLst>
      <p:ext uri="{BB962C8B-B14F-4D97-AF65-F5344CB8AC3E}">
        <p14:creationId xmlns:p14="http://schemas.microsoft.com/office/powerpoint/2010/main" val="28226656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latin typeface="+mj-lt"/>
                <a:cs typeface="Times New Roman" panose="02020603050405020304" pitchFamily="18" charset="0"/>
              </a:rPr>
              <a:t/>
            </a:r>
            <a:br>
              <a:rPr lang="en-US" altLang="en-US" sz="7200" b="1" u="sng" dirty="0">
                <a:solidFill>
                  <a:srgbClr val="003399"/>
                </a:solidFill>
                <a:effectLst/>
                <a:latin typeface="+mj-lt"/>
                <a:cs typeface="Times New Roman" panose="02020603050405020304" pitchFamily="18" charset="0"/>
              </a:rPr>
            </a:br>
            <a:endParaRPr lang="en-US" sz="6600" b="1" dirty="0">
              <a:solidFill>
                <a:srgbClr val="003399"/>
              </a:solidFill>
              <a:effectLst/>
              <a:latin typeface="+mj-lt"/>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013"/>
            <a:ext cx="9144000" cy="5133474"/>
          </a:xfrm>
          <a:prstGeom prst="rect">
            <a:avLst/>
          </a:prstGeom>
        </p:spPr>
      </p:pic>
    </p:spTree>
    <p:extLst>
      <p:ext uri="{BB962C8B-B14F-4D97-AF65-F5344CB8AC3E}">
        <p14:creationId xmlns:p14="http://schemas.microsoft.com/office/powerpoint/2010/main" val="26567925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0000"/>
                </a:solidFill>
                <a:effectLst/>
                <a:latin typeface="+mj-lt"/>
                <a:cs typeface="Times New Roman" pitchFamily="18" charset="0"/>
              </a:rPr>
              <a:t>KINH TIN KÍNH</a:t>
            </a:r>
          </a:p>
        </p:txBody>
      </p:sp>
    </p:spTree>
    <p:extLst>
      <p:ext uri="{BB962C8B-B14F-4D97-AF65-F5344CB8AC3E}">
        <p14:creationId xmlns:p14="http://schemas.microsoft.com/office/powerpoint/2010/main" val="30518828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latin typeface="+mj-lt"/>
                <a:cs typeface="Times New Roman" pitchFamily="18" charset="0"/>
              </a:rPr>
              <a:t>Tôi tin kính một Thiên Chúa là Cha toàn năng, </a:t>
            </a:r>
            <a:r>
              <a:rPr lang="vi-VN" sz="6600" b="1" dirty="0">
                <a:solidFill>
                  <a:srgbClr val="003399"/>
                </a:solidFill>
                <a:effectLst/>
                <a:latin typeface="+mj-lt"/>
                <a:cs typeface="Times New Roman" pitchFamily="18" charset="0"/>
              </a:rPr>
              <a:t>Đấng tạo thành trời đất, muôn vật hữu hình và vô hình. </a:t>
            </a:r>
            <a:endParaRPr lang="en-US" sz="66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973161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1" dirty="0" err="1">
                <a:solidFill>
                  <a:srgbClr val="003399"/>
                </a:solidFill>
                <a:effectLst/>
                <a:latin typeface="+mj-lt"/>
                <a:cs typeface="Times New Roman" pitchFamily="18" charset="0"/>
              </a:rPr>
              <a:t>Tôi</a:t>
            </a:r>
            <a:r>
              <a:rPr lang="en-US" sz="6600" b="1" dirty="0">
                <a:solidFill>
                  <a:srgbClr val="003399"/>
                </a:solidFill>
                <a:effectLst/>
                <a:latin typeface="+mj-lt"/>
                <a:cs typeface="Times New Roman" pitchFamily="18" charset="0"/>
              </a:rPr>
              <a:t> tin </a:t>
            </a:r>
            <a:r>
              <a:rPr lang="en-US" sz="6600" b="1" dirty="0" err="1">
                <a:solidFill>
                  <a:srgbClr val="003399"/>
                </a:solidFill>
                <a:effectLst/>
                <a:latin typeface="+mj-lt"/>
                <a:cs typeface="Times New Roman" pitchFamily="18" charset="0"/>
              </a:rPr>
              <a:t>kính</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một</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Chúa</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Giêsu</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Kitô</a:t>
            </a:r>
            <a:r>
              <a:rPr lang="en-US" sz="6600" b="1" dirty="0">
                <a:solidFill>
                  <a:srgbClr val="003399"/>
                </a:solidFill>
                <a:effectLst/>
                <a:latin typeface="+mj-lt"/>
                <a:cs typeface="Times New Roman" pitchFamily="18" charset="0"/>
              </a:rPr>
              <a:t>, Con </a:t>
            </a:r>
            <a:r>
              <a:rPr lang="en-US" sz="6600" b="1" dirty="0" err="1">
                <a:solidFill>
                  <a:srgbClr val="003399"/>
                </a:solidFill>
                <a:effectLst/>
                <a:latin typeface="+mj-lt"/>
                <a:cs typeface="Times New Roman" pitchFamily="18" charset="0"/>
              </a:rPr>
              <a:t>Một</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Thiên</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Chúa</a:t>
            </a:r>
            <a:r>
              <a:rPr lang="en-US" sz="6600" b="1" dirty="0">
                <a:solidFill>
                  <a:srgbClr val="003399"/>
                </a:solidFill>
                <a:effectLst/>
                <a:latin typeface="+mj-lt"/>
                <a:cs typeface="Times New Roman" pitchFamily="18" charset="0"/>
              </a:rPr>
              <a:t>, </a:t>
            </a:r>
            <a:r>
              <a:rPr lang="vi-VN" sz="6600" b="1" dirty="0">
                <a:solidFill>
                  <a:srgbClr val="003399"/>
                </a:solidFill>
                <a:effectLst/>
                <a:latin typeface="+mj-lt"/>
                <a:cs typeface="Times New Roman" pitchFamily="18" charset="0"/>
              </a:rPr>
              <a:t>Sinh bởi Đức Chúa Cha từ trước muôn đời. </a:t>
            </a:r>
            <a:endParaRPr lang="en-US" sz="66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9928984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latin typeface="+mj-lt"/>
                <a:cs typeface="Times New Roman" pitchFamily="18" charset="0"/>
              </a:rPr>
              <a:t>Người là Thiên Chúa bởi Thiên Chúa, Ánh Sáng bởi Ánh Sáng,</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Thiên</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Chúa</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thật</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bởi</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Thiên</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Chúa</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thật</a:t>
            </a:r>
            <a:r>
              <a:rPr lang="en-US" sz="6600" b="1" dirty="0">
                <a:solidFill>
                  <a:srgbClr val="003399"/>
                </a:solidFill>
                <a:effectLst/>
                <a:latin typeface="+mj-lt"/>
                <a:cs typeface="Times New Roman" pitchFamily="18" charset="0"/>
              </a:rPr>
              <a:t>,</a:t>
            </a:r>
          </a:p>
        </p:txBody>
      </p:sp>
    </p:spTree>
    <p:extLst>
      <p:ext uri="{BB962C8B-B14F-4D97-AF65-F5344CB8AC3E}">
        <p14:creationId xmlns:p14="http://schemas.microsoft.com/office/powerpoint/2010/main" val="41213797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4400" b="1" u="sng" dirty="0" err="1">
                <a:solidFill>
                  <a:srgbClr val="FF0000"/>
                </a:solidFill>
                <a:effectLst/>
                <a:latin typeface="+mj-lt"/>
                <a:ea typeface="Tahoma" pitchFamily="34" charset="0"/>
                <a:cs typeface="Times New Roman" pitchFamily="18" charset="0"/>
              </a:rPr>
              <a:t>Đk</a:t>
            </a:r>
            <a:r>
              <a:rPr lang="en-US" sz="4400" b="1" u="sng" dirty="0">
                <a:solidFill>
                  <a:srgbClr val="FF0000"/>
                </a:solidFill>
                <a:effectLst/>
                <a:latin typeface="+mj-lt"/>
                <a:ea typeface="Tahoma" pitchFamily="34" charset="0"/>
                <a:cs typeface="Times New Roman" pitchFamily="18" charset="0"/>
              </a:rPr>
              <a:t>:</a:t>
            </a:r>
            <a:r>
              <a:rPr lang="en-US" sz="4400" b="1" dirty="0">
                <a:solidFill>
                  <a:srgbClr val="003399"/>
                </a:solidFill>
                <a:effectLst/>
                <a:latin typeface="+mj-lt"/>
                <a:ea typeface="Tahoma" pitchFamily="34" charset="0"/>
                <a:cs typeface="Times New Roman" pitchFamily="18" charset="0"/>
              </a:rPr>
              <a:t> </a:t>
            </a:r>
            <a:r>
              <a:rPr lang="vi-VN" sz="4400" b="1" dirty="0">
                <a:solidFill>
                  <a:srgbClr val="003399"/>
                </a:solidFill>
                <a:effectLst/>
                <a:latin typeface="+mj-lt"/>
              </a:rPr>
              <a:t>Nào ta hãy mừng vui, Chúa chiến thắng tử thần rồi, nguồn sống mới chiếu sáng tuyệt vời. Al-lê-lu-ia. Nào ta hãy mừng vui, Chúa đã sống lại rạng ngời và Máu Thánh xóa hết tội đời, Al-lê-lu-ia.</a:t>
            </a:r>
            <a:endParaRPr lang="en-US" sz="4400" b="1" u="sng"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3900909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3399"/>
                </a:solidFill>
                <a:effectLst/>
                <a:latin typeface="+mj-lt"/>
              </a:rPr>
              <a:t>được sinh ra mà không phải được tạo thành, đồng bản thể với Đức Chúa Cha: nhờ Người mà muôn vật được tạo thành. </a:t>
            </a:r>
            <a:endParaRPr lang="en-US" sz="60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26762407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1" dirty="0">
                <a:solidFill>
                  <a:srgbClr val="003399"/>
                </a:solidFill>
                <a:effectLst/>
                <a:latin typeface="+mj-lt"/>
              </a:rPr>
              <a:t>Vì loài người chúng ta và để cứu độ chúng ta,</a:t>
            </a:r>
            <a:r>
              <a:rPr lang="en-US" sz="7200" b="1" dirty="0">
                <a:solidFill>
                  <a:srgbClr val="003399"/>
                </a:solidFill>
                <a:effectLst/>
                <a:latin typeface="+mj-lt"/>
              </a:rPr>
              <a:t> </a:t>
            </a:r>
            <a:r>
              <a:rPr lang="vi-VN" sz="7200" b="1" dirty="0">
                <a:solidFill>
                  <a:srgbClr val="003399"/>
                </a:solidFill>
                <a:effectLst/>
                <a:latin typeface="+mj-lt"/>
                <a:cs typeface="Times New Roman" pitchFamily="18" charset="0"/>
              </a:rPr>
              <a:t>Người đã từ trời xuống thế. </a:t>
            </a:r>
            <a:endParaRPr lang="en-US" sz="72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6726614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latin typeface="+mj-lt"/>
                <a:cs typeface="Times New Roman" pitchFamily="18" charset="0"/>
              </a:rPr>
              <a:t>Bởi phép Đức Chúa Thánh Thần, Người đã nhập thể trong lòng Trinh Nữ Maria, và đã làm người.</a:t>
            </a:r>
            <a:endParaRPr lang="en-US" sz="6600" b="1"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603965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1" dirty="0">
                <a:solidFill>
                  <a:srgbClr val="003399"/>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5833503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1" dirty="0">
                <a:solidFill>
                  <a:srgbClr val="003399"/>
                </a:solidFill>
                <a:effectLst/>
                <a:latin typeface="+mj-lt"/>
              </a:rPr>
              <a:t>Người lên trời, ngự bên hữu Đức Chúa Cha, và Người sẽ lại đến trong vinh quang để phán xét kẻ sống và kẻ chết, Nước Người sẽ không bao giờ cùng.</a:t>
            </a:r>
            <a:endParaRPr lang="en-US" sz="53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42208651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3399"/>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518028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1" dirty="0">
                <a:solidFill>
                  <a:srgbClr val="003399"/>
                </a:solidFill>
                <a:effectLst/>
                <a:latin typeface="+mj-lt"/>
              </a:rPr>
              <a:t>Người được phụng thờ và tôn vinh cùng với Đức Chúa Cha và Đức Chúa Con: Người đã dùng các tiên tri mà phán dạy. </a:t>
            </a:r>
            <a:endParaRPr lang="en-US" sz="60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6776139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1" dirty="0">
                <a:solidFill>
                  <a:srgbClr val="003399"/>
                </a:solidFill>
                <a:effectLst/>
                <a:latin typeface="+mj-lt"/>
              </a:rPr>
              <a:t>Tôi tin Hội Thánh duy nhất thánh thiện công giáo và tông truyền.</a:t>
            </a:r>
            <a:endParaRPr lang="en-US" sz="80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100072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latin typeface="+mj-lt"/>
                <a:cs typeface="Times New Roman" pitchFamily="18" charset="0"/>
              </a:rPr>
              <a:t>Tôi tuyên xưng có một Phép Rửa để tha tội. Tôi trông đợi kẻ chết sống lại và sự</a:t>
            </a:r>
            <a:r>
              <a:rPr lang="en-US" sz="6600" b="1" dirty="0">
                <a:solidFill>
                  <a:srgbClr val="003399"/>
                </a:solidFill>
                <a:effectLst/>
                <a:latin typeface="+mj-lt"/>
                <a:cs typeface="Times New Roman" pitchFamily="18" charset="0"/>
              </a:rPr>
              <a:t> </a:t>
            </a:r>
            <a:r>
              <a:rPr lang="vi-VN" sz="6600" b="1" dirty="0">
                <a:solidFill>
                  <a:srgbClr val="003399"/>
                </a:solidFill>
                <a:effectLst/>
                <a:latin typeface="+mj-lt"/>
                <a:cs typeface="Times New Roman" pitchFamily="18" charset="0"/>
              </a:rPr>
              <a:t>sống đời sau. </a:t>
            </a:r>
            <a:r>
              <a:rPr lang="vi-VN" sz="6600" b="1" u="sng" dirty="0">
                <a:solidFill>
                  <a:srgbClr val="FF0000"/>
                </a:solidFill>
                <a:effectLst/>
                <a:latin typeface="+mj-lt"/>
                <a:cs typeface="Times New Roman" pitchFamily="18" charset="0"/>
              </a:rPr>
              <a:t>Amen.</a:t>
            </a:r>
            <a:endParaRPr lang="en-US" sz="6600" b="1" u="sng"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550203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1219200" y="209550"/>
            <a:ext cx="7772400" cy="1102519"/>
          </a:xfrm>
        </p:spPr>
        <p:txBody>
          <a:bodyPr/>
          <a:lstStyle/>
          <a:p>
            <a:r>
              <a:rPr lang="en-US" dirty="0">
                <a:solidFill>
                  <a:schemeClr val="accent6">
                    <a:lumMod val="50000"/>
                  </a:schemeClr>
                </a:solidFill>
              </a:rPr>
              <a:t>LỜI NGUYỆN TÍN HỮU</a:t>
            </a:r>
          </a:p>
        </p:txBody>
      </p:sp>
      <p:sp>
        <p:nvSpPr>
          <p:cNvPr id="4" name="Rectangle 3"/>
          <p:cNvSpPr/>
          <p:nvPr/>
        </p:nvSpPr>
        <p:spPr>
          <a:xfrm>
            <a:off x="2133600" y="1047750"/>
            <a:ext cx="6781800" cy="2677656"/>
          </a:xfrm>
          <a:prstGeom prst="rect">
            <a:avLst/>
          </a:prstGeom>
        </p:spPr>
        <p:txBody>
          <a:bodyPr wrap="square">
            <a:spAutoFit/>
          </a:bodyPr>
          <a:lstStyle/>
          <a:p>
            <a:r>
              <a:rPr lang="en-US" sz="2800" dirty="0"/>
              <a:t>H</a:t>
            </a:r>
            <a:r>
              <a:rPr lang="vi-VN" sz="2800" dirty="0"/>
              <a:t>ôm nay toàn thể Hội thánh long trọng mừng Chúa Giêsu Kitô sống lại</a:t>
            </a:r>
            <a:r>
              <a:rPr lang="en-US" sz="2800" dirty="0"/>
              <a:t>,</a:t>
            </a:r>
            <a:r>
              <a:rPr lang="vi-VN" sz="2800" dirty="0"/>
              <a:t> vì đó là nền tảng cho niềm tin của Hội thánh, là nền tảng cho Tin mừng Người loan báo. Chúng ta hãy phấn khởi dâng lên Chúa những lời cầu nguyện sau đây :</a:t>
            </a:r>
            <a:endParaRPr lang="en-US" sz="2800" dirty="0"/>
          </a:p>
        </p:txBody>
      </p:sp>
    </p:spTree>
    <p:extLst>
      <p:ext uri="{BB962C8B-B14F-4D97-AF65-F5344CB8AC3E}">
        <p14:creationId xmlns:p14="http://schemas.microsoft.com/office/powerpoint/2010/main" val="3109939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1450"/>
            <a:ext cx="9144000" cy="5562600"/>
          </a:xfrm>
        </p:spPr>
        <p:txBody>
          <a:bodyPr>
            <a:noAutofit/>
          </a:bodyPr>
          <a:lstStyle/>
          <a:p>
            <a:pPr marL="27432" indent="0" algn="just">
              <a:lnSpc>
                <a:spcPct val="120000"/>
              </a:lnSpc>
              <a:buNone/>
            </a:pPr>
            <a:r>
              <a:rPr lang="vi-VN" sz="6000" b="1" u="sng" dirty="0">
                <a:solidFill>
                  <a:srgbClr val="FF0000"/>
                </a:solidFill>
                <a:effectLst/>
                <a:latin typeface="+mj-lt"/>
                <a:ea typeface="Tahoma" pitchFamily="34" charset="0"/>
                <a:cs typeface="Times New Roman" pitchFamily="18" charset="0"/>
              </a:rPr>
              <a:t>Tk2</a:t>
            </a:r>
            <a:r>
              <a:rPr lang="en-US" sz="6000" b="1" u="sng" dirty="0">
                <a:solidFill>
                  <a:srgbClr val="FF0000"/>
                </a:solidFill>
                <a:effectLst/>
                <a:latin typeface="+mj-lt"/>
                <a:ea typeface="Tahoma" pitchFamily="34" charset="0"/>
                <a:cs typeface="Times New Roman" pitchFamily="18" charset="0"/>
              </a:rPr>
              <a:t>:</a:t>
            </a:r>
            <a:r>
              <a:rPr lang="en-US" sz="6000" b="1" dirty="0">
                <a:solidFill>
                  <a:srgbClr val="003399"/>
                </a:solidFill>
                <a:effectLst/>
                <a:latin typeface="+mj-lt"/>
                <a:ea typeface="Tahoma" pitchFamily="34" charset="0"/>
                <a:cs typeface="Times New Roman" pitchFamily="18" charset="0"/>
              </a:rPr>
              <a:t> </a:t>
            </a:r>
            <a:r>
              <a:rPr lang="vi-VN" sz="6000" b="1" dirty="0">
                <a:solidFill>
                  <a:srgbClr val="003399"/>
                </a:solidFill>
                <a:effectLst/>
                <a:latin typeface="+mj-lt"/>
                <a:ea typeface="Tahoma" pitchFamily="34" charset="0"/>
                <a:cs typeface="Times New Roman" pitchFamily="18" charset="0"/>
              </a:rPr>
              <a:t>Sức sống đã khai nguyên trong những thương đau, ân thiêng đã khơi nguồn giữa bao khổ sầu.</a:t>
            </a:r>
            <a:endParaRPr lang="en-US" sz="4400" b="1" u="sng"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9533382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009998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rmAutofit/>
          </a:bodyPr>
          <a:lstStyle/>
          <a:p>
            <a:pPr marL="27385" indent="0" algn="ctr">
              <a:lnSpc>
                <a:spcPct val="120000"/>
              </a:lnSpc>
              <a:buNone/>
            </a:pPr>
            <a:endParaRPr lang="en-US" altLang="en-US" sz="2100" b="1" u="sng" dirty="0">
              <a:solidFill>
                <a:srgbClr val="FF0000"/>
              </a:solidFill>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6600" b="1" u="sng" dirty="0">
                <a:solidFill>
                  <a:srgbClr val="FF0000"/>
                </a:solidFill>
                <a:effectLst/>
                <a:latin typeface="+mj-lt"/>
                <a:ea typeface="Tahoma" panose="020B0604030504040204" pitchFamily="34" charset="0"/>
                <a:cs typeface="Times New Roman" panose="02020603050405020304" pitchFamily="18" charset="0"/>
              </a:rPr>
              <a:t>Ca </a:t>
            </a:r>
            <a:r>
              <a:rPr lang="en-US" altLang="en-US" sz="6600" b="1" u="sng" dirty="0" err="1">
                <a:solidFill>
                  <a:srgbClr val="FF0000"/>
                </a:solidFill>
                <a:effectLst/>
                <a:latin typeface="+mj-lt"/>
                <a:ea typeface="Tahoma" panose="020B0604030504040204" pitchFamily="34" charset="0"/>
                <a:cs typeface="Times New Roman" panose="02020603050405020304" pitchFamily="18" charset="0"/>
              </a:rPr>
              <a:t>Dâng</a:t>
            </a:r>
            <a:r>
              <a:rPr lang="en-US" altLang="en-US" sz="6600" b="1" u="sng" dirty="0">
                <a:solidFill>
                  <a:srgbClr val="FF0000"/>
                </a:solidFill>
                <a:effectLst/>
                <a:latin typeface="+mj-lt"/>
                <a:ea typeface="Tahoma" panose="020B0604030504040204" pitchFamily="34" charset="0"/>
                <a:cs typeface="Times New Roman" panose="02020603050405020304" pitchFamily="18" charset="0"/>
              </a:rPr>
              <a:t> </a:t>
            </a:r>
            <a:r>
              <a:rPr lang="en-US" altLang="en-US" sz="6600" b="1" u="sng" dirty="0" err="1">
                <a:solidFill>
                  <a:srgbClr val="FF0000"/>
                </a:solidFill>
                <a:effectLst/>
                <a:latin typeface="+mj-lt"/>
                <a:ea typeface="Tahoma" panose="020B0604030504040204" pitchFamily="34" charset="0"/>
                <a:cs typeface="Times New Roman" panose="02020603050405020304" pitchFamily="18" charset="0"/>
              </a:rPr>
              <a:t>Lễ</a:t>
            </a:r>
            <a:r>
              <a:rPr lang="en-US" altLang="en-US" sz="6600" b="1" u="sng" dirty="0">
                <a:solidFill>
                  <a:srgbClr val="FF0000"/>
                </a:solidFill>
                <a:effectLst/>
                <a:latin typeface="+mj-lt"/>
                <a:ea typeface="Tahoma" panose="020B0604030504040204" pitchFamily="34" charset="0"/>
                <a:cs typeface="Times New Roman" panose="02020603050405020304" pitchFamily="18" charset="0"/>
              </a:rPr>
              <a:t> </a:t>
            </a:r>
          </a:p>
          <a:p>
            <a:pPr marL="27385" indent="0" algn="ctr">
              <a:lnSpc>
                <a:spcPct val="120000"/>
              </a:lnSpc>
              <a:buNone/>
            </a:pPr>
            <a:r>
              <a:rPr lang="en-US" altLang="en-US" sz="7200" b="1" dirty="0" err="1">
                <a:solidFill>
                  <a:srgbClr val="FF0000"/>
                </a:solidFill>
                <a:effectLst/>
                <a:latin typeface="+mj-lt"/>
                <a:ea typeface="Tahoma" panose="020B0604030504040204" pitchFamily="34" charset="0"/>
                <a:cs typeface="Times New Roman" panose="02020603050405020304" pitchFamily="18" charset="0"/>
              </a:rPr>
              <a:t>Dâng</a:t>
            </a:r>
            <a:r>
              <a:rPr lang="en-US" altLang="en-US" sz="7200" b="1" dirty="0">
                <a:solidFill>
                  <a:srgbClr val="FF0000"/>
                </a:solidFill>
                <a:effectLst/>
                <a:latin typeface="+mj-lt"/>
                <a:ea typeface="Tahoma" panose="020B0604030504040204" pitchFamily="34" charset="0"/>
                <a:cs typeface="Times New Roman" panose="02020603050405020304" pitchFamily="18" charset="0"/>
              </a:rPr>
              <a:t> </a:t>
            </a:r>
            <a:r>
              <a:rPr lang="en-US" altLang="en-US" sz="7200" b="1" dirty="0" err="1">
                <a:solidFill>
                  <a:srgbClr val="FF0000"/>
                </a:solidFill>
                <a:effectLst/>
                <a:latin typeface="+mj-lt"/>
                <a:ea typeface="Tahoma" panose="020B0604030504040204" pitchFamily="34" charset="0"/>
                <a:cs typeface="Times New Roman" panose="02020603050405020304" pitchFamily="18" charset="0"/>
              </a:rPr>
              <a:t>Lời</a:t>
            </a:r>
            <a:r>
              <a:rPr lang="en-US" altLang="en-US" sz="7200" b="1" dirty="0">
                <a:solidFill>
                  <a:srgbClr val="FF0000"/>
                </a:solidFill>
                <a:effectLst/>
                <a:latin typeface="+mj-lt"/>
                <a:ea typeface="Tahoma" panose="020B0604030504040204" pitchFamily="34" charset="0"/>
                <a:cs typeface="Times New Roman" panose="02020603050405020304" pitchFamily="18" charset="0"/>
              </a:rPr>
              <a:t> </a:t>
            </a:r>
            <a:r>
              <a:rPr lang="en-US" altLang="en-US" sz="7200" b="1" dirty="0" err="1">
                <a:solidFill>
                  <a:srgbClr val="FF0000"/>
                </a:solidFill>
                <a:effectLst/>
                <a:latin typeface="+mj-lt"/>
                <a:ea typeface="Tahoma" panose="020B0604030504040204" pitchFamily="34" charset="0"/>
                <a:cs typeface="Times New Roman" panose="02020603050405020304" pitchFamily="18" charset="0"/>
              </a:rPr>
              <a:t>Cảm</a:t>
            </a:r>
            <a:r>
              <a:rPr lang="en-US" altLang="en-US" sz="7200" b="1" dirty="0">
                <a:solidFill>
                  <a:srgbClr val="FF0000"/>
                </a:solidFill>
                <a:effectLst/>
                <a:latin typeface="+mj-lt"/>
                <a:ea typeface="Tahoma" panose="020B0604030504040204" pitchFamily="34" charset="0"/>
                <a:cs typeface="Times New Roman" panose="02020603050405020304" pitchFamily="18" charset="0"/>
              </a:rPr>
              <a:t> </a:t>
            </a:r>
            <a:r>
              <a:rPr lang="en-US" altLang="en-US" sz="7200" b="1" dirty="0" err="1">
                <a:solidFill>
                  <a:srgbClr val="FF0000"/>
                </a:solidFill>
                <a:effectLst/>
                <a:latin typeface="+mj-lt"/>
                <a:ea typeface="Tahoma" panose="020B0604030504040204" pitchFamily="34" charset="0"/>
                <a:cs typeface="Times New Roman" panose="02020603050405020304" pitchFamily="18" charset="0"/>
              </a:rPr>
              <a:t>Mến</a:t>
            </a:r>
            <a:endParaRPr lang="en-US" altLang="en-US" sz="7200" b="1" dirty="0">
              <a:solidFill>
                <a:srgbClr val="FF0000"/>
              </a:solidFill>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4800" b="1" dirty="0" err="1">
                <a:solidFill>
                  <a:srgbClr val="FF0000"/>
                </a:solidFill>
                <a:effectLst/>
                <a:latin typeface="+mj-lt"/>
                <a:ea typeface="Tahoma" panose="020B0604030504040204" pitchFamily="34" charset="0"/>
                <a:cs typeface="Times New Roman" panose="02020603050405020304" pitchFamily="18" charset="0"/>
              </a:rPr>
              <a:t>Ngọc</a:t>
            </a:r>
            <a:r>
              <a:rPr lang="en-US" altLang="en-US" sz="4800" b="1" dirty="0">
                <a:solidFill>
                  <a:srgbClr val="FF0000"/>
                </a:solidFill>
                <a:effectLst/>
                <a:latin typeface="+mj-lt"/>
                <a:ea typeface="Tahoma" panose="020B0604030504040204" pitchFamily="34" charset="0"/>
                <a:cs typeface="Times New Roman" panose="02020603050405020304" pitchFamily="18" charset="0"/>
              </a:rPr>
              <a:t> Linh</a:t>
            </a:r>
            <a:endParaRPr lang="en-US" altLang="en-US" sz="4400" b="1" dirty="0">
              <a:solidFill>
                <a:srgbClr val="FF0000"/>
              </a:solidFill>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4700" b="1" u="sng" dirty="0">
                <a:solidFill>
                  <a:srgbClr val="FF0000"/>
                </a:solidFill>
                <a:effectLst/>
                <a:latin typeface="+mj-lt"/>
                <a:ea typeface="Tahoma" panose="020B0604030504040204" pitchFamily="34" charset="0"/>
                <a:cs typeface="Times New Roman" panose="02020603050405020304" pitchFamily="18" charset="0"/>
              </a:rPr>
              <a:t>Tk1:</a:t>
            </a:r>
            <a:r>
              <a:rPr lang="en-US" altLang="en-US" sz="4700" b="1" dirty="0">
                <a:solidFill>
                  <a:srgbClr val="003399"/>
                </a:solidFill>
                <a:effectLst/>
                <a:latin typeface="+mj-lt"/>
                <a:ea typeface="Tahoma" panose="020B0604030504040204" pitchFamily="34" charset="0"/>
                <a:cs typeface="Times New Roman" panose="02020603050405020304" pitchFamily="18" charset="0"/>
              </a:rPr>
              <a:t> </a:t>
            </a:r>
            <a:r>
              <a:rPr lang="vi-VN" sz="4700" b="1" dirty="0">
                <a:solidFill>
                  <a:srgbClr val="003399"/>
                </a:solidFill>
                <a:effectLst/>
                <a:latin typeface="+mj-lt"/>
                <a:cs typeface="Times New Roman" panose="02020603050405020304" pitchFamily="18" charset="0"/>
              </a:rPr>
              <a:t>Xin dâng lên Chúa muôn lời cảm mến, với bánh miến thơm, với rượu nho lành. Xin dâng lên Chúa kiếp người sầu thương. Chúa đã cho con phúc lộc thiên đường.</a:t>
            </a:r>
            <a:endParaRPr lang="en-US" altLang="en-US" sz="4700" b="1" u="sng" dirty="0">
              <a:solidFill>
                <a:srgbClr val="003399"/>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309238206"/>
      </p:ext>
    </p:extLst>
  </p:cSld>
  <p:clrMapOvr>
    <a:masterClrMapping/>
  </p:clrMapOvr>
  <p:transition spd="slow"/>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4600" b="1" u="sng" dirty="0" err="1">
                <a:solidFill>
                  <a:srgbClr val="FF0000"/>
                </a:solidFill>
                <a:effectLst/>
                <a:latin typeface="+mj-lt"/>
                <a:ea typeface="Tahoma" panose="020B0604030504040204" pitchFamily="34" charset="0"/>
                <a:cs typeface="Times New Roman" panose="02020603050405020304" pitchFamily="18" charset="0"/>
              </a:rPr>
              <a:t>Đk</a:t>
            </a:r>
            <a:r>
              <a:rPr lang="en-US" altLang="en-US" sz="4600" b="1" u="sng" dirty="0">
                <a:solidFill>
                  <a:srgbClr val="FF0000"/>
                </a:solidFill>
                <a:effectLst/>
                <a:latin typeface="+mj-lt"/>
                <a:ea typeface="Tahoma" panose="020B0604030504040204" pitchFamily="34" charset="0"/>
                <a:cs typeface="Times New Roman" panose="02020603050405020304" pitchFamily="18" charset="0"/>
              </a:rPr>
              <a:t>:</a:t>
            </a:r>
            <a:r>
              <a:rPr lang="en-US" altLang="en-US" sz="4600" b="1" dirty="0">
                <a:solidFill>
                  <a:srgbClr val="003399"/>
                </a:solidFill>
                <a:effectLst/>
                <a:latin typeface="+mj-lt"/>
                <a:ea typeface="Tahoma" panose="020B0604030504040204" pitchFamily="34" charset="0"/>
                <a:cs typeface="Times New Roman" panose="02020603050405020304" pitchFamily="18" charset="0"/>
              </a:rPr>
              <a:t> </a:t>
            </a:r>
            <a:r>
              <a:rPr lang="vi-VN" sz="4600" b="1" dirty="0">
                <a:solidFill>
                  <a:srgbClr val="003399"/>
                </a:solidFill>
                <a:effectLst/>
                <a:latin typeface="+mj-lt"/>
                <a:cs typeface="Times New Roman" panose="02020603050405020304" pitchFamily="18" charset="0"/>
              </a:rPr>
              <a:t>Hòa cùng trần thế hát lên mừng Ngài toàn thắng tử thần, trọn một tình mến sắt son. Hòa cùng trần thế hát lên mừng ngày Ngài đã hiển vinh, đã cho muôn nơi sống an bình.</a:t>
            </a:r>
            <a:endParaRPr lang="en-US" altLang="en-US" sz="4600" b="1" u="sng" dirty="0">
              <a:solidFill>
                <a:srgbClr val="003399"/>
              </a:solidFill>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5000" b="1" u="sng" dirty="0">
                <a:solidFill>
                  <a:srgbClr val="FF0000"/>
                </a:solidFill>
                <a:effectLst/>
                <a:latin typeface="+mj-lt"/>
                <a:ea typeface="Tahoma" panose="020B0604030504040204" pitchFamily="34" charset="0"/>
                <a:cs typeface="Times New Roman" panose="02020603050405020304" pitchFamily="18" charset="0"/>
              </a:rPr>
              <a:t>Tk2:</a:t>
            </a:r>
            <a:r>
              <a:rPr lang="en-US" altLang="en-US" sz="5000" b="1" dirty="0">
                <a:solidFill>
                  <a:srgbClr val="003399"/>
                </a:solidFill>
                <a:effectLst/>
                <a:latin typeface="+mj-lt"/>
                <a:ea typeface="Tahoma" panose="020B0604030504040204" pitchFamily="34" charset="0"/>
                <a:cs typeface="Times New Roman" panose="02020603050405020304" pitchFamily="18" charset="0"/>
              </a:rPr>
              <a:t> </a:t>
            </a:r>
            <a:r>
              <a:rPr lang="vi-VN" sz="5000" b="1" dirty="0">
                <a:solidFill>
                  <a:srgbClr val="003399"/>
                </a:solidFill>
                <a:effectLst/>
                <a:latin typeface="+mj-lt"/>
                <a:cs typeface="Times New Roman" panose="02020603050405020304" pitchFamily="18" charset="0"/>
              </a:rPr>
              <a:t>Xin dâng lên Chúa xác hồn đổi mới. Chúa đã cho con sống lại muôn đời. Xin dâng lên Chúa ân tình nở hoa, ước muốn trong con trao Ngài tất cả</a:t>
            </a:r>
            <a:r>
              <a:rPr lang="en-US" sz="5000" b="1" dirty="0">
                <a:solidFill>
                  <a:srgbClr val="003399"/>
                </a:solidFill>
                <a:effectLst/>
                <a:latin typeface="+mj-lt"/>
                <a:cs typeface="Times New Roman" panose="02020603050405020304" pitchFamily="18" charset="0"/>
              </a:rPr>
              <a:t>. </a:t>
            </a:r>
            <a:endParaRPr lang="en-US" altLang="en-US" sz="4800" b="1" u="sng" dirty="0">
              <a:solidFill>
                <a:srgbClr val="003399"/>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609188667"/>
      </p:ext>
    </p:extLst>
  </p:cSld>
  <p:clrMapOvr>
    <a:masterClrMapping/>
  </p:clrMapOvr>
  <p:transition spd="slow"/>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4600" b="1" u="sng" dirty="0" err="1">
                <a:solidFill>
                  <a:srgbClr val="FF0000"/>
                </a:solidFill>
                <a:effectLst/>
                <a:latin typeface="+mj-lt"/>
                <a:ea typeface="Tahoma" panose="020B0604030504040204" pitchFamily="34" charset="0"/>
                <a:cs typeface="Times New Roman" panose="02020603050405020304" pitchFamily="18" charset="0"/>
              </a:rPr>
              <a:t>Đk</a:t>
            </a:r>
            <a:r>
              <a:rPr lang="en-US" altLang="en-US" sz="4600" b="1" u="sng" dirty="0">
                <a:solidFill>
                  <a:srgbClr val="FF0000"/>
                </a:solidFill>
                <a:effectLst/>
                <a:latin typeface="+mj-lt"/>
                <a:ea typeface="Tahoma" panose="020B0604030504040204" pitchFamily="34" charset="0"/>
                <a:cs typeface="Times New Roman" panose="02020603050405020304" pitchFamily="18" charset="0"/>
              </a:rPr>
              <a:t>:</a:t>
            </a:r>
            <a:r>
              <a:rPr lang="en-US" altLang="en-US" sz="4600" b="1" dirty="0">
                <a:solidFill>
                  <a:srgbClr val="003399"/>
                </a:solidFill>
                <a:effectLst/>
                <a:latin typeface="+mj-lt"/>
                <a:ea typeface="Tahoma" panose="020B0604030504040204" pitchFamily="34" charset="0"/>
                <a:cs typeface="Times New Roman" panose="02020603050405020304" pitchFamily="18" charset="0"/>
              </a:rPr>
              <a:t> </a:t>
            </a:r>
            <a:r>
              <a:rPr lang="vi-VN" sz="4600" b="1" dirty="0">
                <a:solidFill>
                  <a:srgbClr val="003399"/>
                </a:solidFill>
                <a:effectLst/>
                <a:latin typeface="+mj-lt"/>
                <a:cs typeface="Times New Roman" panose="02020603050405020304" pitchFamily="18" charset="0"/>
              </a:rPr>
              <a:t>Hòa cùng trần thế hát lên mừng Ngài toàn thắng tử thần, trọn một tình mến sắt son. Hòa cùng trần thế hát lên mừng ngày Ngài đã hiển vinh, đã cho muôn nơi sống an bình.</a:t>
            </a:r>
            <a:endParaRPr lang="en-US" altLang="en-US" sz="4600" b="1" u="sng" dirty="0">
              <a:solidFill>
                <a:srgbClr val="003399"/>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819021025"/>
      </p:ext>
    </p:extLst>
  </p:cSld>
  <p:clrMapOvr>
    <a:masterClrMapping/>
  </p:clrMapOvr>
  <p:transition spd="slow"/>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444625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Tree>
    <p:extLst>
      <p:ext uri="{BB962C8B-B14F-4D97-AF65-F5344CB8AC3E}">
        <p14:creationId xmlns:p14="http://schemas.microsoft.com/office/powerpoint/2010/main" val="216394928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90550"/>
            <a:ext cx="9144000" cy="5067300"/>
          </a:xfrm>
        </p:spPr>
        <p:txBody>
          <a:bodyPr>
            <a:noAutofit/>
          </a:bodyPr>
          <a:lstStyle/>
          <a:p>
            <a:pPr marL="27432" indent="0" algn="ctr">
              <a:lnSpc>
                <a:spcPct val="120000"/>
              </a:lnSpc>
              <a:buNone/>
            </a:pPr>
            <a:r>
              <a:rPr lang="en-US" sz="1400" b="1" dirty="0">
                <a:solidFill>
                  <a:srgbClr val="FF0000"/>
                </a:solidFill>
                <a:effectLst/>
                <a:latin typeface="+mj-lt"/>
                <a:ea typeface="Tahoma" pitchFamily="34" charset="0"/>
                <a:cs typeface="Times New Roman" pitchFamily="18" charset="0"/>
              </a:rPr>
              <a:t> </a:t>
            </a:r>
          </a:p>
          <a:p>
            <a:pPr marL="27432" indent="0" algn="ctr">
              <a:lnSpc>
                <a:spcPct val="120000"/>
              </a:lnSpc>
              <a:buNone/>
            </a:pPr>
            <a:r>
              <a:rPr lang="en-US" sz="5400" b="1" dirty="0">
                <a:solidFill>
                  <a:srgbClr val="FF0000"/>
                </a:solidFill>
                <a:effectLst/>
                <a:latin typeface="+mj-lt"/>
                <a:ea typeface="Tahoma" pitchFamily="34" charset="0"/>
                <a:cs typeface="Times New Roman" pitchFamily="18" charset="0"/>
              </a:rPr>
              <a:t>Ca </a:t>
            </a:r>
            <a:r>
              <a:rPr lang="en-US" sz="5400" b="1" dirty="0" err="1">
                <a:solidFill>
                  <a:srgbClr val="FF0000"/>
                </a:solidFill>
                <a:latin typeface="+mj-lt"/>
                <a:ea typeface="Tahoma" pitchFamily="34" charset="0"/>
                <a:cs typeface="Times New Roman" pitchFamily="18" charset="0"/>
              </a:rPr>
              <a:t>Nguyện</a:t>
            </a:r>
            <a:r>
              <a:rPr lang="en-US" sz="5400" b="1" dirty="0">
                <a:solidFill>
                  <a:srgbClr val="FF0000"/>
                </a:solidFill>
                <a:latin typeface="+mj-lt"/>
                <a:ea typeface="Tahoma" pitchFamily="34" charset="0"/>
                <a:cs typeface="Times New Roman" pitchFamily="18" charset="0"/>
              </a:rPr>
              <a:t> </a:t>
            </a:r>
            <a:r>
              <a:rPr lang="en-US" sz="5400" b="1" dirty="0" err="1">
                <a:solidFill>
                  <a:srgbClr val="FF0000"/>
                </a:solidFill>
                <a:effectLst/>
                <a:latin typeface="+mj-lt"/>
                <a:ea typeface="Tahoma" pitchFamily="34" charset="0"/>
                <a:cs typeface="Times New Roman" pitchFamily="18" charset="0"/>
              </a:rPr>
              <a:t>Hiệp</a:t>
            </a:r>
            <a:r>
              <a:rPr lang="en-US" sz="5400" b="1" dirty="0">
                <a:solidFill>
                  <a:srgbClr val="FF0000"/>
                </a:solidFill>
                <a:effectLst/>
                <a:latin typeface="+mj-lt"/>
                <a:ea typeface="Tahoma" pitchFamily="34" charset="0"/>
                <a:cs typeface="Times New Roman" pitchFamily="18" charset="0"/>
              </a:rPr>
              <a:t> </a:t>
            </a:r>
            <a:r>
              <a:rPr lang="en-US" sz="5400" b="1" dirty="0" err="1">
                <a:solidFill>
                  <a:srgbClr val="FF0000"/>
                </a:solidFill>
                <a:effectLst/>
                <a:latin typeface="+mj-lt"/>
                <a:ea typeface="Tahoma" pitchFamily="34" charset="0"/>
                <a:cs typeface="Times New Roman" pitchFamily="18" charset="0"/>
              </a:rPr>
              <a:t>Lễ</a:t>
            </a:r>
            <a:r>
              <a:rPr lang="en-US" sz="5400" b="1" dirty="0">
                <a:solidFill>
                  <a:srgbClr val="FF0000"/>
                </a:solidFill>
                <a:effectLst/>
                <a:latin typeface="+mj-lt"/>
                <a:ea typeface="Tahoma" pitchFamily="34" charset="0"/>
                <a:cs typeface="Times New Roman" pitchFamily="18" charset="0"/>
              </a:rPr>
              <a:t> </a:t>
            </a:r>
          </a:p>
          <a:p>
            <a:pPr marL="27432" indent="0" algn="ctr">
              <a:lnSpc>
                <a:spcPct val="120000"/>
              </a:lnSpc>
              <a:buNone/>
            </a:pPr>
            <a:r>
              <a:rPr lang="vi-VN" sz="5400" b="1" dirty="0">
                <a:solidFill>
                  <a:srgbClr val="FF0000"/>
                </a:solidFill>
                <a:effectLst/>
                <a:latin typeface="+mj-lt"/>
                <a:ea typeface="Tahoma" pitchFamily="34" charset="0"/>
                <a:cs typeface="Times New Roman" pitchFamily="18" charset="0"/>
              </a:rPr>
              <a:t>Vì Chúa Sống Lại</a:t>
            </a:r>
            <a:endParaRPr lang="en-US" sz="5400" b="1" dirty="0">
              <a:solidFill>
                <a:srgbClr val="FF0000"/>
              </a:solidFill>
              <a:effectLst/>
              <a:latin typeface="+mj-lt"/>
              <a:ea typeface="Tahoma" pitchFamily="34" charset="0"/>
              <a:cs typeface="Times New Roman" pitchFamily="18" charset="0"/>
            </a:endParaRPr>
          </a:p>
          <a:p>
            <a:pPr marL="27432" indent="0" algn="ctr">
              <a:lnSpc>
                <a:spcPct val="120000"/>
              </a:lnSpc>
              <a:buNone/>
            </a:pPr>
            <a:r>
              <a:rPr lang="vi-VN" sz="4400" b="1" dirty="0">
                <a:solidFill>
                  <a:srgbClr val="003399"/>
                </a:solidFill>
                <a:latin typeface="+mj-lt"/>
                <a:ea typeface="Tahoma" pitchFamily="34" charset="0"/>
                <a:cs typeface="Times New Roman" pitchFamily="18" charset="0"/>
              </a:rPr>
              <a:t>Vân Chi</a:t>
            </a:r>
            <a:endParaRPr lang="en-US" sz="4400" b="1"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78592162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619750"/>
          </a:xfrm>
        </p:spPr>
        <p:txBody>
          <a:bodyPr>
            <a:noAutofit/>
          </a:bodyPr>
          <a:lstStyle/>
          <a:p>
            <a:pPr marL="27432" indent="0" algn="just">
              <a:lnSpc>
                <a:spcPct val="130000"/>
              </a:lnSpc>
              <a:buNone/>
            </a:pPr>
            <a:r>
              <a:rPr lang="en-US" sz="4400" b="1" u="sng" dirty="0">
                <a:solidFill>
                  <a:srgbClr val="FF0000"/>
                </a:solidFill>
                <a:effectLst/>
                <a:latin typeface="+mj-lt"/>
                <a:ea typeface="Tahoma" pitchFamily="34" charset="0"/>
                <a:cs typeface="Times New Roman" pitchFamily="18" charset="0"/>
              </a:rPr>
              <a:t>Tk1:</a:t>
            </a:r>
            <a:r>
              <a:rPr lang="en-US" sz="4400" b="1" dirty="0">
                <a:solidFill>
                  <a:srgbClr val="003399"/>
                </a:solidFill>
                <a:effectLst/>
                <a:latin typeface="+mj-lt"/>
                <a:ea typeface="Tahoma" pitchFamily="34" charset="0"/>
                <a:cs typeface="Times New Roman" pitchFamily="18" charset="0"/>
              </a:rPr>
              <a:t> </a:t>
            </a:r>
            <a:r>
              <a:rPr lang="vi-VN" sz="4400" b="1" dirty="0">
                <a:solidFill>
                  <a:srgbClr val="003399"/>
                </a:solidFill>
                <a:effectLst/>
                <a:latin typeface="+mj-lt"/>
                <a:cs typeface="Times New Roman" panose="02020603050405020304" pitchFamily="18" charset="0"/>
              </a:rPr>
              <a:t>Chiều âm u đã tan dần, ngày đau thương đi qua rồi, giọt lệ sầu thôi lăn trên má. Ngàn dân hỡi hãy vui mừng vì chúng ta nay sẽ không còn chìm đắm trong âm u bóng tối tử thần. </a:t>
            </a:r>
            <a:endParaRPr lang="en-US" sz="4400" b="1" u="sng"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4605603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4400" b="1" u="sng" dirty="0" err="1">
                <a:solidFill>
                  <a:srgbClr val="FF0000"/>
                </a:solidFill>
                <a:effectLst/>
                <a:latin typeface="+mj-lt"/>
                <a:ea typeface="Tahoma" pitchFamily="34" charset="0"/>
                <a:cs typeface="Times New Roman" pitchFamily="18" charset="0"/>
              </a:rPr>
              <a:t>Đk</a:t>
            </a:r>
            <a:r>
              <a:rPr lang="en-US" sz="4400" b="1" u="sng" dirty="0">
                <a:solidFill>
                  <a:srgbClr val="FF0000"/>
                </a:solidFill>
                <a:effectLst/>
                <a:latin typeface="+mj-lt"/>
                <a:ea typeface="Tahoma" pitchFamily="34" charset="0"/>
                <a:cs typeface="Times New Roman" pitchFamily="18" charset="0"/>
              </a:rPr>
              <a:t>:</a:t>
            </a:r>
            <a:r>
              <a:rPr lang="en-US" sz="4400" b="1" dirty="0">
                <a:solidFill>
                  <a:srgbClr val="003399"/>
                </a:solidFill>
                <a:effectLst/>
                <a:latin typeface="+mj-lt"/>
                <a:ea typeface="Tahoma" pitchFamily="34" charset="0"/>
                <a:cs typeface="Times New Roman" pitchFamily="18" charset="0"/>
              </a:rPr>
              <a:t> </a:t>
            </a:r>
            <a:r>
              <a:rPr lang="vi-VN" sz="4400" b="1" dirty="0">
                <a:solidFill>
                  <a:srgbClr val="003399"/>
                </a:solidFill>
                <a:effectLst/>
                <a:latin typeface="+mj-lt"/>
              </a:rPr>
              <a:t>Nào ta hãy mừng vui, Chúa chiến thắng tử thần rồi, nguồn sống mới chiếu sáng tuyệt vời. Al-lê-lu-ia. Nào ta hãy mừng vui, Chúa đã sống lại rạng ngời và Máu Thánh xóa hết tội đời, Al-lê-lu-ia.</a:t>
            </a:r>
            <a:endParaRPr lang="en-US" sz="4400" b="1" u="sng"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77605292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400" b="1" u="sng" dirty="0" err="1">
                <a:solidFill>
                  <a:srgbClr val="FF0000"/>
                </a:solidFill>
                <a:effectLst/>
                <a:latin typeface="+mj-lt"/>
                <a:ea typeface="Tahoma" pitchFamily="34" charset="0"/>
                <a:cs typeface="Times New Roman" pitchFamily="18" charset="0"/>
              </a:rPr>
              <a:t>Đk</a:t>
            </a:r>
            <a:r>
              <a:rPr lang="en-US" sz="5400" b="1" u="sng" dirty="0">
                <a:solidFill>
                  <a:srgbClr val="FF0000"/>
                </a:solidFill>
                <a:effectLst/>
                <a:latin typeface="+mj-lt"/>
                <a:ea typeface="Tahoma" pitchFamily="34" charset="0"/>
                <a:cs typeface="Times New Roman" pitchFamily="18" charset="0"/>
              </a:rPr>
              <a:t>:</a:t>
            </a:r>
            <a:r>
              <a:rPr lang="en-US" sz="5400" b="1" dirty="0">
                <a:solidFill>
                  <a:srgbClr val="003399"/>
                </a:solidFill>
                <a:effectLst/>
                <a:latin typeface="+mj-lt"/>
                <a:ea typeface="Tahoma" pitchFamily="34" charset="0"/>
                <a:cs typeface="Times New Roman" pitchFamily="18" charset="0"/>
              </a:rPr>
              <a:t> </a:t>
            </a:r>
            <a:r>
              <a:rPr lang="vi-VN" sz="5400" b="1" dirty="0">
                <a:solidFill>
                  <a:srgbClr val="003399"/>
                </a:solidFill>
                <a:effectLst/>
                <a:latin typeface="+mj-lt"/>
                <a:cs typeface="Times New Roman" panose="02020603050405020304" pitchFamily="18" charset="0"/>
              </a:rPr>
              <a:t>Vì  Chúa đã sống lại rồi, sự sống đã chiến thắng rồi, ngàn dân ơi ! Từ đây ta sẽ sống lại, sống lại với Chúa Ki-tô, làm một với Chúa Ki-tô. </a:t>
            </a:r>
            <a:endParaRPr lang="en-US" sz="5400" b="1" u="sng"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75501489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4400" b="1" u="sng" dirty="0">
                <a:solidFill>
                  <a:srgbClr val="FF0000"/>
                </a:solidFill>
                <a:effectLst/>
                <a:latin typeface="+mj-lt"/>
                <a:ea typeface="Tahoma" pitchFamily="34" charset="0"/>
                <a:cs typeface="Times New Roman" pitchFamily="18" charset="0"/>
              </a:rPr>
              <a:t>Tk2:</a:t>
            </a:r>
            <a:r>
              <a:rPr lang="en-US" sz="4400" b="1" dirty="0">
                <a:solidFill>
                  <a:srgbClr val="003399"/>
                </a:solidFill>
                <a:effectLst/>
                <a:latin typeface="+mj-lt"/>
                <a:ea typeface="Tahoma" pitchFamily="34" charset="0"/>
                <a:cs typeface="Times New Roman" pitchFamily="18" charset="0"/>
              </a:rPr>
              <a:t> </a:t>
            </a:r>
            <a:r>
              <a:rPr lang="vi-VN" sz="4400" b="1" dirty="0">
                <a:solidFill>
                  <a:srgbClr val="003399"/>
                </a:solidFill>
                <a:effectLst/>
                <a:latin typeface="+mj-lt"/>
                <a:cs typeface="Times New Roman" panose="02020603050405020304" pitchFamily="18" charset="0"/>
              </a:rPr>
              <a:t>Ngày đau thương sẽ không còn, mọi tai ương đã qua rồi, sẽ chẳng còn đau thương tang tóc. Vì Con Chúa xuống gian trần chịu chết trên thập giá nhục hình để cứu chuộc muôn dân thoát ách tử thần. </a:t>
            </a:r>
            <a:endParaRPr lang="en-US" sz="4400" b="1" u="sng"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47433002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400" b="1" u="sng" dirty="0" err="1">
                <a:solidFill>
                  <a:srgbClr val="FF0000"/>
                </a:solidFill>
                <a:effectLst/>
                <a:latin typeface="+mj-lt"/>
                <a:ea typeface="Tahoma" pitchFamily="34" charset="0"/>
                <a:cs typeface="Times New Roman" pitchFamily="18" charset="0"/>
              </a:rPr>
              <a:t>Đk</a:t>
            </a:r>
            <a:r>
              <a:rPr lang="en-US" sz="5400" b="1" u="sng" dirty="0">
                <a:solidFill>
                  <a:srgbClr val="FF0000"/>
                </a:solidFill>
                <a:effectLst/>
                <a:latin typeface="+mj-lt"/>
                <a:ea typeface="Tahoma" pitchFamily="34" charset="0"/>
                <a:cs typeface="Times New Roman" pitchFamily="18" charset="0"/>
              </a:rPr>
              <a:t>:</a:t>
            </a:r>
            <a:r>
              <a:rPr lang="en-US" sz="5400" b="1" dirty="0">
                <a:solidFill>
                  <a:srgbClr val="003399"/>
                </a:solidFill>
                <a:effectLst/>
                <a:latin typeface="+mj-lt"/>
                <a:ea typeface="Tahoma" pitchFamily="34" charset="0"/>
                <a:cs typeface="Times New Roman" pitchFamily="18" charset="0"/>
              </a:rPr>
              <a:t> </a:t>
            </a:r>
            <a:r>
              <a:rPr lang="vi-VN" sz="5400" b="1" dirty="0">
                <a:solidFill>
                  <a:srgbClr val="003399"/>
                </a:solidFill>
                <a:effectLst/>
                <a:latin typeface="+mj-lt"/>
                <a:cs typeface="Times New Roman" panose="02020603050405020304" pitchFamily="18" charset="0"/>
              </a:rPr>
              <a:t>Vì  Chúa đã sống lại rồi, sự sống đã chiến thắng rồi, ngàn dân ơi ! Từ đây ta sẽ sống lại, sống lại với Chúa Ki-tô, làm một với Chúa Ki-tô. </a:t>
            </a:r>
            <a:endParaRPr lang="en-US" sz="5400" b="1" u="sng"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59444160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vi-VN" sz="4400" b="1" u="sng" dirty="0">
                <a:solidFill>
                  <a:srgbClr val="FF0000"/>
                </a:solidFill>
                <a:effectLst/>
                <a:latin typeface="+mj-lt"/>
                <a:ea typeface="Tahoma" pitchFamily="34" charset="0"/>
                <a:cs typeface="Times New Roman" pitchFamily="18" charset="0"/>
              </a:rPr>
              <a:t>Tk3</a:t>
            </a:r>
            <a:r>
              <a:rPr lang="en-US" sz="4400" b="1" u="sng" dirty="0">
                <a:solidFill>
                  <a:srgbClr val="FF0000"/>
                </a:solidFill>
                <a:effectLst/>
                <a:latin typeface="+mj-lt"/>
                <a:ea typeface="Tahoma" pitchFamily="34" charset="0"/>
                <a:cs typeface="Times New Roman" pitchFamily="18" charset="0"/>
              </a:rPr>
              <a:t>:</a:t>
            </a:r>
            <a:r>
              <a:rPr lang="en-US" sz="4400" b="1" dirty="0">
                <a:solidFill>
                  <a:srgbClr val="003399"/>
                </a:solidFill>
                <a:effectLst/>
                <a:latin typeface="+mj-lt"/>
                <a:ea typeface="Tahoma" pitchFamily="34" charset="0"/>
                <a:cs typeface="Times New Roman" pitchFamily="18" charset="0"/>
              </a:rPr>
              <a:t> </a:t>
            </a:r>
            <a:r>
              <a:rPr lang="vi-VN" sz="4400" b="1" dirty="0">
                <a:solidFill>
                  <a:srgbClr val="003399"/>
                </a:solidFill>
                <a:effectLst/>
                <a:latin typeface="+mj-lt"/>
                <a:cs typeface="Times New Roman" panose="02020603050405020304" pitchFamily="18" charset="0"/>
              </a:rPr>
              <a:t>Này người ơi hơn một lần, người không tin Chúa tha rồi, dù là tội cao cao hơn núi. Này từ đây hãy tin rằng tội lỗi ta Chúa đã tha rồi, Ngài gánh cho những tội những lỗi ta rồi. </a:t>
            </a:r>
            <a:endParaRPr lang="en-US" sz="4400" b="1" u="sng"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20778676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400" b="1" u="sng" dirty="0" err="1">
                <a:solidFill>
                  <a:srgbClr val="FF0000"/>
                </a:solidFill>
                <a:effectLst/>
                <a:latin typeface="+mj-lt"/>
                <a:ea typeface="Tahoma" pitchFamily="34" charset="0"/>
                <a:cs typeface="Times New Roman" pitchFamily="18" charset="0"/>
              </a:rPr>
              <a:t>Đk</a:t>
            </a:r>
            <a:r>
              <a:rPr lang="en-US" sz="5400" b="1" u="sng" dirty="0">
                <a:solidFill>
                  <a:srgbClr val="FF0000"/>
                </a:solidFill>
                <a:effectLst/>
                <a:latin typeface="+mj-lt"/>
                <a:ea typeface="Tahoma" pitchFamily="34" charset="0"/>
                <a:cs typeface="Times New Roman" pitchFamily="18" charset="0"/>
              </a:rPr>
              <a:t>:</a:t>
            </a:r>
            <a:r>
              <a:rPr lang="en-US" sz="5400" b="1" dirty="0">
                <a:solidFill>
                  <a:srgbClr val="003399"/>
                </a:solidFill>
                <a:effectLst/>
                <a:latin typeface="+mj-lt"/>
                <a:ea typeface="Tahoma" pitchFamily="34" charset="0"/>
                <a:cs typeface="Times New Roman" pitchFamily="18" charset="0"/>
              </a:rPr>
              <a:t> </a:t>
            </a:r>
            <a:r>
              <a:rPr lang="vi-VN" sz="5400" b="1" dirty="0">
                <a:solidFill>
                  <a:srgbClr val="003399"/>
                </a:solidFill>
                <a:effectLst/>
                <a:latin typeface="+mj-lt"/>
                <a:cs typeface="Times New Roman" panose="02020603050405020304" pitchFamily="18" charset="0"/>
              </a:rPr>
              <a:t>Vì  Chúa đã sống lại rồi, sự sống đã chiến thắng rồi, ngàn dân ơi ! Từ đây ta sẽ sống lại, sống lại với Chúa Ki-tô, làm một với Chúa Ki-tô. </a:t>
            </a:r>
            <a:endParaRPr lang="en-US" sz="5400" b="1" u="sng"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10349287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Tree>
    <p:extLst>
      <p:ext uri="{BB962C8B-B14F-4D97-AF65-F5344CB8AC3E}">
        <p14:creationId xmlns:p14="http://schemas.microsoft.com/office/powerpoint/2010/main" val="33864514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E6E71F88-7A29-4847-98D4-1C59AA36D1C1}"/>
              </a:ext>
            </a:extLst>
          </p:cNvPr>
          <p:cNvSpPr>
            <a:spLocks noGrp="1"/>
          </p:cNvSpPr>
          <p:nvPr>
            <p:ph type="ctrTitle"/>
          </p:nvPr>
        </p:nvSpPr>
        <p:spPr/>
        <p:txBody>
          <a:bodyPr/>
          <a:lstStyle/>
          <a:p>
            <a:endParaRPr lang="en-US" dirty="0">
              <a:solidFill>
                <a:srgbClr val="003399"/>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566724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a:noFill/>
        </p:spPr>
        <p:txBody>
          <a:bodyPr>
            <a:noAutofit/>
          </a:bodyPr>
          <a:lstStyle/>
          <a:p>
            <a:pPr marL="27432" indent="0" algn="just">
              <a:lnSpc>
                <a:spcPct val="130000"/>
              </a:lnSpc>
              <a:buNone/>
            </a:pPr>
            <a:endParaRPr lang="en-US" b="1" dirty="0">
              <a:solidFill>
                <a:srgbClr val="FF0000"/>
              </a:solidFill>
              <a:effectLst/>
              <a:latin typeface="+mj-lt"/>
              <a:cs typeface="Times New Roman" pitchFamily="18" charset="0"/>
            </a:endParaRPr>
          </a:p>
          <a:p>
            <a:pPr marL="27432" indent="0" algn="ctr">
              <a:lnSpc>
                <a:spcPct val="130000"/>
              </a:lnSpc>
              <a:buNone/>
            </a:pPr>
            <a:r>
              <a:rPr lang="en-US" sz="6000" b="1" dirty="0">
                <a:solidFill>
                  <a:srgbClr val="FF0000"/>
                </a:solidFill>
                <a:effectLst/>
                <a:latin typeface="+mj-lt"/>
                <a:cs typeface="Times New Roman" pitchFamily="18" charset="0"/>
              </a:rPr>
              <a:t>Ca </a:t>
            </a:r>
            <a:r>
              <a:rPr lang="en-US" sz="6000" b="1" dirty="0" err="1">
                <a:solidFill>
                  <a:srgbClr val="FF0000"/>
                </a:solidFill>
                <a:effectLst/>
                <a:latin typeface="+mj-lt"/>
                <a:cs typeface="Times New Roman" pitchFamily="18" charset="0"/>
              </a:rPr>
              <a:t>kết</a:t>
            </a:r>
            <a:r>
              <a:rPr lang="en-US" sz="6000" b="1" dirty="0">
                <a:solidFill>
                  <a:srgbClr val="FF0000"/>
                </a:solidFill>
                <a:effectLst/>
                <a:latin typeface="+mj-lt"/>
                <a:cs typeface="Times New Roman" pitchFamily="18" charset="0"/>
              </a:rPr>
              <a:t> </a:t>
            </a:r>
            <a:r>
              <a:rPr lang="en-US" sz="6000" b="1" dirty="0" err="1">
                <a:solidFill>
                  <a:srgbClr val="FF0000"/>
                </a:solidFill>
                <a:effectLst/>
                <a:latin typeface="+mj-lt"/>
                <a:cs typeface="Times New Roman" pitchFamily="18" charset="0"/>
              </a:rPr>
              <a:t>lễ</a:t>
            </a:r>
            <a:endParaRPr lang="en-US" sz="6000" b="1" dirty="0">
              <a:solidFill>
                <a:srgbClr val="FF0000"/>
              </a:solidFill>
              <a:effectLst/>
              <a:latin typeface="+mj-lt"/>
              <a:cs typeface="Times New Roman" pitchFamily="18" charset="0"/>
            </a:endParaRPr>
          </a:p>
          <a:p>
            <a:pPr marL="0" indent="0" algn="ctr">
              <a:lnSpc>
                <a:spcPct val="120000"/>
              </a:lnSpc>
              <a:buNone/>
            </a:pPr>
            <a:r>
              <a:rPr lang="vi-VN" sz="4400" b="1" dirty="0">
                <a:solidFill>
                  <a:srgbClr val="FF0000"/>
                </a:solidFill>
                <a:latin typeface="+mj-lt"/>
                <a:ea typeface="SimHei" pitchFamily="49" charset="-122"/>
                <a:cs typeface="Times New Roman" pitchFamily="18" charset="0"/>
              </a:rPr>
              <a:t>Alleluia-Hát Lên Người Ơi</a:t>
            </a:r>
            <a:endParaRPr lang="en-US" sz="4400" b="1" dirty="0">
              <a:solidFill>
                <a:srgbClr val="FF0000"/>
              </a:solidFill>
              <a:effectLst/>
              <a:latin typeface="+mj-lt"/>
              <a:ea typeface="SimHei" pitchFamily="49" charset="-122"/>
              <a:cs typeface="Times New Roman" pitchFamily="18" charset="0"/>
            </a:endParaRPr>
          </a:p>
          <a:p>
            <a:pPr marL="0" indent="0" algn="ctr">
              <a:lnSpc>
                <a:spcPct val="120000"/>
              </a:lnSpc>
              <a:buNone/>
            </a:pPr>
            <a:r>
              <a:rPr lang="en-US" sz="3600" b="1" dirty="0" err="1">
                <a:solidFill>
                  <a:srgbClr val="FF0000"/>
                </a:solidFill>
                <a:effectLst/>
                <a:latin typeface="+mj-lt"/>
                <a:ea typeface="SimHei" pitchFamily="49" charset="-122"/>
                <a:cs typeface="Times New Roman" pitchFamily="18" charset="0"/>
              </a:rPr>
              <a:t>Lm</a:t>
            </a:r>
            <a:r>
              <a:rPr lang="en-US" sz="3600" b="1" dirty="0">
                <a:solidFill>
                  <a:srgbClr val="FF0000"/>
                </a:solidFill>
                <a:effectLst/>
                <a:latin typeface="+mj-lt"/>
                <a:ea typeface="SimHei" pitchFamily="49" charset="-122"/>
                <a:cs typeface="Times New Roman" pitchFamily="18" charset="0"/>
              </a:rPr>
              <a:t>.</a:t>
            </a:r>
            <a:r>
              <a:rPr lang="vi-VN" sz="3600" b="1" dirty="0">
                <a:solidFill>
                  <a:srgbClr val="FF0000"/>
                </a:solidFill>
                <a:effectLst/>
                <a:latin typeface="+mj-lt"/>
                <a:ea typeface="SimHei" pitchFamily="49" charset="-122"/>
                <a:cs typeface="Times New Roman" pitchFamily="18" charset="0"/>
              </a:rPr>
              <a:t> Thành Tâm</a:t>
            </a:r>
            <a:endParaRPr lang="en-US" sz="3600" b="1" dirty="0">
              <a:solidFill>
                <a:srgbClr val="FF0000"/>
              </a:solidFill>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40037666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4000" b="1" u="sng" dirty="0" err="1">
                <a:solidFill>
                  <a:srgbClr val="FF0000"/>
                </a:solidFill>
                <a:effectLst/>
                <a:latin typeface="+mj-lt"/>
                <a:ea typeface="SimHei" pitchFamily="49" charset="-122"/>
                <a:cs typeface="Times New Roman" pitchFamily="18" charset="0"/>
              </a:rPr>
              <a:t>Đk</a:t>
            </a:r>
            <a:r>
              <a:rPr lang="en-US" sz="4000" b="1" u="sng" dirty="0">
                <a:solidFill>
                  <a:srgbClr val="FF0000"/>
                </a:solidFill>
                <a:effectLst/>
                <a:latin typeface="+mj-lt"/>
                <a:ea typeface="SimHei" pitchFamily="49" charset="-122"/>
                <a:cs typeface="Times New Roman" pitchFamily="18" charset="0"/>
              </a:rPr>
              <a:t>:</a:t>
            </a:r>
            <a:r>
              <a:rPr lang="en-US" sz="4000" b="1" dirty="0">
                <a:solidFill>
                  <a:srgbClr val="003399"/>
                </a:solidFill>
                <a:effectLst/>
                <a:latin typeface="+mj-lt"/>
                <a:ea typeface="SimHei" pitchFamily="49" charset="-122"/>
                <a:cs typeface="Times New Roman" pitchFamily="18" charset="0"/>
              </a:rPr>
              <a:t> </a:t>
            </a:r>
            <a:r>
              <a:rPr lang="vi-VN" sz="4000" b="1" dirty="0">
                <a:solidFill>
                  <a:srgbClr val="003399"/>
                </a:solidFill>
                <a:effectLst/>
                <a:latin typeface="+mj-lt"/>
                <a:cs typeface="Times New Roman" panose="02020603050405020304" pitchFamily="18" charset="0"/>
              </a:rPr>
              <a:t>Chúa yêu trần thế (Alle-Alleluia) đã chết cho đời (Alle-Alleluia) và đã sống lại (Alle-Alleluia) hát lên người ơi (Al-le-lu-ia) Hát lên người ơi! (Alle-Alleluia) Sáng tươi huyền diệu (Alle-Alleluia) là một kiếp người (Alle-Alleluia) được Chúa yêu thương (Alle-Alleluia)</a:t>
            </a:r>
            <a:endParaRPr lang="en-US" sz="4000" b="1" dirty="0">
              <a:solidFill>
                <a:srgbClr val="003399"/>
              </a:solidFill>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2900578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170646"/>
          </a:xfrm>
          <a:prstGeom prst="rect">
            <a:avLst/>
          </a:prstGeom>
        </p:spPr>
        <p:txBody>
          <a:bodyPr wrap="square">
            <a:spAutoFit/>
          </a:bodyPr>
          <a:lstStyle/>
          <a:p>
            <a:pPr algn="just"/>
            <a:r>
              <a:rPr lang="en-US" sz="6600" b="1" u="sng" dirty="0">
                <a:solidFill>
                  <a:srgbClr val="FF0000"/>
                </a:solidFill>
                <a:latin typeface="+mj-lt"/>
                <a:ea typeface="SimHei" pitchFamily="49" charset="-122"/>
                <a:cs typeface="Times New Roman" pitchFamily="18" charset="0"/>
              </a:rPr>
              <a:t>Tk1:</a:t>
            </a:r>
            <a:r>
              <a:rPr lang="en-US" sz="6600" b="1" dirty="0">
                <a:solidFill>
                  <a:srgbClr val="003399"/>
                </a:solidFill>
                <a:latin typeface="+mj-lt"/>
                <a:ea typeface="SimHei" pitchFamily="49" charset="-122"/>
                <a:cs typeface="Times New Roman" pitchFamily="18" charset="0"/>
              </a:rPr>
              <a:t> </a:t>
            </a:r>
            <a:r>
              <a:rPr lang="vi-VN" sz="6600" b="1" dirty="0">
                <a:solidFill>
                  <a:srgbClr val="003399"/>
                </a:solidFill>
                <a:latin typeface="+mj-lt"/>
                <a:cs typeface="Times New Roman" panose="02020603050405020304" pitchFamily="18" charset="0"/>
              </a:rPr>
              <a:t>Mừng hát hỡi những ai xuôi triền thất vọng, mừng hát hỡi những ai ôm niềm đau. Vì có Chúa Tình yêu đang ở với ta.</a:t>
            </a:r>
            <a:endParaRPr lang="en-US" sz="6600" b="1" dirty="0">
              <a:solidFill>
                <a:srgbClr val="003399"/>
              </a:solidFill>
              <a:latin typeface="+mj-lt"/>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7150"/>
            <a:ext cx="9144000" cy="5334000"/>
          </a:xfrm>
        </p:spPr>
        <p:txBody>
          <a:bodyPr>
            <a:noAutofit/>
          </a:bodyPr>
          <a:lstStyle/>
          <a:p>
            <a:pPr marL="27432" indent="0" algn="just">
              <a:lnSpc>
                <a:spcPct val="120000"/>
              </a:lnSpc>
              <a:buNone/>
            </a:pPr>
            <a:r>
              <a:rPr lang="vi-VN" sz="6600" b="1" u="sng" dirty="0">
                <a:solidFill>
                  <a:srgbClr val="FF0000"/>
                </a:solidFill>
                <a:effectLst/>
                <a:latin typeface="+mj-lt"/>
                <a:ea typeface="Tahoma" pitchFamily="34" charset="0"/>
                <a:cs typeface="Times New Roman" pitchFamily="18" charset="0"/>
              </a:rPr>
              <a:t>Tk3</a:t>
            </a:r>
            <a:r>
              <a:rPr lang="en-US" sz="6600" b="1" u="sng" dirty="0">
                <a:solidFill>
                  <a:srgbClr val="FF0000"/>
                </a:solidFill>
                <a:effectLst/>
                <a:latin typeface="+mj-lt"/>
                <a:ea typeface="Tahoma" pitchFamily="34" charset="0"/>
                <a:cs typeface="Times New Roman" pitchFamily="18" charset="0"/>
              </a:rPr>
              <a:t>:</a:t>
            </a:r>
            <a:r>
              <a:rPr lang="en-US" sz="6600" b="1" dirty="0">
                <a:solidFill>
                  <a:srgbClr val="003399"/>
                </a:solidFill>
                <a:effectLst/>
                <a:latin typeface="+mj-lt"/>
                <a:ea typeface="Tahoma" pitchFamily="34" charset="0"/>
                <a:cs typeface="Times New Roman" pitchFamily="18" charset="0"/>
              </a:rPr>
              <a:t> </a:t>
            </a:r>
            <a:r>
              <a:rPr lang="vi-VN" sz="6600" b="1" dirty="0">
                <a:solidFill>
                  <a:srgbClr val="003399"/>
                </a:solidFill>
                <a:effectLst/>
                <a:latin typeface="+mj-lt"/>
                <a:ea typeface="Tahoma" pitchFamily="34" charset="0"/>
                <a:cs typeface="Times New Roman" pitchFamily="18" charset="0"/>
              </a:rPr>
              <a:t>Vác thánh giá trung kiên theo Chúa nơi nơi, mai đây sẽ chung phần phúc vinh trên trời.</a:t>
            </a:r>
            <a:endParaRPr lang="en-US" sz="4800" b="1" u="sng"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98925806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170646"/>
          </a:xfrm>
          <a:prstGeom prst="rect">
            <a:avLst/>
          </a:prstGeom>
        </p:spPr>
        <p:txBody>
          <a:bodyPr wrap="square">
            <a:spAutoFit/>
          </a:bodyPr>
          <a:lstStyle/>
          <a:p>
            <a:pPr algn="just"/>
            <a:r>
              <a:rPr lang="en-US" sz="6600" b="1" u="sng" dirty="0" smtClean="0">
                <a:solidFill>
                  <a:srgbClr val="FF0000"/>
                </a:solidFill>
                <a:latin typeface="+mj-lt"/>
                <a:ea typeface="SimHei" pitchFamily="49" charset="-122"/>
                <a:cs typeface="Times New Roman" pitchFamily="18" charset="0"/>
              </a:rPr>
              <a:t>Tk2</a:t>
            </a:r>
            <a:r>
              <a:rPr lang="en-US" sz="6600" b="1" u="sng" dirty="0">
                <a:solidFill>
                  <a:srgbClr val="FF0000"/>
                </a:solidFill>
                <a:latin typeface="+mj-lt"/>
                <a:ea typeface="SimHei" pitchFamily="49" charset="-122"/>
                <a:cs typeface="Times New Roman" pitchFamily="18" charset="0"/>
              </a:rPr>
              <a:t>:</a:t>
            </a:r>
            <a:r>
              <a:rPr lang="en-US" sz="6600" b="1" dirty="0">
                <a:solidFill>
                  <a:srgbClr val="003399"/>
                </a:solidFill>
                <a:latin typeface="+mj-lt"/>
                <a:ea typeface="SimHei" pitchFamily="49" charset="-122"/>
                <a:cs typeface="Times New Roman" pitchFamily="18" charset="0"/>
              </a:rPr>
              <a:t> </a:t>
            </a:r>
            <a:r>
              <a:rPr lang="vi-VN" sz="6600" b="1" dirty="0">
                <a:solidFill>
                  <a:srgbClr val="003399"/>
                </a:solidFill>
                <a:latin typeface="+mj-lt"/>
                <a:cs typeface="Times New Roman" panose="02020603050405020304" pitchFamily="18" charset="0"/>
              </a:rPr>
              <a:t>Mừng hát hỡi những ai lê đời khó nghèo, và ai trơ trụi ngay trên giường chết. Vì có Chúa Trời đất đang ở với ta.</a:t>
            </a:r>
            <a:endParaRPr lang="en-US" sz="6600" b="1" dirty="0">
              <a:solidFill>
                <a:srgbClr val="003399"/>
              </a:solidFill>
              <a:latin typeface="+mj-lt"/>
              <a:cs typeface="Times New Roman" pitchFamily="18" charset="0"/>
            </a:endParaRPr>
          </a:p>
        </p:txBody>
      </p:sp>
    </p:spTree>
    <p:extLst>
      <p:ext uri="{BB962C8B-B14F-4D97-AF65-F5344CB8AC3E}">
        <p14:creationId xmlns:p14="http://schemas.microsoft.com/office/powerpoint/2010/main" val="191902446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4000" b="1" u="sng" dirty="0" err="1">
                <a:solidFill>
                  <a:srgbClr val="FF0000"/>
                </a:solidFill>
                <a:effectLst/>
                <a:latin typeface="+mj-lt"/>
                <a:ea typeface="SimHei" pitchFamily="49" charset="-122"/>
                <a:cs typeface="Times New Roman" pitchFamily="18" charset="0"/>
              </a:rPr>
              <a:t>Đk</a:t>
            </a:r>
            <a:r>
              <a:rPr lang="en-US" sz="4000" b="1" u="sng" dirty="0">
                <a:solidFill>
                  <a:srgbClr val="FF0000"/>
                </a:solidFill>
                <a:effectLst/>
                <a:latin typeface="+mj-lt"/>
                <a:ea typeface="SimHei" pitchFamily="49" charset="-122"/>
                <a:cs typeface="Times New Roman" pitchFamily="18" charset="0"/>
              </a:rPr>
              <a:t>:</a:t>
            </a:r>
            <a:r>
              <a:rPr lang="en-US" sz="4000" b="1" dirty="0">
                <a:solidFill>
                  <a:srgbClr val="003399"/>
                </a:solidFill>
                <a:effectLst/>
                <a:latin typeface="+mj-lt"/>
                <a:ea typeface="SimHei" pitchFamily="49" charset="-122"/>
                <a:cs typeface="Times New Roman" pitchFamily="18" charset="0"/>
              </a:rPr>
              <a:t> </a:t>
            </a:r>
            <a:r>
              <a:rPr lang="vi-VN" sz="4000" b="1" dirty="0">
                <a:solidFill>
                  <a:srgbClr val="003399"/>
                </a:solidFill>
                <a:effectLst/>
                <a:latin typeface="+mj-lt"/>
                <a:cs typeface="Times New Roman" panose="02020603050405020304" pitchFamily="18" charset="0"/>
              </a:rPr>
              <a:t>Chúa yêu trần thế (Alle-Alleluia) đã chết cho đời (Alle-Alleluia) và đã sống lại (Alle-Alleluia) hát lên người ơi (Al-le-lu-ia) Hát lên người ơi! (Alle-Alleluia) Sáng tươi huyền diệu (Alle-Alleluia) là một kiếp người (Alle-Alleluia) được Chúa yêu thương (Alle-Alleluia).</a:t>
            </a:r>
            <a:endParaRPr lang="en-US" sz="4000" b="1" dirty="0">
              <a:solidFill>
                <a:srgbClr val="003399"/>
              </a:solidFill>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425015896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170646"/>
          </a:xfrm>
          <a:prstGeom prst="rect">
            <a:avLst/>
          </a:prstGeom>
        </p:spPr>
        <p:txBody>
          <a:bodyPr wrap="square">
            <a:spAutoFit/>
          </a:bodyPr>
          <a:lstStyle/>
          <a:p>
            <a:pPr algn="just"/>
            <a:r>
              <a:rPr lang="vi-VN" sz="6600" b="1" u="sng" dirty="0" smtClean="0">
                <a:solidFill>
                  <a:srgbClr val="FF0000"/>
                </a:solidFill>
                <a:latin typeface="+mj-lt"/>
                <a:ea typeface="SimHei" pitchFamily="49" charset="-122"/>
                <a:cs typeface="Times New Roman" pitchFamily="18" charset="0"/>
              </a:rPr>
              <a:t>Tk3</a:t>
            </a:r>
            <a:r>
              <a:rPr lang="en-US" sz="6600" b="1" u="sng" dirty="0">
                <a:solidFill>
                  <a:srgbClr val="FF0000"/>
                </a:solidFill>
                <a:latin typeface="+mj-lt"/>
                <a:ea typeface="SimHei" pitchFamily="49" charset="-122"/>
                <a:cs typeface="Times New Roman" pitchFamily="18" charset="0"/>
              </a:rPr>
              <a:t>:</a:t>
            </a:r>
            <a:r>
              <a:rPr lang="en-US" sz="6600" b="1" dirty="0">
                <a:solidFill>
                  <a:srgbClr val="003399"/>
                </a:solidFill>
                <a:latin typeface="+mj-lt"/>
                <a:ea typeface="SimHei" pitchFamily="49" charset="-122"/>
                <a:cs typeface="Times New Roman" pitchFamily="18" charset="0"/>
              </a:rPr>
              <a:t> </a:t>
            </a:r>
            <a:r>
              <a:rPr lang="vi-VN" sz="6600" b="1" dirty="0">
                <a:solidFill>
                  <a:srgbClr val="003399"/>
                </a:solidFill>
                <a:latin typeface="+mj-lt"/>
                <a:cs typeface="Times New Roman" panose="02020603050405020304" pitchFamily="18" charset="0"/>
              </a:rPr>
              <a:t>Mừng hát hỡi những ai mong cuộc đổi đời, và ai đang dựng xây cho trần giới. Vì có Chúa Tạo Hóa đang ở với ta.</a:t>
            </a:r>
            <a:endParaRPr lang="en-US" sz="6600" b="1" dirty="0">
              <a:solidFill>
                <a:srgbClr val="003399"/>
              </a:solidFill>
              <a:latin typeface="+mj-lt"/>
              <a:cs typeface="Times New Roman" pitchFamily="18" charset="0"/>
            </a:endParaRPr>
          </a:p>
        </p:txBody>
      </p:sp>
    </p:spTree>
    <p:extLst>
      <p:ext uri="{BB962C8B-B14F-4D97-AF65-F5344CB8AC3E}">
        <p14:creationId xmlns:p14="http://schemas.microsoft.com/office/powerpoint/2010/main" val="347770545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862870"/>
          </a:xfrm>
          <a:prstGeom prst="rect">
            <a:avLst/>
          </a:prstGeom>
        </p:spPr>
        <p:txBody>
          <a:bodyPr wrap="square">
            <a:spAutoFit/>
          </a:bodyPr>
          <a:lstStyle/>
          <a:p>
            <a:pPr algn="just"/>
            <a:r>
              <a:rPr lang="vi-VN" sz="6200" b="1" u="sng" dirty="0" smtClean="0">
                <a:solidFill>
                  <a:srgbClr val="FF0000"/>
                </a:solidFill>
                <a:latin typeface="+mj-lt"/>
                <a:ea typeface="SimHei" pitchFamily="49" charset="-122"/>
                <a:cs typeface="Times New Roman" pitchFamily="18" charset="0"/>
              </a:rPr>
              <a:t>Tk4</a:t>
            </a:r>
            <a:r>
              <a:rPr lang="en-US" sz="6200" b="1" u="sng" dirty="0" smtClean="0">
                <a:solidFill>
                  <a:srgbClr val="FF0000"/>
                </a:solidFill>
                <a:latin typeface="+mj-lt"/>
                <a:ea typeface="SimHei" pitchFamily="49" charset="-122"/>
                <a:cs typeface="Times New Roman" pitchFamily="18" charset="0"/>
              </a:rPr>
              <a:t>:</a:t>
            </a:r>
            <a:r>
              <a:rPr lang="en-US" sz="6200" b="1" dirty="0">
                <a:solidFill>
                  <a:srgbClr val="003399"/>
                </a:solidFill>
                <a:latin typeface="+mj-lt"/>
                <a:ea typeface="SimHei" pitchFamily="49" charset="-122"/>
                <a:cs typeface="Times New Roman" pitchFamily="18" charset="0"/>
              </a:rPr>
              <a:t> </a:t>
            </a:r>
            <a:r>
              <a:rPr lang="vi-VN" sz="6200" b="1" dirty="0" smtClean="0">
                <a:solidFill>
                  <a:srgbClr val="003399"/>
                </a:solidFill>
                <a:latin typeface="+mj-lt"/>
                <a:cs typeface="Times New Roman" panose="02020603050405020304" pitchFamily="18" charset="0"/>
              </a:rPr>
              <a:t>Mừng </a:t>
            </a:r>
            <a:r>
              <a:rPr lang="vi-VN" sz="6200" b="1" dirty="0">
                <a:solidFill>
                  <a:srgbClr val="003399"/>
                </a:solidFill>
                <a:latin typeface="+mj-lt"/>
                <a:cs typeface="Times New Roman" panose="02020603050405020304" pitchFamily="18" charset="0"/>
              </a:rPr>
              <a:t>hát hỡi những ai mơ mùa thái hòa, và ai đang mạnh tay tắt lửa chiến. Vì có Chúa Bình yên đang ở với ta.</a:t>
            </a:r>
            <a:endParaRPr lang="en-US" sz="6200" b="1" dirty="0">
              <a:solidFill>
                <a:srgbClr val="003399"/>
              </a:solidFill>
              <a:latin typeface="+mj-lt"/>
              <a:cs typeface="Times New Roman" pitchFamily="18" charset="0"/>
            </a:endParaRPr>
          </a:p>
        </p:txBody>
      </p:sp>
    </p:spTree>
    <p:extLst>
      <p:ext uri="{BB962C8B-B14F-4D97-AF65-F5344CB8AC3E}">
        <p14:creationId xmlns:p14="http://schemas.microsoft.com/office/powerpoint/2010/main" val="330296910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4000" b="1" u="sng" dirty="0" err="1">
                <a:solidFill>
                  <a:srgbClr val="FF0000"/>
                </a:solidFill>
                <a:effectLst/>
                <a:latin typeface="+mj-lt"/>
                <a:ea typeface="SimHei" pitchFamily="49" charset="-122"/>
                <a:cs typeface="Times New Roman" pitchFamily="18" charset="0"/>
              </a:rPr>
              <a:t>Đk</a:t>
            </a:r>
            <a:r>
              <a:rPr lang="en-US" sz="4000" b="1" u="sng" dirty="0">
                <a:solidFill>
                  <a:srgbClr val="FF0000"/>
                </a:solidFill>
                <a:effectLst/>
                <a:latin typeface="+mj-lt"/>
                <a:ea typeface="SimHei" pitchFamily="49" charset="-122"/>
                <a:cs typeface="Times New Roman" pitchFamily="18" charset="0"/>
              </a:rPr>
              <a:t>:</a:t>
            </a:r>
            <a:r>
              <a:rPr lang="en-US" sz="4000" b="1" dirty="0">
                <a:solidFill>
                  <a:srgbClr val="003399"/>
                </a:solidFill>
                <a:effectLst/>
                <a:latin typeface="+mj-lt"/>
                <a:ea typeface="SimHei" pitchFamily="49" charset="-122"/>
                <a:cs typeface="Times New Roman" pitchFamily="18" charset="0"/>
              </a:rPr>
              <a:t> </a:t>
            </a:r>
            <a:r>
              <a:rPr lang="vi-VN" sz="4000" b="1" dirty="0">
                <a:solidFill>
                  <a:srgbClr val="003399"/>
                </a:solidFill>
                <a:effectLst/>
                <a:latin typeface="+mj-lt"/>
                <a:cs typeface="Times New Roman" panose="02020603050405020304" pitchFamily="18" charset="0"/>
              </a:rPr>
              <a:t>Chúa yêu trần thế (Alle-Alleluia) đã chết cho đời (Alle-Alleluia) và đã sống lại (Alle-Alleluia) hát lên người ơi (Al-le-lu-ia) Hát lên người ơi! (Alle-Alleluia) Sáng tươi huyền diệu (Alle-Alleluia) là một kiếp người (Alle-Alleluia) được Chúa yêu thương (Alle-Alleluia).</a:t>
            </a:r>
            <a:endParaRPr lang="en-US" sz="4000" b="1" dirty="0">
              <a:solidFill>
                <a:srgbClr val="003399"/>
              </a:solidFill>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132159421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24568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4400" b="1" u="sng" dirty="0" err="1">
                <a:solidFill>
                  <a:srgbClr val="FF0000"/>
                </a:solidFill>
                <a:effectLst/>
                <a:latin typeface="+mj-lt"/>
                <a:ea typeface="Tahoma" pitchFamily="34" charset="0"/>
                <a:cs typeface="Times New Roman" pitchFamily="18" charset="0"/>
              </a:rPr>
              <a:t>Đk</a:t>
            </a:r>
            <a:r>
              <a:rPr lang="en-US" sz="4400" b="1" u="sng" dirty="0">
                <a:solidFill>
                  <a:srgbClr val="FF0000"/>
                </a:solidFill>
                <a:effectLst/>
                <a:latin typeface="+mj-lt"/>
                <a:ea typeface="Tahoma" pitchFamily="34" charset="0"/>
                <a:cs typeface="Times New Roman" pitchFamily="18" charset="0"/>
              </a:rPr>
              <a:t>:</a:t>
            </a:r>
            <a:r>
              <a:rPr lang="en-US" sz="4400" b="1" dirty="0">
                <a:solidFill>
                  <a:srgbClr val="003399"/>
                </a:solidFill>
                <a:effectLst/>
                <a:latin typeface="+mj-lt"/>
                <a:ea typeface="Tahoma" pitchFamily="34" charset="0"/>
                <a:cs typeface="Times New Roman" pitchFamily="18" charset="0"/>
              </a:rPr>
              <a:t> </a:t>
            </a:r>
            <a:r>
              <a:rPr lang="vi-VN" sz="4400" b="1" dirty="0">
                <a:solidFill>
                  <a:srgbClr val="003399"/>
                </a:solidFill>
                <a:effectLst/>
                <a:latin typeface="+mj-lt"/>
              </a:rPr>
              <a:t>Nào ta hãy mừng vui, Chúa chiến thắng tử thần rồi, nguồn sống mới chiếu sáng tuyệt vời. Al-lê-lu-ia. Nào ta hãy mừng vui, Chúa đã sống lại rạng ngời và Máu Thánh xóa hết tội đời, Al-lê-lu-ia.</a:t>
            </a:r>
            <a:endParaRPr lang="en-US" sz="4400" b="1" u="sng"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2658872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363</TotalTime>
  <Words>2154</Words>
  <Application>Microsoft Office PowerPoint</Application>
  <PresentationFormat>On-screen Show (16:9)</PresentationFormat>
  <Paragraphs>115</Paragraphs>
  <Slides>85</Slides>
  <Notes>5</Notes>
  <HiddenSlides>0</HiddenSlides>
  <MMClips>0</MMClips>
  <ScaleCrop>false</ScaleCrop>
  <HeadingPairs>
    <vt:vector size="4" baseType="variant">
      <vt:variant>
        <vt:lpstr>Theme</vt:lpstr>
      </vt:variant>
      <vt:variant>
        <vt:i4>7</vt:i4>
      </vt:variant>
      <vt:variant>
        <vt:lpstr>Slide Titles</vt:lpstr>
      </vt:variant>
      <vt:variant>
        <vt:i4>85</vt:i4>
      </vt:variant>
    </vt:vector>
  </HeadingPairs>
  <TitlesOfParts>
    <vt:vector size="92" baseType="lpstr">
      <vt:lpstr>Office Theme</vt:lpstr>
      <vt:lpstr>10_Office Theme</vt:lpstr>
      <vt:lpstr>37_Default Design</vt:lpstr>
      <vt:lpstr>38_Default Design</vt:lpstr>
      <vt:lpstr>2_Office Theme</vt:lpstr>
      <vt:lpstr>3_Office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 </vt:lpstr>
      <vt:lpstr>PowerPoint Presentation</vt:lpstr>
      <vt:lpstr> </vt:lpstr>
      <vt:lpstr> </vt:lpstr>
      <vt:lpstr>Đk: Đây là ngày Chúa đã làm ra, nào ta hãy hỉ hoan vui mừng. </vt:lpstr>
      <vt:lpstr> Tk1: Chúc tụng Chúa vì Ngài nhân từ, ngàn đời Chúa vẫn trọn tình thương.  </vt:lpstr>
      <vt:lpstr>***: Is-ra-el hãy nói lên rằng, ngàn đời Chúa vẫn trọn tình thương. </vt:lpstr>
      <vt:lpstr>Đk: Đây là ngày Chúa đã làm ra, nào ta hãy hỉ hoan vui mừng. </vt:lpstr>
      <vt:lpstr>Tk2: Cánh tay Chúa vận dụng uy lực, kìa là cánh hữu Ngài vùng cao, </vt:lpstr>
      <vt:lpstr>***: Thoát vong thân và sống loan truyền sự nghiệp Chúa trót cả đời tôi. </vt:lpstr>
      <vt:lpstr>Đk: Đây là ngày Chúa đã làm ra, nào ta hãy hỉ hoan vui mừng. </vt:lpstr>
      <vt:lpstr>Tk3: Đó viên đá thợ nề đã loại lại thành đá góc tường rồi đây, </vt:lpstr>
      <vt:lpstr>Đó chính công trình Chúa đã làm kỳ diệu trước mắt mọi phạm nhân. </vt:lpstr>
      <vt:lpstr>Đk: Đây là ngày Chúa đã làm ra, nào ta hãy hỉ hoan vui mừng. </vt:lpstr>
      <vt:lpstr> </vt:lpstr>
      <vt:lpstr>Ca tiếp liên Này Chị Maria Madalena</vt:lpstr>
      <vt:lpstr>Đk: Này chị Maria Mađalêna! Chị hãy nói cho chúng tôi hay: Chị đã thấy gì khi chị đi viếng thăm mộ Chúa? </vt:lpstr>
      <vt:lpstr>***: Này chị Maria Mađalêna! Chị hãy nói cho chúng tôi hay: Chị đã nghe gì trên đường về mà lòng chị mừng vui?</vt:lpstr>
      <vt:lpstr>Tk1: Tôi đã thấy ngôi mộ trống không! Alleluia! Alleluia! Tôi đã thấy thiên thần hiện ra. Alleluia! Alleluia! Và Ngài đã phán: Chúa đã sống lại! Alleluia! Alleluia! Alleluia! Alleluia!</vt:lpstr>
      <vt:lpstr>Đk: Này chị Maria Mađalêna! Chị hãy nói cho chúng tôi hay: Chị đã thấy gì khi chị đi viếng thăm mộ Chúa? </vt:lpstr>
      <vt:lpstr>***: Này chị Maria Mađalêna! Chị hãy nói cho chúng tôi hay: Chị đã nghe gì trên đường về mà lòng chị mừng vui?</vt:lpstr>
      <vt:lpstr>Tk2: Thiên Thần phán: Mau về báo tin: Alleluia! Alleluia! Chúa đã chết nay đã phục sinh. Alleluia! Alleluia! Tường thuật mọi nơi: Chúa đã sống lại! Alleluia! Alleluia! Alleluia! Alleluia! Alleluia! Alleluia!</vt:lpstr>
      <vt:lpstr>Chiên Vượt Qua của chúng ta, là Đức Ki-tô. Vậy chúng ta hãy mừng lễ trong Chúa</vt:lpstr>
      <vt:lpstr> </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LỜI NGUYỆN TÍN HỮU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RePack by Diakov</cp:lastModifiedBy>
  <cp:revision>60</cp:revision>
  <dcterms:created xsi:type="dcterms:W3CDTF">2021-05-09T08:36:44Z</dcterms:created>
  <dcterms:modified xsi:type="dcterms:W3CDTF">2024-03-26T22:42:52Z</dcterms:modified>
</cp:coreProperties>
</file>