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3932" r:id="rId12"/>
    <p:sldMasterId id="2147483944" r:id="rId13"/>
    <p:sldMasterId id="2147483956" r:id="rId14"/>
    <p:sldMasterId id="2147483968" r:id="rId15"/>
    <p:sldMasterId id="2147483980" r:id="rId16"/>
    <p:sldMasterId id="2147483992" r:id="rId17"/>
    <p:sldMasterId id="2147484004" r:id="rId18"/>
    <p:sldMasterId id="2147484028" r:id="rId19"/>
    <p:sldMasterId id="2147484040" r:id="rId20"/>
  </p:sldMasterIdLst>
  <p:notesMasterIdLst>
    <p:notesMasterId r:id="rId87"/>
  </p:notesMasterIdLst>
  <p:sldIdLst>
    <p:sldId id="9727" r:id="rId21"/>
    <p:sldId id="402" r:id="rId22"/>
    <p:sldId id="9684" r:id="rId23"/>
    <p:sldId id="9683" r:id="rId24"/>
    <p:sldId id="9746" r:id="rId25"/>
    <p:sldId id="9685" r:id="rId26"/>
    <p:sldId id="9747" r:id="rId27"/>
    <p:sldId id="9728" r:id="rId28"/>
    <p:sldId id="385" r:id="rId29"/>
    <p:sldId id="9753" r:id="rId30"/>
    <p:sldId id="9754" r:id="rId31"/>
    <p:sldId id="9755" r:id="rId32"/>
    <p:sldId id="9756" r:id="rId33"/>
    <p:sldId id="9757" r:id="rId34"/>
    <p:sldId id="9758" r:id="rId35"/>
    <p:sldId id="9759" r:id="rId36"/>
    <p:sldId id="9760" r:id="rId37"/>
    <p:sldId id="390" r:id="rId38"/>
    <p:sldId id="9763" r:id="rId39"/>
    <p:sldId id="9730" r:id="rId40"/>
    <p:sldId id="401" r:id="rId41"/>
    <p:sldId id="9700" r:id="rId42"/>
    <p:sldId id="9701" r:id="rId43"/>
    <p:sldId id="9702" r:id="rId44"/>
    <p:sldId id="9703" r:id="rId45"/>
    <p:sldId id="9704" r:id="rId46"/>
    <p:sldId id="9705" r:id="rId47"/>
    <p:sldId id="9706" r:id="rId48"/>
    <p:sldId id="9707" r:id="rId49"/>
    <p:sldId id="9708" r:id="rId50"/>
    <p:sldId id="9709" r:id="rId51"/>
    <p:sldId id="9710" r:id="rId52"/>
    <p:sldId id="9711" r:id="rId53"/>
    <p:sldId id="9712" r:id="rId54"/>
    <p:sldId id="9699" r:id="rId55"/>
    <p:sldId id="9698" r:id="rId56"/>
    <p:sldId id="561" r:id="rId57"/>
    <p:sldId id="559" r:id="rId58"/>
    <p:sldId id="9735" r:id="rId59"/>
    <p:sldId id="614" r:id="rId60"/>
    <p:sldId id="9736" r:id="rId61"/>
    <p:sldId id="9737" r:id="rId62"/>
    <p:sldId id="9738" r:id="rId63"/>
    <p:sldId id="9766" r:id="rId64"/>
    <p:sldId id="9767" r:id="rId65"/>
    <p:sldId id="443" r:id="rId66"/>
    <p:sldId id="9731" r:id="rId67"/>
    <p:sldId id="387" r:id="rId68"/>
    <p:sldId id="278" r:id="rId69"/>
    <p:sldId id="279" r:id="rId70"/>
    <p:sldId id="357" r:id="rId71"/>
    <p:sldId id="9674" r:id="rId72"/>
    <p:sldId id="9768" r:id="rId73"/>
    <p:sldId id="280" r:id="rId74"/>
    <p:sldId id="9769" r:id="rId75"/>
    <p:sldId id="463" r:id="rId76"/>
    <p:sldId id="475" r:id="rId77"/>
    <p:sldId id="293" r:id="rId78"/>
    <p:sldId id="9749" r:id="rId79"/>
    <p:sldId id="294" r:id="rId80"/>
    <p:sldId id="9770" r:id="rId81"/>
    <p:sldId id="295" r:id="rId82"/>
    <p:sldId id="9771" r:id="rId83"/>
    <p:sldId id="9748" r:id="rId84"/>
    <p:sldId id="9772" r:id="rId85"/>
    <p:sldId id="9729"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8" y="10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notesMaster" Target="notesMasters/notesMaster1.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3/15/2024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1271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6646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7210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4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313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59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853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523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8094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69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6665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947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249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33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29246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092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889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939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5692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4160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559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4925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5658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475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835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1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788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718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443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331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4214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01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99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2.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57467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8263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88601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50</a:t>
            </a:r>
            <a:br>
              <a:rPr lang="en-US" dirty="0">
                <a:solidFill>
                  <a:srgbClr val="FFFF00"/>
                </a:solidFill>
              </a:rPr>
            </a:br>
            <a:r>
              <a:rPr lang="en-US" dirty="0">
                <a:solidFill>
                  <a:srgbClr val="FFFF00"/>
                </a:solidFill>
              </a:rPr>
              <a:t>CHÚA NHẬT V MÙA CHAY</a:t>
            </a:r>
            <a:br>
              <a:rPr lang="en-US" dirty="0">
                <a:solidFill>
                  <a:srgbClr val="FFFF00"/>
                </a:solidFill>
              </a:rPr>
            </a:br>
            <a:r>
              <a:rPr lang="en-US" i="1" dirty="0" err="1">
                <a:solidFill>
                  <a:schemeClr val="bg1"/>
                </a:solidFill>
              </a:rPr>
              <a:t>Năm</a:t>
            </a:r>
            <a:r>
              <a:rPr lang="en-US" i="1" dirty="0">
                <a:solidFill>
                  <a:schemeClr val="bg1"/>
                </a:solidFill>
              </a:rPr>
              <a:t> B</a:t>
            </a:r>
            <a:br>
              <a:rPr lang="en-US" i="1" dirty="0">
                <a:solidFill>
                  <a:schemeClr val="bg1"/>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Cau</a:t>
            </a:r>
            <a:endParaRPr lang="en-US" i="1" dirty="0">
              <a:solidFill>
                <a:schemeClr val="bg1"/>
              </a:solidFill>
            </a:endParaRPr>
          </a:p>
        </p:txBody>
      </p:sp>
    </p:spTree>
    <p:extLst>
      <p:ext uri="{BB962C8B-B14F-4D97-AF65-F5344CB8AC3E}">
        <p14:creationId xmlns:p14="http://schemas.microsoft.com/office/powerpoint/2010/main" val="3650967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114198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Xin thương con lạy Chúa theo lượng từ bi Chúa, xóa tội con theo lượng hải hà. Rửa con sạch muôn vàn lầm lỗi, tội tình con xin Ngài tẩy luyện.</a:t>
            </a:r>
            <a:endParaRPr lang="en-US" sz="5400">
              <a:solidFill>
                <a:schemeClr val="bg1"/>
              </a:solidFill>
            </a:endParaRPr>
          </a:p>
        </p:txBody>
      </p:sp>
    </p:spTree>
    <p:extLst>
      <p:ext uri="{BB962C8B-B14F-4D97-AF65-F5344CB8AC3E}">
        <p14:creationId xmlns:p14="http://schemas.microsoft.com/office/powerpoint/2010/main" val="59640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235183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Ban cho con, lạy Chúa cõi lòng thực trong trắng, phú vào con tinh thần vững mạnh. Chớ xua từ con khỏi mặt Chúa, đừng biệt con khỏi Thần Trí Ngài.</a:t>
            </a:r>
            <a:endParaRPr lang="en-US" sz="5400">
              <a:solidFill>
                <a:schemeClr val="bg1"/>
              </a:solidFill>
            </a:endParaRPr>
          </a:p>
        </p:txBody>
      </p:sp>
    </p:spTree>
    <p:extLst>
      <p:ext uri="{BB962C8B-B14F-4D97-AF65-F5344CB8AC3E}">
        <p14:creationId xmlns:p14="http://schemas.microsoft.com/office/powerpoint/2010/main" val="239831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325167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a:solidFill>
                  <a:srgbClr val="FFFF00"/>
                </a:solidFill>
              </a:rPr>
              <a:t>Tk3:</a:t>
            </a:r>
            <a:r>
              <a:rPr lang="en-US" sz="5400">
                <a:solidFill>
                  <a:schemeClr val="bg1"/>
                </a:solidFill>
              </a:rPr>
              <a:t> </a:t>
            </a:r>
            <a:r>
              <a:rPr lang="vi-VN" sz="5400">
                <a:solidFill>
                  <a:schemeClr val="bg1"/>
                </a:solidFill>
              </a:rPr>
              <a:t>Cho con vui được thấy ơn Ngài thương cứu rỗi, đỡ vực con theo lòng quảng đại. Lối đi Ngài con sẽ dạy dỗ để tội nhân trở lại với Ngài.</a:t>
            </a:r>
            <a:endParaRPr lang="en-US" sz="5400">
              <a:solidFill>
                <a:schemeClr val="bg1"/>
              </a:solidFill>
            </a:endParaRPr>
          </a:p>
        </p:txBody>
      </p:sp>
    </p:spTree>
    <p:extLst>
      <p:ext uri="{BB962C8B-B14F-4D97-AF65-F5344CB8AC3E}">
        <p14:creationId xmlns:p14="http://schemas.microsoft.com/office/powerpoint/2010/main" val="40167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Ôi lạy Chúa xin tạo cho con trái tim trong sạch.</a:t>
            </a:r>
            <a:endParaRPr lang="en-US" sz="6600">
              <a:solidFill>
                <a:schemeClr val="bg1"/>
              </a:solidFill>
            </a:endParaRPr>
          </a:p>
        </p:txBody>
      </p:sp>
    </p:spTree>
    <p:extLst>
      <p:ext uri="{BB962C8B-B14F-4D97-AF65-F5344CB8AC3E}">
        <p14:creationId xmlns:p14="http://schemas.microsoft.com/office/powerpoint/2010/main" val="85621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Chúa phán: “Ai phụng sự Ta hãy theo Ta, và Ta ở đâu thì người phụng sự Ta cũng sẽ ở đó”.</a:t>
            </a:r>
            <a:endParaRPr lang="en-US">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a:solidFill>
                  <a:srgbClr val="FFFF00"/>
                </a:solidFill>
              </a:rPr>
              <a:t>Câu Xướng Trước Phúc Âm</a:t>
            </a:r>
          </a:p>
        </p:txBody>
      </p:sp>
    </p:spTree>
    <p:extLst>
      <p:ext uri="{BB962C8B-B14F-4D97-AF65-F5344CB8AC3E}">
        <p14:creationId xmlns:p14="http://schemas.microsoft.com/office/powerpoint/2010/main" val="94190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Ca</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Chúa</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Nhật</a:t>
            </a:r>
            <a:r>
              <a:rPr lang="en-US" sz="8000" b="1" dirty="0">
                <a:solidFill>
                  <a:srgbClr val="FFFF00"/>
                </a:solidFill>
                <a:effectLst>
                  <a:outerShdw blurRad="38100" dist="38100" dir="2700000" algn="tl">
                    <a:srgbClr val="000000">
                      <a:alpha val="43137"/>
                    </a:srgbClr>
                  </a:outerShdw>
                </a:effectLst>
                <a:cs typeface="Times New Roman" pitchFamily="18" charset="0"/>
              </a:rPr>
              <a:t> 5 </a:t>
            </a:r>
            <a:r>
              <a:rPr lang="en-US" sz="8000" b="1" dirty="0" err="1">
                <a:solidFill>
                  <a:srgbClr val="FFFF00"/>
                </a:solidFill>
                <a:effectLst>
                  <a:outerShdw blurRad="38100" dist="38100" dir="2700000" algn="tl">
                    <a:srgbClr val="000000">
                      <a:alpha val="43137"/>
                    </a:srgbClr>
                  </a:outerShdw>
                </a:effectLst>
                <a:cs typeface="Times New Roman" pitchFamily="18" charset="0"/>
              </a:rPr>
              <a:t>Mùa</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Chay</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Trịnh</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Vĩnh</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Thành</a:t>
            </a:r>
            <a:r>
              <a:rPr lang="en-US" sz="8000" b="1" i="1" dirty="0">
                <a:solidFill>
                  <a:schemeClr val="bg1"/>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xử cho con lạy Thiên Chúa toàn năng, biện hộ cho con chống lại phường bất nghĩa. Giải thoát cho con khỏi tay người gian tà, chính Ngài là Thiên Chúa luôn song hành bảo vệ con.</a:t>
            </a:r>
          </a:p>
        </p:txBody>
      </p:sp>
    </p:spTree>
    <p:extLst>
      <p:ext uri="{BB962C8B-B14F-4D97-AF65-F5344CB8AC3E}">
        <p14:creationId xmlns:p14="http://schemas.microsoft.com/office/powerpoint/2010/main" val="3766533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a:solidFill>
                  <a:srgbClr val="FFFF00"/>
                </a:solidFill>
              </a:rPr>
              <a:t>CHÚA NHẬT V 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a:solidFill>
                  <a:srgbClr val="FFFF00"/>
                </a:solidFill>
              </a:rPr>
              <a:t>Trầm</a:t>
            </a:r>
            <a:r>
              <a:rPr lang="en-US" sz="4000" dirty="0">
                <a:solidFill>
                  <a:srgbClr val="FFFF00"/>
                </a:solidFill>
              </a:rPr>
              <a:t> </a:t>
            </a:r>
            <a:r>
              <a:rPr lang="en-US" sz="4000" dirty="0" err="1">
                <a:solidFill>
                  <a:srgbClr val="FFFF00"/>
                </a:solidFill>
              </a:rPr>
              <a:t>Hương</a:t>
            </a:r>
            <a:r>
              <a:rPr lang="en-US" sz="4000" dirty="0">
                <a:solidFill>
                  <a:srgbClr val="FFFF00"/>
                </a:solidFill>
              </a:rPr>
              <a:t> </a:t>
            </a:r>
            <a:r>
              <a:rPr lang="en-US" sz="4000" dirty="0" err="1">
                <a:solidFill>
                  <a:srgbClr val="FFFF00"/>
                </a:solidFill>
              </a:rPr>
              <a:t>Dâng</a:t>
            </a:r>
            <a:endParaRPr lang="en-US" sz="4000" dirty="0">
              <a:solidFill>
                <a:srgbClr val="FFFF00"/>
              </a:solidFill>
            </a:endParaRPr>
          </a:p>
          <a:p>
            <a:pPr algn="ctr"/>
            <a:r>
              <a:rPr lang="en-US" sz="4000" i="1" dirty="0" err="1">
                <a:solidFill>
                  <a:schemeClr val="bg1"/>
                </a:solidFill>
              </a:rPr>
              <a:t>Giang</a:t>
            </a:r>
            <a:r>
              <a:rPr lang="en-US" sz="4000" i="1" dirty="0">
                <a:solidFill>
                  <a:schemeClr val="bg1"/>
                </a:solidFill>
              </a:rPr>
              <a:t> </a:t>
            </a:r>
            <a:r>
              <a:rPr lang="en-US" sz="4000" i="1" dirty="0" err="1">
                <a:solidFill>
                  <a:schemeClr val="bg1"/>
                </a:solidFill>
              </a:rPr>
              <a:t>Tâm</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Quá khứ của con xin dâng cho lòng thương xót Chúa. Hiện tại của con, xin dâng cho tình yêu Ngài. Đây tương lai con, xin dâng cho tình Chúa quan phòng. Để cuộc đời con trở thành của lễ ca ngợi. </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Việc Chúa làm cho ta ôi vĩ đại, ta thấy mình chan chứa một niềm vui.</a:t>
            </a:r>
          </a:p>
        </p:txBody>
      </p:sp>
    </p:spTree>
    <p:extLst>
      <p:ext uri="{BB962C8B-B14F-4D97-AF65-F5344CB8AC3E}">
        <p14:creationId xmlns:p14="http://schemas.microsoft.com/office/powerpoint/2010/main" val="361078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Chúa hỡi lắng nghe bao kinh bao lời con thống thiết, ngào ngạt tỏa bay như hương thơm tận lên Thánh Nhan. Đây đôi tay con giơ lên xin Ngài thương chấp nhận, tựa như của lễ tiến dâng Chúa lúc ban chiều. </a:t>
            </a:r>
          </a:p>
        </p:txBody>
      </p:sp>
    </p:spTree>
    <p:extLst>
      <p:ext uri="{BB962C8B-B14F-4D97-AF65-F5344CB8AC3E}">
        <p14:creationId xmlns:p14="http://schemas.microsoft.com/office/powerpoint/2010/main" val="2199709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93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Tk3:</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Của lễ thánh thiêng do bao thiên thần dâng tới Chúa, từ bàn thờ đây dâng lên Thiên tòa cao sáng Ngài. Như muôn hương thơm bay lên xin hòa khúc nguyện cầu, cùng triều thần thánh dâng về Thiên Chúa nhân từ. </a:t>
            </a:r>
          </a:p>
        </p:txBody>
      </p:sp>
    </p:spTree>
    <p:extLst>
      <p:ext uri="{BB962C8B-B14F-4D97-AF65-F5344CB8AC3E}">
        <p14:creationId xmlns:p14="http://schemas.microsoft.com/office/powerpoint/2010/main" val="192259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736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Tk4:</a:t>
            </a:r>
            <a:r>
              <a:rPr lang="en-US" sz="4800" b="1" dirty="0">
                <a:solidFill>
                  <a:srgbClr val="FFFF00"/>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Khấng Chúa chí nhân chứng dám cho hồn con sám hối, và này lòng con khiêm nhu xin Ngài mau xót thương. Mong sao cho hy lễ hôm nay chúng con dâng, làm đẹp lòng Chúa, xin Ngài thương đoái nhận.</a:t>
            </a:r>
          </a:p>
        </p:txBody>
      </p:sp>
    </p:spTree>
    <p:extLst>
      <p:ext uri="{BB962C8B-B14F-4D97-AF65-F5344CB8AC3E}">
        <p14:creationId xmlns:p14="http://schemas.microsoft.com/office/powerpoint/2010/main" val="4258596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rPr>
              <a:t>Đk</a:t>
            </a:r>
            <a:r>
              <a:rPr lang="en-US" sz="5400" b="1" u="sng" dirty="0">
                <a:solidFill>
                  <a:srgbClr val="FFFF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a:t>
            </a:r>
            <a:r>
              <a:rPr lang="vi-VN" sz="5400" b="1" dirty="0">
                <a:solidFill>
                  <a:schemeClr val="bg1"/>
                </a:solidFill>
                <a:effectLst>
                  <a:outerShdw blurRad="38100" dist="38100" dir="2700000" algn="tl">
                    <a:srgbClr val="000000">
                      <a:alpha val="43137"/>
                    </a:srgbClr>
                  </a:outerShdw>
                </a:effectLst>
              </a:rPr>
              <a:t>Trầm hương nghi ngút bay hồn con như ngất ngây, hiệp dâng với của lễ thanh khiết. Này đây bánh trắng tinh, rượu nho thơm ngát hương, hiệp dâng lên Thiên Chúa từ nhân. </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69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Hạt</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vi-VN" sz="6600" b="1" dirty="0">
                <a:solidFill>
                  <a:srgbClr val="FFFF00"/>
                </a:solidFill>
                <a:effectLst>
                  <a:outerShdw blurRad="38100" dist="38100" dir="2700000" algn="tl">
                    <a:srgbClr val="000000">
                      <a:alpha val="43137"/>
                    </a:srgbClr>
                  </a:outerShdw>
                </a:effectLst>
                <a:cs typeface="Times New Roman" pitchFamily="18" charset="0"/>
              </a:rPr>
              <a:t>Giống Nảy Mầm</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vi-VN" sz="4000" b="1" i="1" dirty="0">
                <a:solidFill>
                  <a:schemeClr val="bg1"/>
                </a:solidFill>
                <a:effectLst>
                  <a:outerShdw blurRad="38100" dist="38100" dir="2700000" algn="tl">
                    <a:srgbClr val="000000">
                      <a:alpha val="43137"/>
                    </a:srgbClr>
                  </a:outerShdw>
                </a:effectLst>
                <a:cs typeface="Times New Roman" pitchFamily="18" charset="0"/>
              </a:rPr>
              <a:t>Đinh Công Huỳnh</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xử cho con lạy Thiên Chúa toàn năng, biện hộ cho con chống lại phường bất nghĩa. Giải thoát cho con khỏi tay người gian tà, chính Ngài là Thiên Chúa luôn song hành bảo vệ con.</a:t>
            </a:r>
          </a:p>
        </p:txBody>
      </p:sp>
    </p:spTree>
    <p:extLst>
      <p:ext uri="{BB962C8B-B14F-4D97-AF65-F5344CB8AC3E}">
        <p14:creationId xmlns:p14="http://schemas.microsoft.com/office/powerpoint/2010/main" val="1432060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Tk1:</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Thân con như hạt lúa mì được gieo trong đất mềm, bình minh chiếu soi trên mình ngày mai ước mơ đâm chồi. Mong mưa tưới gội nương đồng để sinh hoa tốt tươi, nhờ tay Chúa thương vun trồng, hạt lúa đơm bông đẹp tươi.</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Vì xưa Chúa đã chịu hy sinh chết trên thập hình, bằng cái chết đau thương, để cứu rỗi nhân sinh tội lỗi. Ngài như hạt lúa chịu tan đi để sinh bông hạt, bằng giá máu yêu thương, vì chỉ muốn nhân gian hạnh phúc.</a:t>
            </a:r>
          </a:p>
        </p:txBody>
      </p:sp>
    </p:spTree>
    <p:extLst>
      <p:ext uri="{BB962C8B-B14F-4D97-AF65-F5344CB8AC3E}">
        <p14:creationId xmlns:p14="http://schemas.microsoft.com/office/powerpoint/2010/main" val="1301984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Tk2:</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Cho con chết đi mỗi ngày tựa như bông lúa mì, vì ai quý mạng sống mình, đời sau chẳng ích gì. Nhưng ai coi thường chính mình, chịu tan như lúa mì, ngày sau Chúa cho vui hưởng hạnh phúc bên ngai tòa cao.</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Vì xưa Chúa đã chịu hy sinh chết trên thập hình, bằng cái chết đau thương, để cứu rỗi nhân sinh tội lỗi. Ngài như hạt lúa chịu tan đi để sinh bông hạt, bằng giá máu yêu thương, vì chỉ muốn nhân gian hạnh phúc.</a:t>
            </a:r>
          </a:p>
        </p:txBody>
      </p:sp>
    </p:spTree>
    <p:extLst>
      <p:ext uri="{BB962C8B-B14F-4D97-AF65-F5344CB8AC3E}">
        <p14:creationId xmlns:p14="http://schemas.microsoft.com/office/powerpoint/2010/main" val="2157076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700" b="1" u="sng" dirty="0">
                <a:solidFill>
                  <a:srgbClr val="FFFF00"/>
                </a:solidFill>
                <a:effectLst>
                  <a:outerShdw blurRad="38100" dist="38100" dir="2700000" algn="tl">
                    <a:srgbClr val="000000">
                      <a:alpha val="43137"/>
                    </a:srgbClr>
                  </a:outerShdw>
                </a:effectLst>
                <a:cs typeface="Times New Roman" pitchFamily="18" charset="0"/>
              </a:rPr>
              <a:t>Tk3:</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  Ai đi theo Ngài đến cùng, bằng tin yêu cháy bừng, tìm quên chính thân phận mình, ngày sau Chúa ban Nước Trời. Ai hy sinh mạng sống mình, vì yêu thương chính Thầy, đừng lo lắng chi mai này, Thầy sẽ nâng niu từng ngày.</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700" b="1" u="sng" dirty="0">
                <a:solidFill>
                  <a:srgbClr val="FFFF00"/>
                </a:solidFill>
                <a:effectLst>
                  <a:outerShdw blurRad="38100" dist="38100" dir="2700000" algn="tl">
                    <a:srgbClr val="000000">
                      <a:alpha val="43137"/>
                    </a:srgbClr>
                  </a:outerShdw>
                </a:effectLst>
                <a:cs typeface="Times New Roman" pitchFamily="18" charset="0"/>
              </a:rPr>
              <a:t>:</a:t>
            </a:r>
            <a:r>
              <a:rPr lang="en-US" sz="4700" b="1" dirty="0">
                <a:solidFill>
                  <a:schemeClr val="bg1"/>
                </a:solidFill>
                <a:effectLst>
                  <a:outerShdw blurRad="38100" dist="38100" dir="2700000" algn="tl">
                    <a:srgbClr val="000000">
                      <a:alpha val="43137"/>
                    </a:srgbClr>
                  </a:outerShdw>
                </a:effectLst>
                <a:cs typeface="Times New Roman" pitchFamily="18" charset="0"/>
              </a:rPr>
              <a:t> </a:t>
            </a:r>
            <a:r>
              <a:rPr lang="vi-VN" sz="4700" b="1" dirty="0">
                <a:solidFill>
                  <a:schemeClr val="bg1"/>
                </a:solidFill>
                <a:effectLst>
                  <a:outerShdw blurRad="38100" dist="38100" dir="2700000" algn="tl">
                    <a:srgbClr val="000000">
                      <a:alpha val="43137"/>
                    </a:srgbClr>
                  </a:outerShdw>
                </a:effectLst>
              </a:rPr>
              <a:t>Vì xưa Chúa đã chịu hy sinh chết trên thập hình, bằng cái chết đau thương, để cứu rỗi nhân sinh tội lỗi. Ngài như hạt lúa chịu tan đi để sinh bông hạt, bằng giá máu yêu thương, vì chỉ muốn nhân gian hạnh phúc.</a:t>
            </a:r>
          </a:p>
        </p:txBody>
      </p:sp>
    </p:spTree>
    <p:extLst>
      <p:ext uri="{BB962C8B-B14F-4D97-AF65-F5344CB8AC3E}">
        <p14:creationId xmlns:p14="http://schemas.microsoft.com/office/powerpoint/2010/main" val="3148705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FF00"/>
                </a:solidFill>
                <a:effectLst>
                  <a:outerShdw blurRad="38100" dist="38100" dir="2700000" algn="tl">
                    <a:srgbClr val="000000">
                      <a:alpha val="43137"/>
                    </a:srgbClr>
                  </a:outerShdw>
                </a:effectLst>
                <a:cs typeface="Times New Roman" pitchFamily="18" charset="0"/>
              </a:rPr>
              <a:t>ĐỪNG BỎ CON CHÚA ƠI</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vi-VN" sz="5400" b="1" i="1" dirty="0">
                <a:solidFill>
                  <a:schemeClr val="bg1"/>
                </a:solidFill>
                <a:effectLst>
                  <a:outerShdw blurRad="38100" dist="38100" dir="2700000" algn="tl">
                    <a:srgbClr val="000000">
                      <a:alpha val="43137"/>
                    </a:srgbClr>
                  </a:outerShdw>
                </a:effectLst>
                <a:cs typeface="Times New Roman" pitchFamily="18" charset="0"/>
              </a:rPr>
              <a:t>Nguyễn Văn Tuyên</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cs typeface="Times New Roman" pitchFamily="18" charset="0"/>
              </a:rPr>
              <a:t>Cả đất trời đang reo vang chúc tụng, danh Thánh Ngài vang mãi tận thiên thu.</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u="sng" dirty="0">
                <a:solidFill>
                  <a:srgbClr val="FFFF00"/>
                </a:solidFill>
                <a:cs typeface="Times New Roman" pitchFamily="18" charset="0"/>
              </a:rPr>
              <a:t>:</a:t>
            </a:r>
            <a:r>
              <a:rPr lang="vi-VN" sz="4800" b="1" dirty="0">
                <a:solidFill>
                  <a:schemeClr val="bg1"/>
                </a:solidFill>
                <a:cs typeface="Times New Roman" pitchFamily="18" charset="0"/>
              </a:rPr>
              <a:t> Mẹ đứng nhìn nhân loại ôi con người đang hấp hối giữa tội nhơ. Mẹ nhìn lên bàn tay Thánh Giá, chung tâm hồn, chung đau buồn bên Con mình cứu rỗi cho cuộc đời. </a:t>
            </a:r>
            <a:endParaRPr lang="en-US" sz="4800" b="1" dirty="0">
              <a:solidFill>
                <a:schemeClr val="bg1"/>
              </a:solidFill>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59637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Mẹ đã nhiều mong đợi cho con người mau xa thoát những khổ đau. Mẹ hiệp thông cùng con thương mến, xin ân tình, xin an bình như mưa hồng rơi xuống cho lòng người.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753959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31495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a:t>
            </a:r>
            <a:r>
              <a:rPr lang="en-US" sz="5400" b="1" u="sng" dirty="0">
                <a:solidFill>
                  <a:srgbClr val="FFFF00"/>
                </a:solidFill>
                <a:effectLst>
                  <a:outerShdw blurRad="38100" dist="38100" dir="2700000" algn="tl">
                    <a:srgbClr val="000000">
                      <a:alpha val="43137"/>
                    </a:srgbClr>
                  </a:outerShdw>
                </a:effectLst>
                <a:cs typeface="Times New Roman" pitchFamily="18" charset="0"/>
              </a:rPr>
              <a: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Mẹ ấm lòng hoan lạc tuy tim mình như dao sắc đâm thủng sâu. Trời chiều nay tầng mây u ám, nhưng tim Mẹ luôn hy vọng trên gian trần đã sáng muôn hồn người.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11652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dirty="0">
                <a:solidFill>
                  <a:schemeClr val="bg1"/>
                </a:solidFill>
                <a:effectLst>
                  <a:outerShdw blurRad="38100" dist="38100" dir="2700000" algn="tl">
                    <a:srgbClr val="000000">
                      <a:alpha val="43137"/>
                    </a:srgbClr>
                  </a:outerShdw>
                </a:effectLst>
              </a:rPr>
              <a:t>Ma-ri-a ngày xa xưa ấy, đồi hoang liêu bóng mây nhạt chiều. Đứng tiêu điều, xót xa nhiều, Thánh Giá chiều treo xác con yêu. </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63400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Xin xử cho con lạy Thiên Chúa toàn năng, biện hộ cho con chống lại phường bất nghĩa. Giải thoát cho con khỏi tay người gian tà, chính Ngài là Thiên Chúa luôn song hành bảo vệ con.</a:t>
            </a:r>
          </a:p>
        </p:txBody>
      </p:sp>
    </p:spTree>
    <p:extLst>
      <p:ext uri="{BB962C8B-B14F-4D97-AF65-F5344CB8AC3E}">
        <p14:creationId xmlns:p14="http://schemas.microsoft.com/office/powerpoint/2010/main" val="143206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a:t>
            </a:r>
          </a:p>
          <a:p>
            <a:r>
              <a:rPr lang="vi-VN" sz="3200" i="1" dirty="0">
                <a:solidFill>
                  <a:schemeClr val="bg1"/>
                </a:solidFill>
              </a:rPr>
              <a:t>Lề Luật đã được Thiên Chúa ban qua ông Mô-sê. Ta sẽ lập một giao ước mới, và không còn nhớ đến lỗi lầm của dân Ta nữa.</a:t>
            </a:r>
          </a:p>
          <a:p>
            <a:r>
              <a:rPr lang="vi-VN" sz="4400" i="1" dirty="0">
                <a:solidFill>
                  <a:schemeClr val="bg1"/>
                </a:solidFill>
              </a:rPr>
              <a:t>Bài trích sách ngôn sứ Giê-rê-mi-a.</a:t>
            </a:r>
          </a:p>
        </p:txBody>
      </p:sp>
    </p:spTree>
    <p:extLst>
      <p:ext uri="{BB962C8B-B14F-4D97-AF65-F5344CB8AC3E}">
        <p14:creationId xmlns:p14="http://schemas.microsoft.com/office/powerpoint/2010/main" val="235459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1818</Words>
  <Application>Microsoft Office PowerPoint</Application>
  <PresentationFormat>On-screen Show (16:9)</PresentationFormat>
  <Paragraphs>65</Paragraphs>
  <Slides>66</Slides>
  <Notes>1</Notes>
  <HiddenSlides>0</HiddenSlides>
  <MMClips>0</MMClips>
  <ScaleCrop>false</ScaleCrop>
  <HeadingPairs>
    <vt:vector size="4" baseType="variant">
      <vt:variant>
        <vt:lpstr>Theme</vt:lpstr>
      </vt:variant>
      <vt:variant>
        <vt:i4>20</vt:i4>
      </vt:variant>
      <vt:variant>
        <vt:lpstr>Slide Titles</vt:lpstr>
      </vt:variant>
      <vt:variant>
        <vt:i4>66</vt:i4>
      </vt:variant>
    </vt:vector>
  </HeadingPairs>
  <TitlesOfParts>
    <vt:vector size="86"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11_Office Theme</vt:lpstr>
      <vt:lpstr>14_Office Theme</vt:lpstr>
      <vt:lpstr>15_Office Theme</vt:lpstr>
      <vt:lpstr>16_Office Theme</vt:lpstr>
      <vt:lpstr>17_Office Theme</vt:lpstr>
      <vt:lpstr>18_Office Theme</vt:lpstr>
      <vt:lpstr>19_Office Theme</vt:lpstr>
      <vt:lpstr>21_Office Theme</vt:lpstr>
      <vt:lpstr>22_Office Theme</vt:lpstr>
      <vt:lpstr>PowerPoint Presentation</vt:lpstr>
      <vt:lpstr>Ca Nhập Lễ Chúa Nhật 5 Mùa Chay Trịnh Vĩnh Thành.</vt:lpstr>
      <vt:lpstr>Đk: Xin xử cho con lạy Thiên Chúa toàn năng, biện hộ cho con chống lại phường bất nghĩa. Giải thoát cho con khỏi tay người gian tà, chính Ngài là Thiên Chúa luôn song hành bảo vệ con.</vt:lpstr>
      <vt:lpstr>Tk1: Việc Chúa làm cho ta ôi vĩ đại, ta thấy mình chan chứa một niềm vui.</vt:lpstr>
      <vt:lpstr>Đk: Xin xử cho con lạy Thiên Chúa toàn năng, biện hộ cho con chống lại phường bất nghĩa. Giải thoát cho con khỏi tay người gian tà, chính Ngài là Thiên Chúa luôn song hành bảo vệ con.</vt:lpstr>
      <vt:lpstr>Tk2: Cả đất trời đang reo vang chúc tụng, danh Thánh Ngài vang mãi tận thiên thu.</vt:lpstr>
      <vt:lpstr>Đk: Xin xử cho con lạy Thiên Chúa toàn năng, biện hộ cho con chống lại phường bất nghĩa. Giải thoát cho con khỏi tay người gian tà, chính Ngài là Thiên Chúa luôn song hành bảo vệ con.</vt:lpstr>
      <vt:lpstr>PowerPoint Presentation</vt:lpstr>
      <vt:lpstr>PowerPoint Presentation</vt:lpstr>
      <vt:lpstr>THÁNH VỊNH 50 CHÚA NHẬT V MÙA CHAY Năm B Lm Kim Long 03 Cau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Trầm hương nghi ngút bay hồn con như ngất ngây, hiệp dâng với của lễ thanh khiết. Này đây bánh trắng tinh, rượu nho thơm ngát hương, hiệp dâng lên Thiên Chúa từ nhân. </vt:lpstr>
      <vt:lpstr>Tk1: Quá khứ của con xin dâng cho lòng thương xót Chúa. Hiện tại của con, xin dâng cho tình yêu Ngài. Đây tương lai con, xin dâng cho tình Chúa quan phòng. Để cuộc đời con trở thành của lễ ca ngợi. </vt:lpstr>
      <vt:lpstr>Đk: Trầm hương nghi ngút bay hồn con như ngất ngây, hiệp dâng với của lễ thanh khiết. Này đây bánh trắng tinh, rượu nho thơm ngát hương, hiệp dâng lên Thiên Chúa từ nhân. </vt:lpstr>
      <vt:lpstr>Tk2: Chúa hỡi lắng nghe bao kinh bao lời con thống thiết, ngào ngạt tỏa bay như hương thơm tận lên Thánh Nhan. Đây đôi tay con giơ lên xin Ngài thương chấp nhận, tựa như của lễ tiến dâng Chúa lúc ban chiều. </vt:lpstr>
      <vt:lpstr>Đk: Trầm hương nghi ngút bay hồn con như ngất ngây, hiệp dâng với của lễ thanh khiết. Này đây bánh trắng tinh, rượu nho thơm ngát hương, hiệp dâng lên Thiên Chúa từ nhân. </vt:lpstr>
      <vt:lpstr>Tk3: Của lễ thánh thiêng do bao thiên thần dâng tới Chúa, từ bàn thờ đây dâng lên Thiên tòa cao sáng Ngài. Như muôn hương thơm bay lên xin hòa khúc nguyện cầu, cùng triều thần thánh dâng về Thiên Chúa nhân từ. </vt:lpstr>
      <vt:lpstr>Đk: Trầm hương nghi ngút bay hồn con như ngất ngây, hiệp dâng với của lễ thanh khiết. Này đây bánh trắng tinh, rượu nho thơm ngát hương, hiệp dâng lên Thiên Chúa từ nhân. </vt:lpstr>
      <vt:lpstr>Tk4: Khấng Chúa chí nhân chứng dám cho hồn con sám hối, và này lòng con khiêm nhu xin Ngài mau xót thương. Mong sao cho hy lễ hôm nay chúng con dâng, làm đẹp lòng Chúa, xin Ngài thương đoái nhận.</vt:lpstr>
      <vt:lpstr>Đk: Trầm hương nghi ngút bay hồn con như ngất ngây, hiệp dâng với của lễ thanh khiết. Này đây bánh trắng tinh, rượu nho thơm ngát hương, hiệp dâng lên Thiên Chúa từ nhân. </vt:lpstr>
      <vt:lpstr>PowerPoint Presentation</vt:lpstr>
      <vt:lpstr>PowerPoint Presentation</vt:lpstr>
      <vt:lpstr>PowerPoint Presentation</vt:lpstr>
      <vt:lpstr>Ca Nguyện Hiệp Lễ   Hạt Giống Nảy Mầm Đinh Công Huỳnh</vt:lpstr>
      <vt:lpstr>Tk1: Thân con như hạt lúa mì được gieo trong đất mềm, bình minh chiếu soi trên mình ngày mai ước mơ đâm chồi. Mong mưa tưới gội nương đồng để sinh hoa tốt tươi, nhờ tay Chúa thương vun trồng, hạt lúa đơm bông đẹp tươi.</vt:lpstr>
      <vt:lpstr>Đk: Vì xưa Chúa đã chịu hy sinh chết trên thập hình, bằng cái chết đau thương, để cứu rỗi nhân sinh tội lỗi. Ngài như hạt lúa chịu tan đi để sinh bông hạt, bằng giá máu yêu thương, vì chỉ muốn nhân gian hạnh phúc.</vt:lpstr>
      <vt:lpstr>Tk2: Cho con chết đi mỗi ngày tựa như bông lúa mì, vì ai quý mạng sống mình, đời sau chẳng ích gì. Nhưng ai coi thường chính mình, chịu tan như lúa mì, ngày sau Chúa cho vui hưởng hạnh phúc bên ngai tòa cao.</vt:lpstr>
      <vt:lpstr>Đk: Vì xưa Chúa đã chịu hy sinh chết trên thập hình, bằng cái chết đau thương, để cứu rỗi nhân sinh tội lỗi. Ngài như hạt lúa chịu tan đi để sinh bông hạt, bằng giá máu yêu thương, vì chỉ muốn nhân gian hạnh phúc.</vt:lpstr>
      <vt:lpstr>Tk3:   Ai đi theo Ngài đến cùng, bằng tin yêu cháy bừng, tìm quên chính thân phận mình, ngày sau Chúa ban Nước Trời. Ai hy sinh mạng sống mình, vì yêu thương chính Thầy, đừng lo lắng chi mai này, Thầy sẽ nâng niu từng ngày.</vt:lpstr>
      <vt:lpstr>Đk: Vì xưa Chúa đã chịu hy sinh chết trên thập hình, bằng cái chết đau thương, để cứu rỗi nhân sinh tội lỗi. Ngài như hạt lúa chịu tan đi để sinh bông hạt, bằng giá máu yêu thương, vì chỉ muốn nhân gian hạnh phúc.</vt:lpstr>
      <vt:lpstr>PowerPoint Presentation</vt:lpstr>
      <vt:lpstr>PowerPoint Presentation</vt:lpstr>
      <vt:lpstr>Ca Kết Lễ ĐỪNG BỎ CON CHÚA ƠI Nguyễn Văn Tuyên</vt:lpstr>
      <vt:lpstr>Đk: Ma-ri-a ngày xa xưa ấy, đồi hoang liêu bóng mây nhạt chiều. Đứng tiêu điều, xót xa nhiều, Thánh Giá chiều treo xác con yêu. </vt:lpstr>
      <vt:lpstr>Tk1: Mẹ đứng nhìn nhân loại ôi con người đang hấp hối giữa tội nhơ. Mẹ nhìn lên bàn tay Thánh Giá, chung tâm hồn, chung đau buồn bên Con mình cứu rỗi cho cuộc đời. </vt:lpstr>
      <vt:lpstr>Đk: Ma-ri-a ngày xa xưa ấy, đồi hoang liêu bóng mây nhạt chiều. Đứng tiêu điều, xót xa nhiều, Thánh Giá chiều treo xác con yêu. </vt:lpstr>
      <vt:lpstr>Tk2: Mẹ đã nhiều mong đợi cho con người mau xa thoát những khổ đau. Mẹ hiệp thông cùng con thương mến, xin ân tình, xin an bình như mưa hồng rơi xuống cho lòng người. </vt:lpstr>
      <vt:lpstr>Đk: Ma-ri-a ngày xa xưa ấy, đồi hoang liêu bóng mây nhạt chiều. Đứng tiêu điều, xót xa nhiều, Thánh Giá chiều treo xác con yêu. </vt:lpstr>
      <vt:lpstr>Tk3: Mẹ ấm lòng hoan lạc tuy tim mình như dao sắc đâm thủng sâu. Trời chiều nay tầng mây u ám, nhưng tim Mẹ luôn hy vọng trên gian trần đã sáng muôn hồn người. </vt:lpstr>
      <vt:lpstr>Đk: Ma-ri-a ngày xa xưa ấy, đồi hoang liêu bóng mây nhạt chiều. Đứng tiêu điều, xót xa nhiều, Thánh Giá chiều treo xác con yêu.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71</cp:revision>
  <dcterms:created xsi:type="dcterms:W3CDTF">2023-01-29T22:00:16Z</dcterms:created>
  <dcterms:modified xsi:type="dcterms:W3CDTF">2024-03-14T22:09:06Z</dcterms:modified>
</cp:coreProperties>
</file>