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7.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8.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9.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700" r:id="rId3"/>
    <p:sldMasterId id="2147483708" r:id="rId4"/>
    <p:sldMasterId id="2147483776" r:id="rId5"/>
    <p:sldMasterId id="2147483812" r:id="rId6"/>
    <p:sldMasterId id="2147483968" r:id="rId7"/>
    <p:sldMasterId id="2147484004" r:id="rId8"/>
    <p:sldMasterId id="2147484016" r:id="rId9"/>
    <p:sldMasterId id="2147484028" r:id="rId10"/>
    <p:sldMasterId id="2147484064" r:id="rId11"/>
    <p:sldMasterId id="2147484112" r:id="rId12"/>
    <p:sldMasterId id="2147484136" r:id="rId13"/>
    <p:sldMasterId id="2147484148" r:id="rId14"/>
    <p:sldMasterId id="2147484160" r:id="rId15"/>
  </p:sldMasterIdLst>
  <p:notesMasterIdLst>
    <p:notesMasterId r:id="rId95"/>
  </p:notesMasterIdLst>
  <p:sldIdLst>
    <p:sldId id="256" r:id="rId16"/>
    <p:sldId id="2146" r:id="rId17"/>
    <p:sldId id="1982" r:id="rId18"/>
    <p:sldId id="9811" r:id="rId19"/>
    <p:sldId id="9830" r:id="rId20"/>
    <p:sldId id="9831" r:id="rId21"/>
    <p:sldId id="9832" r:id="rId22"/>
    <p:sldId id="9833" r:id="rId23"/>
    <p:sldId id="9834" r:id="rId24"/>
    <p:sldId id="9835" r:id="rId25"/>
    <p:sldId id="9836" r:id="rId26"/>
    <p:sldId id="9825" r:id="rId27"/>
    <p:sldId id="9771" r:id="rId28"/>
    <p:sldId id="9772" r:id="rId29"/>
    <p:sldId id="9773" r:id="rId30"/>
    <p:sldId id="9774" r:id="rId31"/>
    <p:sldId id="9775" r:id="rId32"/>
    <p:sldId id="9776" r:id="rId33"/>
    <p:sldId id="9777" r:id="rId34"/>
    <p:sldId id="9778" r:id="rId35"/>
    <p:sldId id="9826" r:id="rId36"/>
    <p:sldId id="9688" r:id="rId37"/>
    <p:sldId id="2361" r:id="rId38"/>
    <p:sldId id="9791" r:id="rId39"/>
    <p:sldId id="9792" r:id="rId40"/>
    <p:sldId id="9793" r:id="rId41"/>
    <p:sldId id="9813" r:id="rId42"/>
    <p:sldId id="9794" r:id="rId43"/>
    <p:sldId id="9795" r:id="rId44"/>
    <p:sldId id="9814" r:id="rId45"/>
    <p:sldId id="9796" r:id="rId46"/>
    <p:sldId id="9797" r:id="rId47"/>
    <p:sldId id="9815" r:id="rId48"/>
    <p:sldId id="9828" r:id="rId49"/>
    <p:sldId id="9802" r:id="rId50"/>
    <p:sldId id="9788" r:id="rId51"/>
    <p:sldId id="9659" r:id="rId52"/>
    <p:sldId id="9644" r:id="rId53"/>
    <p:sldId id="9645" r:id="rId54"/>
    <p:sldId id="9646" r:id="rId55"/>
    <p:sldId id="9647" r:id="rId56"/>
    <p:sldId id="9648" r:id="rId57"/>
    <p:sldId id="9649" r:id="rId58"/>
    <p:sldId id="9650" r:id="rId59"/>
    <p:sldId id="9651" r:id="rId60"/>
    <p:sldId id="9652" r:id="rId61"/>
    <p:sldId id="9653" r:id="rId62"/>
    <p:sldId id="9654" r:id="rId63"/>
    <p:sldId id="9655" r:id="rId64"/>
    <p:sldId id="9656" r:id="rId65"/>
    <p:sldId id="9779" r:id="rId66"/>
    <p:sldId id="258" r:id="rId67"/>
    <p:sldId id="1134" r:id="rId68"/>
    <p:sldId id="1161" r:id="rId69"/>
    <p:sldId id="1139" r:id="rId70"/>
    <p:sldId id="9806" r:id="rId71"/>
    <p:sldId id="9837" r:id="rId72"/>
    <p:sldId id="9784" r:id="rId73"/>
    <p:sldId id="9669" r:id="rId74"/>
    <p:sldId id="9789" r:id="rId75"/>
    <p:sldId id="9384" r:id="rId76"/>
    <p:sldId id="2344" r:id="rId77"/>
    <p:sldId id="9555" r:id="rId78"/>
    <p:sldId id="9781" r:id="rId79"/>
    <p:sldId id="9839" r:id="rId80"/>
    <p:sldId id="9807" r:id="rId81"/>
    <p:sldId id="9841" r:id="rId82"/>
    <p:sldId id="9840" r:id="rId83"/>
    <p:sldId id="9842" r:id="rId84"/>
    <p:sldId id="9843" r:id="rId85"/>
    <p:sldId id="9844" r:id="rId86"/>
    <p:sldId id="9691" r:id="rId87"/>
    <p:sldId id="9769" r:id="rId88"/>
    <p:sldId id="9390" r:id="rId89"/>
    <p:sldId id="9809" r:id="rId90"/>
    <p:sldId id="2182" r:id="rId91"/>
    <p:sldId id="9820" r:id="rId92"/>
    <p:sldId id="9838" r:id="rId93"/>
    <p:sldId id="9829" r:id="rId9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78" d="100"/>
          <a:sy n="78" d="100"/>
        </p:scale>
        <p:origin x="236" y="72"/>
      </p:cViewPr>
      <p:guideLst>
        <p:guide orient="horz" pos="1620"/>
        <p:guide pos="2880"/>
      </p:guideLst>
    </p:cSldViewPr>
  </p:slideViewPr>
  <p:outlineViewPr>
    <p:cViewPr>
      <p:scale>
        <a:sx n="33" d="100"/>
        <a:sy n="33" d="100"/>
      </p:scale>
      <p:origin x="0" y="1990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1.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6" Type="http://schemas.openxmlformats.org/officeDocument/2006/relationships/slide" Target="slides/slide61.xml"/><Relationship Id="rId84" Type="http://schemas.openxmlformats.org/officeDocument/2006/relationships/slide" Target="slides/slide69.xml"/><Relationship Id="rId89" Type="http://schemas.openxmlformats.org/officeDocument/2006/relationships/slide" Target="slides/slide74.xml"/><Relationship Id="rId97" Type="http://schemas.openxmlformats.org/officeDocument/2006/relationships/viewProps" Target="viewProps.xml"/><Relationship Id="rId7" Type="http://schemas.openxmlformats.org/officeDocument/2006/relationships/slideMaster" Target="slideMasters/slideMaster7.xml"/><Relationship Id="rId71" Type="http://schemas.openxmlformats.org/officeDocument/2006/relationships/slide" Target="slides/slide56.xml"/><Relationship Id="rId92" Type="http://schemas.openxmlformats.org/officeDocument/2006/relationships/slide" Target="slides/slide77.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slide" Target="slides/slide59.xml"/><Relationship Id="rId79" Type="http://schemas.openxmlformats.org/officeDocument/2006/relationships/slide" Target="slides/slide64.xml"/><Relationship Id="rId87" Type="http://schemas.openxmlformats.org/officeDocument/2006/relationships/slide" Target="slides/slide72.xml"/><Relationship Id="rId5" Type="http://schemas.openxmlformats.org/officeDocument/2006/relationships/slideMaster" Target="slideMasters/slideMaster5.xml"/><Relationship Id="rId61" Type="http://schemas.openxmlformats.org/officeDocument/2006/relationships/slide" Target="slides/slide46.xml"/><Relationship Id="rId82" Type="http://schemas.openxmlformats.org/officeDocument/2006/relationships/slide" Target="slides/slide67.xml"/><Relationship Id="rId90" Type="http://schemas.openxmlformats.org/officeDocument/2006/relationships/slide" Target="slides/slide75.xml"/><Relationship Id="rId95" Type="http://schemas.openxmlformats.org/officeDocument/2006/relationships/notesMaster" Target="notesMasters/notesMaster1.xml"/><Relationship Id="rId19" Type="http://schemas.openxmlformats.org/officeDocument/2006/relationships/slide" Target="slides/slide4.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77" Type="http://schemas.openxmlformats.org/officeDocument/2006/relationships/slide" Target="slides/slide62.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slide" Target="slides/slide57.xml"/><Relationship Id="rId80" Type="http://schemas.openxmlformats.org/officeDocument/2006/relationships/slide" Target="slides/slide65.xml"/><Relationship Id="rId85" Type="http://schemas.openxmlformats.org/officeDocument/2006/relationships/slide" Target="slides/slide70.xml"/><Relationship Id="rId93" Type="http://schemas.openxmlformats.org/officeDocument/2006/relationships/slide" Target="slides/slide78.xml"/><Relationship Id="rId98"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slide" Target="slides/slide55.xml"/><Relationship Id="rId75" Type="http://schemas.openxmlformats.org/officeDocument/2006/relationships/slide" Target="slides/slide60.xml"/><Relationship Id="rId83" Type="http://schemas.openxmlformats.org/officeDocument/2006/relationships/slide" Target="slides/slide68.xml"/><Relationship Id="rId88" Type="http://schemas.openxmlformats.org/officeDocument/2006/relationships/slide" Target="slides/slide73.xml"/><Relationship Id="rId91" Type="http://schemas.openxmlformats.org/officeDocument/2006/relationships/slide" Target="slides/slide76.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10" Type="http://schemas.openxmlformats.org/officeDocument/2006/relationships/slideMaster" Target="slideMasters/slideMaster10.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slide" Target="slides/slide58.xml"/><Relationship Id="rId78" Type="http://schemas.openxmlformats.org/officeDocument/2006/relationships/slide" Target="slides/slide63.xml"/><Relationship Id="rId81" Type="http://schemas.openxmlformats.org/officeDocument/2006/relationships/slide" Target="slides/slide66.xml"/><Relationship Id="rId86" Type="http://schemas.openxmlformats.org/officeDocument/2006/relationships/slide" Target="slides/slide71.xml"/><Relationship Id="rId94" Type="http://schemas.openxmlformats.org/officeDocument/2006/relationships/slide" Target="slides/slide79.xml"/><Relationship Id="rId9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3.xml"/><Relationship Id="rId39"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4/25/2024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1296231"/>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138327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920815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920571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0132297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1741735"/>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786459"/>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957425"/>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018945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9875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53231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998920"/>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288052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846782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61180045"/>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36438"/>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7369236"/>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135954"/>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866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51846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235639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61307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3248"/>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5418819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679928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311513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0240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6352"/>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4018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97367"/>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84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82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3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5368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94157"/>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5245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9713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979792"/>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20240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692635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5140183"/>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32973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434788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816847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52795936"/>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0753681"/>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609415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635245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999713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897979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476525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2228454"/>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699128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33461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375035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5559771"/>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03634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3750202"/>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376062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9341374"/>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9885488"/>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626720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99999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1400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5927788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13264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397127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429924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827915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14171406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687992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2581971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4038078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05842613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379862502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12739973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4/25/2024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2357257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9268083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30442962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4342236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7638084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25981969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355196705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72079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744098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05117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513541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55499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271682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40825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743361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22655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7960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4683651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861094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70120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4/25/2024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11346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683486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628611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4034912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28445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021312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51043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485310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488457"/>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20"/>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20632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4/25/2024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146919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7"/>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69115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784187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7"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7"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75779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222107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458332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04788"/>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128023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4"/>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450455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478061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84596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4/25/2024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41856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4604753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75909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5713371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30836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6766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777597"/>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2535004"/>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491735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3743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3644336"/>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466775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2504437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876352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995917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6795429"/>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04617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0553031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80398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58608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4/25/2024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986085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1101865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616853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188087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65722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98937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93435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045571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784787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604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1.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10.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1.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9" Type="http://schemas.openxmlformats.org/officeDocument/2006/relationships/image" Target="../media/image1.jpg"/></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32.xml"/><Relationship Id="rId7" Type="http://schemas.openxmlformats.org/officeDocument/2006/relationships/slideLayout" Target="../slideLayouts/slideLayout36.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5" Type="http://schemas.openxmlformats.org/officeDocument/2006/relationships/slideLayout" Target="../slideLayouts/slideLayout34.xml"/><Relationship Id="rId4" Type="http://schemas.openxmlformats.org/officeDocument/2006/relationships/slideLayout" Target="../slideLayouts/slideLayout33.xml"/><Relationship Id="rId9" Type="http://schemas.openxmlformats.org/officeDocument/2006/relationships/image" Target="../media/image1.jp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jp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jp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7.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7.xml"/><Relationship Id="rId13" Type="http://schemas.openxmlformats.org/officeDocument/2006/relationships/image" Target="../media/image1.jpg"/><Relationship Id="rId3" Type="http://schemas.openxmlformats.org/officeDocument/2006/relationships/slideLayout" Target="../slideLayouts/slideLayout72.xml"/><Relationship Id="rId7" Type="http://schemas.openxmlformats.org/officeDocument/2006/relationships/slideLayout" Target="../slideLayouts/slideLayout76.xml"/><Relationship Id="rId12" Type="http://schemas.openxmlformats.org/officeDocument/2006/relationships/theme" Target="../theme/theme8.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1" Type="http://schemas.openxmlformats.org/officeDocument/2006/relationships/slideLayout" Target="../slideLayouts/slideLayout80.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4" Type="http://schemas.openxmlformats.org/officeDocument/2006/relationships/slideLayout" Target="../slideLayouts/slideLayout73.xml"/><Relationship Id="rId9" Type="http://schemas.openxmlformats.org/officeDocument/2006/relationships/slideLayout" Target="../slideLayouts/slideLayout78.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1.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9.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4/25/2024</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7787952"/>
      </p:ext>
    </p:extLst>
  </p:cSld>
  <p:clrMap bg1="lt1" tx1="dk1" bg2="lt2" tx2="dk2" accent1="accent1" accent2="accent2" accent3="accent3" accent4="accent4" accent5="accent5" accent6="accent6" hlink="hlink" folHlink="folHlink"/>
  <p:sldLayoutIdLst>
    <p:sldLayoutId id="2147484029" r:id="rId1"/>
    <p:sldLayoutId id="2147484030" r:id="rId2"/>
    <p:sldLayoutId id="2147484031" r:id="rId3"/>
    <p:sldLayoutId id="2147484032" r:id="rId4"/>
    <p:sldLayoutId id="2147484033" r:id="rId5"/>
    <p:sldLayoutId id="2147484034" r:id="rId6"/>
    <p:sldLayoutId id="2147484035" r:id="rId7"/>
    <p:sldLayoutId id="2147484036" r:id="rId8"/>
    <p:sldLayoutId id="2147484037" r:id="rId9"/>
    <p:sldLayoutId id="2147484038" r:id="rId10"/>
    <p:sldLayoutId id="21474840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6911417"/>
      </p:ext>
    </p:extLst>
  </p:cSld>
  <p:clrMap bg1="lt1" tx1="dk1" bg2="lt2" tx2="dk2" accent1="accent1" accent2="accent2" accent3="accent3" accent4="accent4" accent5="accent5" accent6="accent6" hlink="hlink" folHlink="folHlink"/>
  <p:sldLayoutIdLst>
    <p:sldLayoutId id="2147484065" r:id="rId1"/>
    <p:sldLayoutId id="2147484066" r:id="rId2"/>
    <p:sldLayoutId id="2147484067" r:id="rId3"/>
    <p:sldLayoutId id="2147484068" r:id="rId4"/>
    <p:sldLayoutId id="2147484069" r:id="rId5"/>
    <p:sldLayoutId id="2147484070" r:id="rId6"/>
    <p:sldLayoutId id="2147484071" r:id="rId7"/>
    <p:sldLayoutId id="2147484072" r:id="rId8"/>
    <p:sldLayoutId id="2147484073" r:id="rId9"/>
    <p:sldLayoutId id="2147484074" r:id="rId10"/>
    <p:sldLayoutId id="21474840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12835826"/>
      </p:ext>
    </p:extLst>
  </p:cSld>
  <p:clrMap bg1="lt1" tx1="dk1" bg2="lt2" tx2="dk2" accent1="accent1" accent2="accent2" accent3="accent3" accent4="accent4" accent5="accent5" accent6="accent6" hlink="hlink" folHlink="folHlink"/>
  <p:sldLayoutIdLst>
    <p:sldLayoutId id="2147484113" r:id="rId1"/>
    <p:sldLayoutId id="2147484114" r:id="rId2"/>
    <p:sldLayoutId id="2147484115" r:id="rId3"/>
    <p:sldLayoutId id="2147484116" r:id="rId4"/>
    <p:sldLayoutId id="2147484117" r:id="rId5"/>
    <p:sldLayoutId id="2147484118" r:id="rId6"/>
    <p:sldLayoutId id="2147484119" r:id="rId7"/>
    <p:sldLayoutId id="2147484120" r:id="rId8"/>
    <p:sldLayoutId id="2147484121" r:id="rId9"/>
    <p:sldLayoutId id="2147484122" r:id="rId10"/>
    <p:sldLayoutId id="21474841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51284"/>
      </p:ext>
    </p:extLst>
  </p:cSld>
  <p:clrMap bg1="lt1" tx1="dk1" bg2="lt2" tx2="dk2" accent1="accent1" accent2="accent2" accent3="accent3" accent4="accent4" accent5="accent5" accent6="accent6" hlink="hlink" folHlink="folHlink"/>
  <p:sldLayoutIdLst>
    <p:sldLayoutId id="2147484137" r:id="rId1"/>
    <p:sldLayoutId id="2147484138" r:id="rId2"/>
    <p:sldLayoutId id="2147484139" r:id="rId3"/>
    <p:sldLayoutId id="2147484140" r:id="rId4"/>
    <p:sldLayoutId id="2147484141" r:id="rId5"/>
    <p:sldLayoutId id="2147484142" r:id="rId6"/>
    <p:sldLayoutId id="2147484143" r:id="rId7"/>
    <p:sldLayoutId id="2147484144" r:id="rId8"/>
    <p:sldLayoutId id="2147484145" r:id="rId9"/>
    <p:sldLayoutId id="2147484146" r:id="rId10"/>
    <p:sldLayoutId id="21474841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8851284"/>
      </p:ext>
    </p:extLst>
  </p:cSld>
  <p:clrMap bg1="lt1" tx1="dk1" bg2="lt2" tx2="dk2" accent1="accent1" accent2="accent2" accent3="accent3" accent4="accent4" accent5="accent5" accent6="accent6" hlink="hlink" folHlink="folHlink"/>
  <p:sldLayoutIdLst>
    <p:sldLayoutId id="2147484149" r:id="rId1"/>
    <p:sldLayoutId id="2147484150" r:id="rId2"/>
    <p:sldLayoutId id="2147484151" r:id="rId3"/>
    <p:sldLayoutId id="2147484152" r:id="rId4"/>
    <p:sldLayoutId id="2147484153" r:id="rId5"/>
    <p:sldLayoutId id="2147484154" r:id="rId6"/>
    <p:sldLayoutId id="2147484155" r:id="rId7"/>
    <p:sldLayoutId id="2147484156" r:id="rId8"/>
    <p:sldLayoutId id="2147484157" r:id="rId9"/>
    <p:sldLayoutId id="2147484158" r:id="rId10"/>
    <p:sldLayoutId id="21474841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9613436"/>
      </p:ext>
    </p:extLst>
  </p:cSld>
  <p:clrMap bg1="lt1" tx1="dk1" bg2="lt2" tx2="dk2" accent1="accent1" accent2="accent2" accent3="accent3" accent4="accent4" accent5="accent5" accent6="accent6" hlink="hlink" folHlink="folHlink"/>
  <p:sldLayoutIdLst>
    <p:sldLayoutId id="2147484161" r:id="rId1"/>
    <p:sldLayoutId id="2147484162" r:id="rId2"/>
    <p:sldLayoutId id="2147484163" r:id="rId3"/>
    <p:sldLayoutId id="2147484164" r:id="rId4"/>
    <p:sldLayoutId id="2147484165" r:id="rId5"/>
    <p:sldLayoutId id="2147484166" r:id="rId6"/>
    <p:sldLayoutId id="2147484167" r:id="rId7"/>
    <p:sldLayoutId id="2147484168" r:id="rId8"/>
    <p:sldLayoutId id="2147484169" r:id="rId9"/>
    <p:sldLayoutId id="2147484170" r:id="rId10"/>
    <p:sldLayoutId id="21474841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175883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1884264261"/>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3343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27995699"/>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94706212"/>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 id="2147483820" r:id="rId8"/>
    <p:sldLayoutId id="2147483821" r:id="rId9"/>
    <p:sldLayoutId id="2147483822" r:id="rId10"/>
    <p:sldLayoutId id="21474838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99C4AFC-49E7-4410-AD5D-CE20BB0DBB8C}"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3F5A96-A150-4AD5-B901-1C622FB5CF2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44963373"/>
      </p:ext>
    </p:extLst>
  </p:cSld>
  <p:clrMap bg1="lt1" tx1="dk1" bg2="lt2" tx2="dk2" accent1="accent1" accent2="accent2" accent3="accent3" accent4="accent4" accent5="accent5" accent6="accent6" hlink="hlink" folHlink="folHlink"/>
  <p:sldLayoutIdLst>
    <p:sldLayoutId id="2147483969" r:id="rId1"/>
    <p:sldLayoutId id="2147483970" r:id="rId2"/>
    <p:sldLayoutId id="2147483971" r:id="rId3"/>
    <p:sldLayoutId id="2147483972" r:id="rId4"/>
    <p:sldLayoutId id="2147483973" r:id="rId5"/>
    <p:sldLayoutId id="2147483974" r:id="rId6"/>
    <p:sldLayoutId id="2147483975" r:id="rId7"/>
    <p:sldLayoutId id="2147483976" r:id="rId8"/>
    <p:sldLayoutId id="2147483977" r:id="rId9"/>
    <p:sldLayoutId id="2147483978" r:id="rId10"/>
    <p:sldLayoutId id="21474839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619883"/>
      </p:ext>
    </p:extLst>
  </p:cSld>
  <p:clrMap bg1="lt1" tx1="dk1" bg2="lt2" tx2="dk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4/25/2024</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4808546"/>
      </p:ext>
    </p:extLst>
  </p:cSld>
  <p:clrMap bg1="lt1" tx1="dk1" bg2="lt2" tx2="dk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2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3.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8.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36.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14.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7.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59.xml"/></Relationships>
</file>

<file path=ppt/slides/_rels/slide3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81.xml"/></Relationships>
</file>

<file path=ppt/slides/_rels/slide5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03.xml"/></Relationships>
</file>

<file path=ppt/slides/_rels/slide5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9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93.xml"/></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48.xml"/></Relationships>
</file>

<file path=ppt/slides/_rels/slide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0.xml"/></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4600" b="1" u="sng" dirty="0">
                <a:solidFill>
                  <a:srgbClr val="FF0000"/>
                </a:solidFill>
                <a:effectLst/>
                <a:ea typeface="Tahoma" pitchFamily="34" charset="0"/>
                <a:cs typeface="Times New Roman" pitchFamily="18" charset="0"/>
              </a:rPr>
              <a:t>Tk4</a:t>
            </a:r>
            <a:r>
              <a:rPr lang="en-US" sz="4600" b="1" u="sng" dirty="0">
                <a:solidFill>
                  <a:srgbClr val="FF0000"/>
                </a:solidFill>
                <a:effectLst/>
                <a:ea typeface="Tahoma" pitchFamily="34" charset="0"/>
                <a:cs typeface="Times New Roman" pitchFamily="18" charset="0"/>
              </a:rPr>
              <a:t>:</a:t>
            </a:r>
            <a:r>
              <a:rPr lang="en-US" sz="4600" b="1" dirty="0">
                <a:solidFill>
                  <a:srgbClr val="FF0000"/>
                </a:solidFill>
                <a:effectLst/>
                <a:ea typeface="Tahoma" pitchFamily="34" charset="0"/>
                <a:cs typeface="Times New Roman" pitchFamily="18" charset="0"/>
              </a:rPr>
              <a:t> </a:t>
            </a:r>
            <a:r>
              <a:rPr lang="vi-VN" sz="4600" b="1" dirty="0">
                <a:solidFill>
                  <a:srgbClr val="002060"/>
                </a:solidFill>
                <a:effectLst/>
              </a:rPr>
              <a:t>Quỳ dâng Cha cực thánh ngàn vinh quang, vạn lời ca nguyện mừng kính Thánh Tử, cùng Thánh Thần chính Đấng ban sức mạnh, giọng ngân dài mãi mãi cả không gian.</a:t>
            </a:r>
          </a:p>
        </p:txBody>
      </p:sp>
    </p:spTree>
    <p:extLst>
      <p:ext uri="{BB962C8B-B14F-4D97-AF65-F5344CB8AC3E}">
        <p14:creationId xmlns:p14="http://schemas.microsoft.com/office/powerpoint/2010/main" val="20380171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1" dirty="0">
                <a:solidFill>
                  <a:srgbClr val="002060"/>
                </a:solidFill>
                <a:effectLst/>
                <a:latin typeface="+mj-lt"/>
              </a:rPr>
              <a:t>Liên kết trong tình mến đoàn con đến hát mừng cùng vang tiếng chúc tụng quyền năng Chúa.</a:t>
            </a:r>
            <a:endParaRPr lang="en-US" sz="60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3627045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4225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i="1" dirty="0">
                <a:solidFill>
                  <a:srgbClr val="FF0000"/>
                </a:solidFill>
                <a:effectLst/>
                <a:latin typeface="+mj-lt"/>
                <a:cs typeface="Times New Roman" panose="02020603050405020304" pitchFamily="18" charset="0"/>
              </a:rPr>
              <a:t>KINH VINH DANH</a:t>
            </a:r>
          </a:p>
          <a:p>
            <a:pPr eaLnBrk="1" hangingPunct="1">
              <a:lnSpc>
                <a:spcPct val="150000"/>
              </a:lnSpc>
            </a:pPr>
            <a:r>
              <a:rPr lang="en-US" sz="7200" b="1" i="1" dirty="0" err="1">
                <a:solidFill>
                  <a:srgbClr val="FF0000"/>
                </a:solidFill>
                <a:effectLst/>
                <a:latin typeface="+mj-lt"/>
                <a:cs typeface="Times New Roman" panose="02020603050405020304" pitchFamily="18" charset="0"/>
              </a:rPr>
              <a:t>Ca</a:t>
            </a:r>
            <a:r>
              <a:rPr lang="en-US" sz="7200" b="1" i="1" dirty="0">
                <a:solidFill>
                  <a:srgbClr val="FF0000"/>
                </a:solidFill>
                <a:effectLst/>
                <a:latin typeface="+mj-lt"/>
                <a:cs typeface="Times New Roman" panose="02020603050405020304" pitchFamily="18" charset="0"/>
              </a:rPr>
              <a:t> </a:t>
            </a:r>
            <a:r>
              <a:rPr lang="en-US" sz="7200" b="1" i="1" dirty="0" err="1">
                <a:solidFill>
                  <a:srgbClr val="FF0000"/>
                </a:solidFill>
                <a:effectLst/>
                <a:latin typeface="+mj-lt"/>
                <a:cs typeface="Times New Roman" panose="02020603050405020304" pitchFamily="18" charset="0"/>
              </a:rPr>
              <a:t>Lên</a:t>
            </a:r>
            <a:r>
              <a:rPr lang="en-US" sz="7200" b="1" i="1" dirty="0">
                <a:solidFill>
                  <a:srgbClr val="FF0000"/>
                </a:solidFill>
                <a:effectLst/>
                <a:latin typeface="+mj-lt"/>
                <a:cs typeface="Times New Roman" panose="02020603050405020304" pitchFamily="18" charset="0"/>
              </a:rPr>
              <a:t> </a:t>
            </a:r>
            <a:r>
              <a:rPr lang="en-US" sz="7200" b="1" i="1" dirty="0" err="1">
                <a:solidFill>
                  <a:srgbClr val="FF0000"/>
                </a:solidFill>
                <a:effectLst/>
                <a:latin typeface="+mj-lt"/>
                <a:cs typeface="Times New Roman" panose="02020603050405020304" pitchFamily="18" charset="0"/>
              </a:rPr>
              <a:t>Đi</a:t>
            </a:r>
            <a:r>
              <a:rPr lang="en-US" sz="7200" b="1" i="1" dirty="0">
                <a:solidFill>
                  <a:srgbClr val="FF0000"/>
                </a:solidFill>
                <a:effectLst/>
                <a:latin typeface="+mj-lt"/>
                <a:cs typeface="Times New Roman" panose="02020603050405020304" pitchFamily="18" charset="0"/>
              </a:rPr>
              <a:t> 2</a:t>
            </a:r>
            <a:endParaRPr lang="vi-VN" sz="7200" b="1" i="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33717913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dirty="0">
              <a:solidFill>
                <a:srgbClr val="FF0000"/>
              </a:solidFill>
              <a:effectLst/>
              <a:latin typeface="+mj-lt"/>
              <a:cs typeface="Times New Roman" panose="02020603050405020304" pitchFamily="18" charset="0"/>
            </a:endParaRPr>
          </a:p>
          <a:p>
            <a:pPr eaLnBrk="1" hangingPunct="1">
              <a:lnSpc>
                <a:spcPct val="150000"/>
              </a:lnSpc>
            </a:pPr>
            <a:r>
              <a:rPr lang="en-US" sz="7200" b="1" dirty="0">
                <a:solidFill>
                  <a:srgbClr val="FF0000"/>
                </a:solidFill>
                <a:effectLst/>
                <a:latin typeface="+mj-lt"/>
                <a:cs typeface="Times New Roman" panose="02020603050405020304" pitchFamily="18" charset="0"/>
              </a:rPr>
              <a:t>KINH VINH DANH</a:t>
            </a:r>
            <a:endParaRPr lang="vi-VN" sz="7200" b="1" dirty="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29800612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dirty="0">
                <a:solidFill>
                  <a:srgbClr val="C00000"/>
                </a:solidFill>
                <a:effectLst/>
                <a:latin typeface="+mj-lt"/>
                <a:cs typeface="Times New Roman" panose="02020603050405020304" pitchFamily="18" charset="0"/>
              </a:rPr>
              <a:t>Chủ tế: </a:t>
            </a:r>
            <a:r>
              <a:rPr lang="vi-VN" sz="5400" b="1" i="1" dirty="0">
                <a:solidFill>
                  <a:srgbClr val="C00000"/>
                </a:solidFill>
                <a:effectLst/>
                <a:latin typeface="+mj-lt"/>
                <a:cs typeface="Times New Roman" panose="02020603050405020304" pitchFamily="18" charset="0"/>
              </a:rPr>
              <a:t>Vinh danh Thiên Chúa trên các tầng trời. </a:t>
            </a:r>
            <a:r>
              <a:rPr lang="vi-VN" sz="5400" b="1" dirty="0">
                <a:solidFill>
                  <a:srgbClr val="002060"/>
                </a:solidFill>
                <a:effectLst/>
                <a:latin typeface="+mj-lt"/>
                <a:cs typeface="Times New Roman" panose="02020603050405020304" pitchFamily="18" charset="0"/>
              </a:rPr>
              <a:t>Và bình an dưới thế, bình an dưới thế cho người thiện tâm. </a:t>
            </a:r>
            <a:endParaRPr lang="vi-VN" sz="72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43376508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br>
              <a:rPr lang="en-US" dirty="0">
                <a:solidFill>
                  <a:srgbClr val="002060"/>
                </a:solidFill>
                <a:effectLst/>
                <a:latin typeface="+mj-lt"/>
              </a:rPr>
            </a:br>
            <a:endParaRPr lang="en-US" dirty="0">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ngợi</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chúc</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tụng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thờ</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lạy</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tôn</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vinh</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Chúng</a:t>
            </a:r>
            <a:r>
              <a:rPr lang="en-US" sz="4800" b="1" dirty="0">
                <a:solidFill>
                  <a:srgbClr val="002060"/>
                </a:solidFill>
                <a:effectLst/>
                <a:latin typeface="+mj-lt"/>
                <a:cs typeface="Times New Roman" panose="02020603050405020304" pitchFamily="18" charset="0"/>
              </a:rPr>
              <a:t> con </a:t>
            </a:r>
            <a:r>
              <a:rPr lang="en-US" sz="4800" b="1" dirty="0" err="1">
                <a:solidFill>
                  <a:srgbClr val="002060"/>
                </a:solidFill>
                <a:effectLst/>
                <a:latin typeface="+mj-lt"/>
                <a:cs typeface="Times New Roman" panose="02020603050405020304" pitchFamily="18" charset="0"/>
              </a:rPr>
              <a:t>cảm</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tạ</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vì</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vinh</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quang</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cao</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cả</a:t>
            </a:r>
            <a:r>
              <a:rPr lang="en-US" sz="4800" b="1" dirty="0">
                <a:solidFill>
                  <a:srgbClr val="002060"/>
                </a:solidFill>
                <a:effectLst/>
                <a:latin typeface="+mj-lt"/>
                <a:cs typeface="Times New Roman" panose="02020603050405020304" pitchFamily="18" charset="0"/>
              </a:rPr>
              <a:t> </a:t>
            </a:r>
            <a:r>
              <a:rPr lang="en-US" sz="4800" b="1" dirty="0" err="1">
                <a:solidFill>
                  <a:srgbClr val="002060"/>
                </a:solidFill>
                <a:effectLst/>
                <a:latin typeface="+mj-lt"/>
                <a:cs typeface="Times New Roman" panose="02020603050405020304" pitchFamily="18" charset="0"/>
              </a:rPr>
              <a:t>Chúa</a:t>
            </a:r>
            <a:r>
              <a:rPr lang="en-US" sz="4800" b="1" dirty="0">
                <a:solidFill>
                  <a:srgbClr val="002060"/>
                </a:solidFill>
                <a:effectLst/>
                <a:latin typeface="+mj-lt"/>
                <a:cs typeface="Times New Roman" panose="02020603050405020304" pitchFamily="18" charset="0"/>
              </a:rPr>
              <a:t>. </a:t>
            </a:r>
          </a:p>
        </p:txBody>
      </p:sp>
    </p:spTree>
    <p:extLst>
      <p:ext uri="{BB962C8B-B14F-4D97-AF65-F5344CB8AC3E}">
        <p14:creationId xmlns:p14="http://schemas.microsoft.com/office/powerpoint/2010/main" val="1781550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br>
              <a:rPr lang="en-US" sz="4000" dirty="0">
                <a:solidFill>
                  <a:srgbClr val="002060"/>
                </a:solidFill>
                <a:effectLst/>
                <a:latin typeface="+mj-lt"/>
              </a:rPr>
            </a:br>
            <a:endParaRPr lang="en-US" sz="4000" dirty="0">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dirty="0">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1" dirty="0">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12501391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br>
              <a:rPr lang="en-US" sz="4000" dirty="0">
                <a:solidFill>
                  <a:srgbClr val="002060"/>
                </a:solidFill>
                <a:effectLst/>
                <a:latin typeface="+mj-lt"/>
              </a:rPr>
            </a:br>
            <a:endParaRPr lang="en-US" sz="4000" dirty="0">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dirty="0">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405311600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br>
              <a:rPr lang="en-US" sz="4000" dirty="0">
                <a:solidFill>
                  <a:srgbClr val="002060"/>
                </a:solidFill>
                <a:effectLst/>
                <a:latin typeface="+mj-lt"/>
              </a:rPr>
            </a:br>
            <a:endParaRPr lang="en-US" sz="4000" dirty="0">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rgbClr val="002060"/>
                </a:solidFill>
                <a:effectLst/>
                <a:latin typeface="+mj-lt"/>
                <a:cs typeface="Times New Roman" panose="02020603050405020304" pitchFamily="18" charset="0"/>
              </a:rPr>
              <a:t>Chúa xoá tội trần gian, Xin nhận lời chúng con cầu khẩn. Chúa ngự bên hữu Đức Chúa Cha, xin thương, xin thương, xin thương xót chúng con.</a:t>
            </a:r>
            <a:endParaRPr lang="en-US" sz="48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204446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047750"/>
            <a:ext cx="9144000" cy="4095750"/>
          </a:xfrm>
        </p:spPr>
        <p:txBody>
          <a:bodyPr>
            <a:normAutofit/>
          </a:bodyPr>
          <a:lstStyle/>
          <a:p>
            <a:pPr marL="27432" indent="0" algn="ctr">
              <a:lnSpc>
                <a:spcPct val="120000"/>
              </a:lnSpc>
              <a:buNone/>
            </a:pPr>
            <a:r>
              <a:rPr lang="en-US" sz="7200" b="1" u="sng" dirty="0">
                <a:solidFill>
                  <a:srgbClr val="FF0000"/>
                </a:solidFill>
                <a:effectLst/>
                <a:latin typeface="+mj-lt"/>
                <a:ea typeface="Tahoma" pitchFamily="34" charset="0"/>
                <a:cs typeface="Times New Roman" pitchFamily="18" charset="0"/>
              </a:rPr>
              <a:t>Ca </a:t>
            </a:r>
            <a:r>
              <a:rPr lang="en-US" sz="7200" b="1" u="sng" dirty="0" err="1">
                <a:solidFill>
                  <a:srgbClr val="FF0000"/>
                </a:solidFill>
                <a:effectLst/>
                <a:latin typeface="+mj-lt"/>
                <a:ea typeface="Tahoma" pitchFamily="34" charset="0"/>
                <a:cs typeface="Times New Roman" pitchFamily="18" charset="0"/>
              </a:rPr>
              <a:t>nhập</a:t>
            </a:r>
            <a:r>
              <a:rPr lang="en-US" sz="7200" b="1" u="sng" dirty="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lễ</a:t>
            </a:r>
            <a:r>
              <a:rPr lang="en-US" sz="72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vi-VN" sz="6600" b="1" dirty="0">
                <a:solidFill>
                  <a:srgbClr val="FF0000"/>
                </a:solidFill>
              </a:rPr>
              <a:t>Liên Kết Trong Tình Mến</a:t>
            </a:r>
            <a:endParaRPr lang="en-US" sz="6600" b="1" dirty="0">
              <a:solidFill>
                <a:srgbClr val="FF0000"/>
              </a:solidFill>
              <a:effectLst/>
            </a:endParaRPr>
          </a:p>
          <a:p>
            <a:pPr marL="27432" indent="0" algn="ctr">
              <a:lnSpc>
                <a:spcPct val="120000"/>
              </a:lnSpc>
              <a:buNone/>
            </a:pPr>
            <a:endParaRPr lang="en-US" sz="7100" b="1" i="1" dirty="0">
              <a:solidFill>
                <a:srgbClr val="FF000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br>
              <a:rPr lang="en-US" sz="4000" dirty="0">
                <a:solidFill>
                  <a:srgbClr val="002060"/>
                </a:solidFill>
                <a:effectLst/>
                <a:latin typeface="+mj-lt"/>
              </a:rPr>
            </a:br>
            <a:endParaRPr lang="en-US" sz="4000" dirty="0">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dirty="0" err="1">
                <a:solidFill>
                  <a:srgbClr val="C00000"/>
                </a:solidFill>
                <a:effectLst/>
                <a:latin typeface="+mj-lt"/>
                <a:cs typeface="Times New Roman" panose="02020603050405020304" pitchFamily="18" charset="0"/>
              </a:rPr>
              <a:t>Vì</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lạy</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Chúa</a:t>
            </a:r>
            <a:r>
              <a:rPr lang="en-US" sz="4400" b="1" dirty="0">
                <a:solidFill>
                  <a:srgbClr val="C00000"/>
                </a:solidFill>
                <a:effectLst/>
                <a:latin typeface="+mj-lt"/>
                <a:cs typeface="Times New Roman" panose="02020603050405020304" pitchFamily="18" charset="0"/>
              </a:rPr>
              <a:t> </a:t>
            </a:r>
            <a:r>
              <a:rPr lang="en-US" sz="4400" b="1" dirty="0" err="1">
                <a:solidFill>
                  <a:srgbClr val="C00000"/>
                </a:solidFill>
                <a:effectLst/>
                <a:latin typeface="+mj-lt"/>
                <a:cs typeface="Times New Roman" panose="02020603050405020304" pitchFamily="18" charset="0"/>
              </a:rPr>
              <a:t>Giê-su</a:t>
            </a:r>
            <a:r>
              <a:rPr lang="en-US" sz="4400" b="1" dirty="0">
                <a:solidFill>
                  <a:srgbClr val="C00000"/>
                </a:solidFill>
                <a:effectLst/>
                <a:latin typeface="+mj-lt"/>
                <a:cs typeface="Times New Roman" panose="02020603050405020304" pitchFamily="18" charset="0"/>
              </a:rPr>
              <a:t> Ki-</a:t>
            </a:r>
            <a:r>
              <a:rPr lang="en-US" sz="4400" b="1" dirty="0" err="1">
                <a:solidFill>
                  <a:srgbClr val="C00000"/>
                </a:solidFill>
                <a:effectLst/>
                <a:latin typeface="+mj-lt"/>
                <a:cs typeface="Times New Roman" panose="02020603050405020304" pitchFamily="18" charset="0"/>
              </a:rPr>
              <a:t>tô</a:t>
            </a:r>
            <a:r>
              <a:rPr lang="en-US" sz="4400" b="1" dirty="0">
                <a:solidFill>
                  <a:srgbClr val="C0000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Đấng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Thánh</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chỉ</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có</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là</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Đấng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Tối</a:t>
            </a:r>
            <a:r>
              <a:rPr lang="en-US" sz="4400" b="1" dirty="0">
                <a:solidFill>
                  <a:srgbClr val="002060"/>
                </a:solidFill>
                <a:effectLst/>
                <a:latin typeface="+mj-lt"/>
                <a:cs typeface="Times New Roman" panose="02020603050405020304" pitchFamily="18" charset="0"/>
              </a:rPr>
              <a:t> Cao, </a:t>
            </a:r>
            <a:r>
              <a:rPr lang="en-US" sz="4400" b="1" dirty="0" err="1">
                <a:solidFill>
                  <a:srgbClr val="002060"/>
                </a:solidFill>
                <a:effectLst/>
                <a:latin typeface="+mj-lt"/>
                <a:cs typeface="Times New Roman" panose="02020603050405020304" pitchFamily="18" charset="0"/>
              </a:rPr>
              <a:t>cùng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Đức</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Thánh</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Thần</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trong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vinh</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quang</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Đức</a:t>
            </a:r>
            <a:r>
              <a:rPr lang="en-US" sz="4400" b="1" dirty="0">
                <a:solidFill>
                  <a:srgbClr val="002060"/>
                </a:solidFill>
                <a:effectLst/>
                <a:latin typeface="+mj-lt"/>
                <a:cs typeface="Times New Roman" panose="02020603050405020304" pitchFamily="18" charset="0"/>
              </a:rPr>
              <a:t> </a:t>
            </a:r>
            <a:r>
              <a:rPr lang="en-US" sz="4400" b="1" dirty="0" err="1">
                <a:solidFill>
                  <a:srgbClr val="002060"/>
                </a:solidFill>
                <a:effectLst/>
                <a:latin typeface="+mj-lt"/>
                <a:cs typeface="Times New Roman" panose="02020603050405020304" pitchFamily="18" charset="0"/>
              </a:rPr>
              <a:t>Chúa</a:t>
            </a:r>
            <a:r>
              <a:rPr lang="en-US" sz="4400" b="1" dirty="0">
                <a:solidFill>
                  <a:srgbClr val="002060"/>
                </a:solidFill>
                <a:effectLst/>
                <a:latin typeface="+mj-lt"/>
                <a:cs typeface="Times New Roman" panose="02020603050405020304" pitchFamily="18" charset="0"/>
              </a:rPr>
              <a:t> Cha. </a:t>
            </a:r>
            <a:r>
              <a:rPr lang="en-US" sz="4400" b="1" u="sng" dirty="0">
                <a:solidFill>
                  <a:srgbClr val="C00000"/>
                </a:solidFill>
                <a:effectLst/>
                <a:latin typeface="+mj-lt"/>
                <a:cs typeface="Times New Roman" panose="02020603050405020304" pitchFamily="18" charset="0"/>
              </a:rPr>
              <a:t>A-men. A-men. </a:t>
            </a:r>
            <a:endParaRPr lang="vi-VN" sz="4400" b="1" u="sng" dirty="0">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6320834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0014225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961350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5715000" cy="1077218"/>
          </a:xfrm>
          <a:prstGeom prst="rect">
            <a:avLst/>
          </a:prstGeom>
          <a:noFill/>
        </p:spPr>
        <p:txBody>
          <a:bodyPr wrap="square" rtlCol="0">
            <a:spAutoFit/>
          </a:bodyPr>
          <a:lstStyle/>
          <a:p>
            <a:r>
              <a:rPr lang="en-US" sz="3200" dirty="0" err="1">
                <a:solidFill>
                  <a:schemeClr val="bg1"/>
                </a:solidFill>
              </a:rPr>
              <a:t>Bài</a:t>
            </a:r>
            <a:r>
              <a:rPr lang="en-US" sz="3200" dirty="0">
                <a:solidFill>
                  <a:schemeClr val="bg1"/>
                </a:solidFill>
              </a:rPr>
              <a:t> </a:t>
            </a:r>
            <a:r>
              <a:rPr lang="en-US" sz="3200" dirty="0" err="1">
                <a:solidFill>
                  <a:schemeClr val="bg1"/>
                </a:solidFill>
              </a:rPr>
              <a:t>Đọc</a:t>
            </a:r>
            <a:r>
              <a:rPr lang="en-US" sz="3200" dirty="0">
                <a:solidFill>
                  <a:schemeClr val="bg1"/>
                </a:solidFill>
              </a:rPr>
              <a:t> 1</a:t>
            </a:r>
          </a:p>
          <a:p>
            <a:r>
              <a:rPr lang="en-US" sz="3200" dirty="0" err="1">
                <a:solidFill>
                  <a:schemeClr val="bg1"/>
                </a:solidFill>
              </a:rPr>
              <a:t>Bài</a:t>
            </a:r>
            <a:r>
              <a:rPr lang="en-US" sz="3200" dirty="0">
                <a:solidFill>
                  <a:schemeClr val="bg1"/>
                </a:solidFill>
              </a:rPr>
              <a:t> </a:t>
            </a:r>
            <a:r>
              <a:rPr lang="en-US" sz="3200" dirty="0" err="1">
                <a:solidFill>
                  <a:schemeClr val="bg1"/>
                </a:solidFill>
              </a:rPr>
              <a:t>trích</a:t>
            </a:r>
            <a:r>
              <a:rPr lang="en-US" sz="3200" dirty="0">
                <a:solidFill>
                  <a:schemeClr val="bg1"/>
                </a:solidFill>
              </a:rPr>
              <a:t> </a:t>
            </a:r>
            <a:r>
              <a:rPr lang="en-US" sz="3200" dirty="0" err="1">
                <a:solidFill>
                  <a:schemeClr val="bg1"/>
                </a:solidFill>
              </a:rPr>
              <a:t>sách</a:t>
            </a:r>
            <a:r>
              <a:rPr lang="en-US" sz="3200" dirty="0">
                <a:solidFill>
                  <a:schemeClr val="bg1"/>
                </a:solidFill>
              </a:rPr>
              <a:t> </a:t>
            </a:r>
            <a:r>
              <a:rPr lang="en-US" sz="3200" dirty="0" err="1">
                <a:solidFill>
                  <a:schemeClr val="bg1"/>
                </a:solidFill>
              </a:rPr>
              <a:t>Công</a:t>
            </a:r>
            <a:r>
              <a:rPr lang="en-US" sz="3200" dirty="0">
                <a:solidFill>
                  <a:schemeClr val="bg1"/>
                </a:solidFill>
              </a:rPr>
              <a:t> </a:t>
            </a:r>
            <a:r>
              <a:rPr lang="en-US" sz="3200" dirty="0" err="1">
                <a:solidFill>
                  <a:schemeClr val="bg1"/>
                </a:solidFill>
              </a:rPr>
              <a:t>vụ</a:t>
            </a:r>
            <a:r>
              <a:rPr lang="en-US" sz="3200" dirty="0">
                <a:solidFill>
                  <a:schemeClr val="bg1"/>
                </a:solidFill>
              </a:rPr>
              <a:t> </a:t>
            </a:r>
            <a:r>
              <a:rPr lang="en-US" sz="3200" dirty="0" err="1">
                <a:solidFill>
                  <a:schemeClr val="bg1"/>
                </a:solidFill>
              </a:rPr>
              <a:t>Tông</a:t>
            </a:r>
            <a:r>
              <a:rPr lang="en-US" sz="3200" dirty="0">
                <a:solidFill>
                  <a:schemeClr val="bg1"/>
                </a:solidFill>
              </a:rPr>
              <a:t> </a:t>
            </a:r>
            <a:r>
              <a:rPr lang="en-US" sz="3200" dirty="0" err="1">
                <a:solidFill>
                  <a:schemeClr val="bg1"/>
                </a:solidFill>
              </a:rPr>
              <a:t>Đồ</a:t>
            </a:r>
            <a:r>
              <a:rPr lang="en-US" sz="3200" dirty="0">
                <a:solidFill>
                  <a:schemeClr val="bg1"/>
                </a:solidFill>
              </a:rPr>
              <a:t>.</a:t>
            </a: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Ông Ba-na-ba tường thuật chuyện ông Sao-lô được thấy Chúa hiện ra trên đường.</a:t>
            </a:r>
            <a:endParaRPr lang="en-US" sz="3600" dirty="0">
              <a:solidFill>
                <a:srgbClr val="000099"/>
              </a:solidFill>
            </a:endParaRPr>
          </a:p>
        </p:txBody>
      </p:sp>
    </p:spTree>
    <p:extLst>
      <p:ext uri="{BB962C8B-B14F-4D97-AF65-F5344CB8AC3E}">
        <p14:creationId xmlns:p14="http://schemas.microsoft.com/office/powerpoint/2010/main" val="6641767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lstStyle/>
          <a:p>
            <a:r>
              <a:rPr lang="en-US" b="1" dirty="0">
                <a:solidFill>
                  <a:srgbClr val="C00000"/>
                </a:solidFill>
                <a:effectLst/>
              </a:rPr>
              <a:t>THÁNH VỊNH 21</a:t>
            </a:r>
            <a:br>
              <a:rPr lang="en-US" b="1" dirty="0">
                <a:solidFill>
                  <a:srgbClr val="C00000"/>
                </a:solidFill>
                <a:effectLst/>
              </a:rPr>
            </a:br>
            <a:r>
              <a:rPr lang="en-US" b="1" dirty="0">
                <a:solidFill>
                  <a:srgbClr val="C00000"/>
                </a:solidFill>
                <a:effectLst/>
              </a:rPr>
              <a:t>CHÚA NHẬT V PHỤC SINH</a:t>
            </a:r>
            <a:br>
              <a:rPr lang="en-US" b="1" dirty="0">
                <a:solidFill>
                  <a:srgbClr val="C00000"/>
                </a:solidFill>
                <a:effectLst/>
              </a:rPr>
            </a:br>
            <a:r>
              <a:rPr lang="en-US" b="1" dirty="0">
                <a:solidFill>
                  <a:srgbClr val="C00000"/>
                </a:solidFill>
                <a:effectLst/>
              </a:rPr>
              <a:t>NĂM B</a:t>
            </a:r>
            <a:br>
              <a:rPr lang="en-US" b="1" dirty="0">
                <a:solidFill>
                  <a:srgbClr val="C00000"/>
                </a:solidFill>
                <a:effectLst/>
              </a:rPr>
            </a:br>
            <a:r>
              <a:rPr lang="en-US" b="1" dirty="0">
                <a:solidFill>
                  <a:srgbClr val="C00000"/>
                </a:solidFill>
                <a:effectLst/>
              </a:rPr>
              <a:t>LM KIM LONG</a:t>
            </a:r>
            <a:br>
              <a:rPr lang="en-US" b="1" dirty="0">
                <a:solidFill>
                  <a:srgbClr val="C00000"/>
                </a:solidFill>
                <a:effectLst/>
              </a:rPr>
            </a:br>
            <a:r>
              <a:rPr lang="en-US" b="1" dirty="0">
                <a:solidFill>
                  <a:srgbClr val="C00000"/>
                </a:solidFill>
                <a:effectLst/>
              </a:rPr>
              <a:t>05 </a:t>
            </a:r>
            <a:r>
              <a:rPr lang="en-US" b="1" dirty="0" err="1">
                <a:solidFill>
                  <a:srgbClr val="C00000"/>
                </a:solidFill>
                <a:effectLst/>
              </a:rPr>
              <a:t>Câu</a:t>
            </a:r>
            <a:endParaRPr lang="en-US" b="1" dirty="0">
              <a:solidFill>
                <a:srgbClr val="C00000"/>
              </a:solidFill>
              <a:effectLst/>
            </a:endParaRPr>
          </a:p>
        </p:txBody>
      </p:sp>
    </p:spTree>
    <p:extLst>
      <p:ext uri="{BB962C8B-B14F-4D97-AF65-F5344CB8AC3E}">
        <p14:creationId xmlns:p14="http://schemas.microsoft.com/office/powerpoint/2010/main" val="31687383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15198162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200" b="1" u="sng" dirty="0">
                <a:solidFill>
                  <a:srgbClr val="C00000"/>
                </a:solidFill>
                <a:effectLst/>
              </a:rPr>
              <a:t>Tk1:</a:t>
            </a:r>
            <a:r>
              <a:rPr lang="en-US" sz="5200" b="1" dirty="0">
                <a:solidFill>
                  <a:srgbClr val="002060"/>
                </a:solidFill>
                <a:effectLst/>
              </a:rPr>
              <a:t> </a:t>
            </a:r>
            <a:r>
              <a:rPr lang="vi-VN" sz="5200" b="1" dirty="0">
                <a:solidFill>
                  <a:srgbClr val="002060"/>
                </a:solidFill>
                <a:effectLst/>
              </a:rPr>
              <a:t>Hưởng lộc phúc Chúa, nguyện sẽ tán dương ngay công nhóm con dân. Xin thực thi những chi đoan nguyền ở trước mặt cộng đoàn người tôn sợ Chúa.</a:t>
            </a:r>
            <a:endParaRPr lang="en-US" sz="5200" b="1" dirty="0">
              <a:solidFill>
                <a:srgbClr val="002060"/>
              </a:solidFill>
              <a:effectLst/>
            </a:endParaRPr>
          </a:p>
        </p:txBody>
      </p:sp>
    </p:spTree>
    <p:extLst>
      <p:ext uri="{BB962C8B-B14F-4D97-AF65-F5344CB8AC3E}">
        <p14:creationId xmlns:p14="http://schemas.microsoft.com/office/powerpoint/2010/main" val="38866289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28506941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5800" b="1" u="sng" dirty="0">
                <a:solidFill>
                  <a:srgbClr val="C00000"/>
                </a:solidFill>
                <a:effectLst/>
              </a:rPr>
              <a:t>Tk2:</a:t>
            </a:r>
            <a:r>
              <a:rPr lang="en-US" sz="5800" b="1" dirty="0">
                <a:solidFill>
                  <a:srgbClr val="002060"/>
                </a:solidFill>
                <a:effectLst/>
              </a:rPr>
              <a:t> </a:t>
            </a:r>
            <a:r>
              <a:rPr lang="vi-VN" sz="5800" b="1" dirty="0">
                <a:solidFill>
                  <a:srgbClr val="002060"/>
                </a:solidFill>
                <a:effectLst/>
              </a:rPr>
              <a:t>Kẻ hèn túng thiếu được mãi thoả thuê vì ăn uống no nê, ai tìm Nhan Chúa sẽ ca mừng, Chúa cho họ được ngàn đời vui hạnh phúc.</a:t>
            </a:r>
            <a:endParaRPr lang="en-US" sz="5800" b="1" dirty="0">
              <a:solidFill>
                <a:srgbClr val="002060"/>
              </a:solidFill>
              <a:effectLst/>
            </a:endParaRPr>
          </a:p>
        </p:txBody>
      </p:sp>
    </p:spTree>
    <p:extLst>
      <p:ext uri="{BB962C8B-B14F-4D97-AF65-F5344CB8AC3E}">
        <p14:creationId xmlns:p14="http://schemas.microsoft.com/office/powerpoint/2010/main" val="2585297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800" b="1" u="sng" dirty="0">
                <a:solidFill>
                  <a:srgbClr val="C00000"/>
                </a:solidFill>
                <a:effectLst/>
              </a:rPr>
              <a:t>Tk3:</a:t>
            </a:r>
            <a:r>
              <a:rPr lang="en-US" sz="5800" b="1" dirty="0">
                <a:solidFill>
                  <a:srgbClr val="002060"/>
                </a:solidFill>
                <a:effectLst/>
              </a:rPr>
              <a:t> </a:t>
            </a:r>
            <a:r>
              <a:rPr lang="vi-VN" sz="5800" dirty="0">
                <a:effectLst/>
              </a:rPr>
              <a:t> </a:t>
            </a:r>
            <a:r>
              <a:rPr lang="vi-VN" sz="5800" b="1" dirty="0">
                <a:solidFill>
                  <a:srgbClr val="002060"/>
                </a:solidFill>
                <a:effectLst/>
              </a:rPr>
              <a:t>Khắp cùng thế giới cùng nhắc nhớ trở về bên Chúa đi thôi. Bao là dân nước trên gian trần hãy phủ phục thờ lạy thần nhan của Chúa.</a:t>
            </a:r>
            <a:endParaRPr lang="en-US" sz="5800" b="1" dirty="0">
              <a:solidFill>
                <a:srgbClr val="002060"/>
              </a:solidFill>
              <a:effectLst/>
            </a:endParaRPr>
          </a:p>
        </p:txBody>
      </p:sp>
    </p:spTree>
    <p:extLst>
      <p:ext uri="{BB962C8B-B14F-4D97-AF65-F5344CB8AC3E}">
        <p14:creationId xmlns:p14="http://schemas.microsoft.com/office/powerpoint/2010/main" val="1739988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1" dirty="0">
                <a:solidFill>
                  <a:srgbClr val="002060"/>
                </a:solidFill>
                <a:effectLst/>
                <a:latin typeface="+mj-lt"/>
              </a:rPr>
              <a:t>Liên kết trong tình mến đoàn con đến hát mừng cùng vang tiếng chúc tụng quyền năng Chúa.</a:t>
            </a:r>
            <a:endParaRPr lang="en-US" sz="60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2538700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a:solidFill>
                  <a:srgbClr val="C00000"/>
                </a:solidFill>
                <a:effectLst/>
              </a:rPr>
              <a:t>Tk4:</a:t>
            </a:r>
            <a:r>
              <a:rPr lang="en-US" sz="6600" b="1" dirty="0">
                <a:solidFill>
                  <a:srgbClr val="002060"/>
                </a:solidFill>
                <a:effectLst/>
              </a:rPr>
              <a:t> </a:t>
            </a:r>
            <a:r>
              <a:rPr lang="vi-VN" sz="6000" b="1" dirty="0">
                <a:solidFill>
                  <a:srgbClr val="002060"/>
                </a:solidFill>
                <a:effectLst/>
              </a:rPr>
              <a:t>Sẽ phục bái Chúa là hết những ai đã an giấc thiên thu sẽ phục suy trước tôn nhan Ngài hết những người đã trở về nơi bụi đất.</a:t>
            </a:r>
            <a:endParaRPr lang="en-US" sz="6600" b="1" dirty="0">
              <a:solidFill>
                <a:srgbClr val="002060"/>
              </a:solidFill>
              <a:effectLst/>
            </a:endParaRPr>
          </a:p>
        </p:txBody>
      </p:sp>
    </p:spTree>
    <p:extLst>
      <p:ext uri="{BB962C8B-B14F-4D97-AF65-F5344CB8AC3E}">
        <p14:creationId xmlns:p14="http://schemas.microsoft.com/office/powerpoint/2010/main" val="202621621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5600" b="1" u="sng" dirty="0">
                <a:solidFill>
                  <a:srgbClr val="C00000"/>
                </a:solidFill>
                <a:effectLst/>
              </a:rPr>
              <a:t>Tk5:</a:t>
            </a:r>
            <a:r>
              <a:rPr lang="en-US" sz="5600" b="1" dirty="0">
                <a:solidFill>
                  <a:srgbClr val="002060"/>
                </a:solidFill>
                <a:effectLst/>
              </a:rPr>
              <a:t> </a:t>
            </a:r>
            <a:r>
              <a:rPr lang="en-US" sz="5600" b="1" dirty="0" err="1">
                <a:solidFill>
                  <a:srgbClr val="002060"/>
                </a:solidFill>
                <a:effectLst/>
              </a:rPr>
              <a:t>Thiên</a:t>
            </a:r>
            <a:r>
              <a:rPr lang="en-US" sz="5600" b="1" dirty="0">
                <a:solidFill>
                  <a:srgbClr val="002060"/>
                </a:solidFill>
                <a:effectLst/>
              </a:rPr>
              <a:t> </a:t>
            </a:r>
            <a:r>
              <a:rPr lang="en-US" sz="5600" b="1" dirty="0" err="1">
                <a:solidFill>
                  <a:srgbClr val="002060"/>
                </a:solidFill>
                <a:effectLst/>
              </a:rPr>
              <a:t>hạ</a:t>
            </a:r>
            <a:r>
              <a:rPr lang="en-US" sz="5600" b="1" dirty="0">
                <a:solidFill>
                  <a:srgbClr val="002060"/>
                </a:solidFill>
                <a:effectLst/>
              </a:rPr>
              <a:t> </a:t>
            </a:r>
            <a:r>
              <a:rPr lang="en-US" sz="5600" b="1" dirty="0" err="1">
                <a:solidFill>
                  <a:srgbClr val="002060"/>
                </a:solidFill>
                <a:effectLst/>
              </a:rPr>
              <a:t>sẽ</a:t>
            </a:r>
            <a:r>
              <a:rPr lang="en-US" sz="5600" b="1" dirty="0">
                <a:solidFill>
                  <a:srgbClr val="002060"/>
                </a:solidFill>
                <a:effectLst/>
              </a:rPr>
              <a:t> </a:t>
            </a:r>
            <a:r>
              <a:rPr lang="en-US" sz="5600" b="1" dirty="0" err="1">
                <a:solidFill>
                  <a:srgbClr val="002060"/>
                </a:solidFill>
                <a:effectLst/>
              </a:rPr>
              <a:t>nói</a:t>
            </a:r>
            <a:r>
              <a:rPr lang="en-US" sz="5600" b="1" dirty="0">
                <a:solidFill>
                  <a:srgbClr val="002060"/>
                </a:solidFill>
                <a:effectLst/>
              </a:rPr>
              <a:t> </a:t>
            </a:r>
            <a:r>
              <a:rPr lang="en-US" sz="5600" b="1" dirty="0" err="1">
                <a:solidFill>
                  <a:srgbClr val="002060"/>
                </a:solidFill>
                <a:effectLst/>
              </a:rPr>
              <a:t>về</a:t>
            </a:r>
            <a:r>
              <a:rPr lang="en-US" sz="5600" b="1" dirty="0">
                <a:solidFill>
                  <a:srgbClr val="002060"/>
                </a:solidFill>
                <a:effectLst/>
              </a:rPr>
              <a:t> </a:t>
            </a:r>
            <a:r>
              <a:rPr lang="en-US" sz="5600" b="1" dirty="0" err="1">
                <a:solidFill>
                  <a:srgbClr val="002060"/>
                </a:solidFill>
                <a:effectLst/>
              </a:rPr>
              <a:t>Chúa</a:t>
            </a:r>
            <a:r>
              <a:rPr lang="en-US" sz="5600" b="1" dirty="0">
                <a:solidFill>
                  <a:srgbClr val="002060"/>
                </a:solidFill>
                <a:effectLst/>
              </a:rPr>
              <a:t> </a:t>
            </a:r>
            <a:r>
              <a:rPr lang="en-US" sz="5600" b="1" dirty="0" err="1">
                <a:solidFill>
                  <a:srgbClr val="002060"/>
                </a:solidFill>
                <a:effectLst/>
              </a:rPr>
              <a:t>mãi</a:t>
            </a:r>
            <a:r>
              <a:rPr lang="en-US" sz="5600" b="1" dirty="0">
                <a:solidFill>
                  <a:srgbClr val="002060"/>
                </a:solidFill>
                <a:effectLst/>
              </a:rPr>
              <a:t> </a:t>
            </a:r>
            <a:r>
              <a:rPr lang="en-US" sz="5600" b="1" dirty="0" err="1">
                <a:solidFill>
                  <a:srgbClr val="002060"/>
                </a:solidFill>
                <a:effectLst/>
              </a:rPr>
              <a:t>cho</a:t>
            </a:r>
            <a:r>
              <a:rPr lang="en-US" sz="5600" b="1" dirty="0">
                <a:solidFill>
                  <a:srgbClr val="002060"/>
                </a:solidFill>
                <a:effectLst/>
              </a:rPr>
              <a:t> </a:t>
            </a:r>
            <a:r>
              <a:rPr lang="en-US" sz="5600" b="1" dirty="0" err="1">
                <a:solidFill>
                  <a:srgbClr val="002060"/>
                </a:solidFill>
                <a:effectLst/>
              </a:rPr>
              <a:t>đoàn</a:t>
            </a:r>
            <a:r>
              <a:rPr lang="en-US" sz="5600" b="1" dirty="0">
                <a:solidFill>
                  <a:srgbClr val="002060"/>
                </a:solidFill>
                <a:effectLst/>
              </a:rPr>
              <a:t> con </a:t>
            </a:r>
            <a:r>
              <a:rPr lang="en-US" sz="5600" b="1" dirty="0" err="1">
                <a:solidFill>
                  <a:srgbClr val="002060"/>
                </a:solidFill>
                <a:effectLst/>
              </a:rPr>
              <a:t>cháu</a:t>
            </a:r>
            <a:r>
              <a:rPr lang="en-US" sz="5600" b="1" dirty="0">
                <a:solidFill>
                  <a:srgbClr val="002060"/>
                </a:solidFill>
                <a:effectLst/>
              </a:rPr>
              <a:t> </a:t>
            </a:r>
            <a:r>
              <a:rPr lang="en-US" sz="5600" b="1" dirty="0" err="1">
                <a:solidFill>
                  <a:srgbClr val="002060"/>
                </a:solidFill>
                <a:effectLst/>
              </a:rPr>
              <a:t>mai</a:t>
            </a:r>
            <a:r>
              <a:rPr lang="en-US" sz="5600" b="1" dirty="0">
                <a:solidFill>
                  <a:srgbClr val="002060"/>
                </a:solidFill>
                <a:effectLst/>
              </a:rPr>
              <a:t> </a:t>
            </a:r>
            <a:r>
              <a:rPr lang="en-US" sz="5600" b="1" dirty="0" err="1">
                <a:solidFill>
                  <a:srgbClr val="002060"/>
                </a:solidFill>
                <a:effectLst/>
              </a:rPr>
              <a:t>sau</a:t>
            </a:r>
            <a:r>
              <a:rPr lang="en-US" sz="5600" b="1" dirty="0">
                <a:solidFill>
                  <a:srgbClr val="002060"/>
                </a:solidFill>
                <a:effectLst/>
              </a:rPr>
              <a:t>. Cho </a:t>
            </a:r>
            <a:r>
              <a:rPr lang="en-US" sz="5600" b="1" dirty="0" err="1">
                <a:solidFill>
                  <a:srgbClr val="002060"/>
                </a:solidFill>
                <a:effectLst/>
              </a:rPr>
              <a:t>hậu</a:t>
            </a:r>
            <a:r>
              <a:rPr lang="en-US" sz="5600" b="1" dirty="0">
                <a:solidFill>
                  <a:srgbClr val="002060"/>
                </a:solidFill>
                <a:effectLst/>
              </a:rPr>
              <a:t> </a:t>
            </a:r>
            <a:r>
              <a:rPr lang="en-US" sz="5600" b="1" dirty="0" err="1">
                <a:solidFill>
                  <a:srgbClr val="002060"/>
                </a:solidFill>
                <a:effectLst/>
              </a:rPr>
              <a:t>sinh</a:t>
            </a:r>
            <a:r>
              <a:rPr lang="en-US" sz="5600" b="1" dirty="0">
                <a:solidFill>
                  <a:srgbClr val="002060"/>
                </a:solidFill>
                <a:effectLst/>
              </a:rPr>
              <a:t> </a:t>
            </a:r>
            <a:r>
              <a:rPr lang="en-US" sz="5600" b="1" dirty="0" err="1">
                <a:solidFill>
                  <a:srgbClr val="002060"/>
                </a:solidFill>
                <a:effectLst/>
              </a:rPr>
              <a:t>biết</a:t>
            </a:r>
            <a:r>
              <a:rPr lang="en-US" sz="5600" b="1" dirty="0">
                <a:solidFill>
                  <a:srgbClr val="002060"/>
                </a:solidFill>
                <a:effectLst/>
              </a:rPr>
              <a:t> </a:t>
            </a:r>
            <a:r>
              <a:rPr lang="en-US" sz="5600" b="1" dirty="0" err="1">
                <a:solidFill>
                  <a:srgbClr val="002060"/>
                </a:solidFill>
                <a:effectLst/>
              </a:rPr>
              <a:t>Chúa</a:t>
            </a:r>
            <a:r>
              <a:rPr lang="en-US" sz="5600" b="1" dirty="0">
                <a:solidFill>
                  <a:srgbClr val="002060"/>
                </a:solidFill>
                <a:effectLst/>
              </a:rPr>
              <a:t> </a:t>
            </a:r>
            <a:r>
              <a:rPr lang="en-US" sz="5600" b="1" dirty="0" err="1">
                <a:solidFill>
                  <a:srgbClr val="002060"/>
                </a:solidFill>
                <a:effectLst/>
              </a:rPr>
              <a:t>công</a:t>
            </a:r>
            <a:r>
              <a:rPr lang="en-US" sz="5600" b="1" dirty="0">
                <a:solidFill>
                  <a:srgbClr val="002060"/>
                </a:solidFill>
                <a:effectLst/>
              </a:rPr>
              <a:t> </a:t>
            </a:r>
            <a:r>
              <a:rPr lang="en-US" sz="5600" b="1" dirty="0" err="1">
                <a:solidFill>
                  <a:srgbClr val="002060"/>
                </a:solidFill>
                <a:effectLst/>
              </a:rPr>
              <a:t>bình</a:t>
            </a:r>
            <a:r>
              <a:rPr lang="en-US" sz="5600" b="1" dirty="0">
                <a:solidFill>
                  <a:srgbClr val="002060"/>
                </a:solidFill>
                <a:effectLst/>
              </a:rPr>
              <a:t>, </a:t>
            </a:r>
            <a:r>
              <a:rPr lang="en-US" sz="5600" b="1" dirty="0" err="1">
                <a:solidFill>
                  <a:srgbClr val="002060"/>
                </a:solidFill>
                <a:effectLst/>
              </a:rPr>
              <a:t>chính</a:t>
            </a:r>
            <a:r>
              <a:rPr lang="en-US" sz="5600" b="1" dirty="0">
                <a:solidFill>
                  <a:srgbClr val="002060"/>
                </a:solidFill>
                <a:effectLst/>
              </a:rPr>
              <a:t> </a:t>
            </a:r>
            <a:r>
              <a:rPr lang="en-US" sz="5600" b="1" dirty="0" err="1">
                <a:solidFill>
                  <a:srgbClr val="002060"/>
                </a:solidFill>
                <a:effectLst/>
              </a:rPr>
              <a:t>tay</a:t>
            </a:r>
            <a:r>
              <a:rPr lang="en-US" sz="5600" b="1" dirty="0">
                <a:solidFill>
                  <a:srgbClr val="002060"/>
                </a:solidFill>
                <a:effectLst/>
              </a:rPr>
              <a:t> </a:t>
            </a:r>
            <a:r>
              <a:rPr lang="en-US" sz="5600" b="1" dirty="0" err="1">
                <a:solidFill>
                  <a:srgbClr val="002060"/>
                </a:solidFill>
                <a:effectLst/>
              </a:rPr>
              <a:t>Ngài</a:t>
            </a:r>
            <a:r>
              <a:rPr lang="en-US" sz="5600" b="1" dirty="0">
                <a:solidFill>
                  <a:srgbClr val="002060"/>
                </a:solidFill>
                <a:effectLst/>
              </a:rPr>
              <a:t> </a:t>
            </a:r>
            <a:r>
              <a:rPr lang="en-US" sz="5600" b="1" dirty="0" err="1">
                <a:solidFill>
                  <a:srgbClr val="002060"/>
                </a:solidFill>
                <a:effectLst/>
              </a:rPr>
              <a:t>đã</a:t>
            </a:r>
            <a:r>
              <a:rPr lang="en-US" sz="5600" b="1" dirty="0">
                <a:solidFill>
                  <a:srgbClr val="002060"/>
                </a:solidFill>
                <a:effectLst/>
              </a:rPr>
              <a:t> </a:t>
            </a:r>
            <a:r>
              <a:rPr lang="en-US" sz="5600" b="1" dirty="0" err="1">
                <a:solidFill>
                  <a:srgbClr val="002060"/>
                </a:solidFill>
                <a:effectLst/>
              </a:rPr>
              <a:t>thực</a:t>
            </a:r>
            <a:r>
              <a:rPr lang="en-US" sz="5600" b="1" dirty="0">
                <a:solidFill>
                  <a:srgbClr val="002060"/>
                </a:solidFill>
                <a:effectLst/>
              </a:rPr>
              <a:t> </a:t>
            </a:r>
            <a:r>
              <a:rPr lang="en-US" sz="5600" b="1" dirty="0" err="1">
                <a:solidFill>
                  <a:srgbClr val="002060"/>
                </a:solidFill>
                <a:effectLst/>
              </a:rPr>
              <a:t>hiện</a:t>
            </a:r>
            <a:r>
              <a:rPr lang="en-US" sz="5600" b="1" dirty="0">
                <a:solidFill>
                  <a:srgbClr val="002060"/>
                </a:solidFill>
                <a:effectLst/>
              </a:rPr>
              <a:t> bao </a:t>
            </a:r>
            <a:r>
              <a:rPr lang="en-US" sz="5600" b="1" dirty="0" err="1">
                <a:solidFill>
                  <a:srgbClr val="002060"/>
                </a:solidFill>
                <a:effectLst/>
              </a:rPr>
              <a:t>việc</a:t>
            </a:r>
            <a:r>
              <a:rPr lang="en-US" sz="5600" b="1" dirty="0">
                <a:solidFill>
                  <a:srgbClr val="002060"/>
                </a:solidFill>
                <a:effectLst/>
              </a:rPr>
              <a:t> </a:t>
            </a:r>
            <a:r>
              <a:rPr lang="en-US" sz="5600" b="1" dirty="0" err="1">
                <a:solidFill>
                  <a:srgbClr val="002060"/>
                </a:solidFill>
                <a:effectLst/>
              </a:rPr>
              <a:t>đó</a:t>
            </a:r>
            <a:r>
              <a:rPr lang="en-US" sz="5600" b="1" dirty="0">
                <a:solidFill>
                  <a:srgbClr val="002060"/>
                </a:solidFill>
                <a:effectLst/>
              </a:rPr>
              <a:t>.</a:t>
            </a:r>
          </a:p>
        </p:txBody>
      </p:sp>
    </p:spTree>
    <p:extLst>
      <p:ext uri="{BB962C8B-B14F-4D97-AF65-F5344CB8AC3E}">
        <p14:creationId xmlns:p14="http://schemas.microsoft.com/office/powerpoint/2010/main" val="58436121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pPr algn="just"/>
            <a:r>
              <a:rPr lang="en-US" sz="6600" b="1" u="sng" dirty="0" err="1">
                <a:solidFill>
                  <a:srgbClr val="C00000"/>
                </a:solidFill>
                <a:effectLst/>
              </a:rPr>
              <a:t>Đk</a:t>
            </a:r>
            <a:r>
              <a:rPr lang="en-US" sz="6600" b="1" u="sng" dirty="0">
                <a:solidFill>
                  <a:srgbClr val="C00000"/>
                </a:solidFill>
                <a:effectLst/>
              </a:rPr>
              <a:t>:</a:t>
            </a:r>
            <a:r>
              <a:rPr lang="en-US" sz="6600" b="1" dirty="0">
                <a:solidFill>
                  <a:srgbClr val="002060"/>
                </a:solidFill>
                <a:effectLst/>
              </a:rPr>
              <a:t> </a:t>
            </a:r>
            <a:r>
              <a:rPr lang="en-US" sz="7200" b="1" dirty="0" err="1">
                <a:solidFill>
                  <a:srgbClr val="002060"/>
                </a:solidFill>
                <a:effectLst/>
              </a:rPr>
              <a:t>Lạy</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vì</a:t>
            </a:r>
            <a:r>
              <a:rPr lang="en-US" sz="7200" b="1" dirty="0">
                <a:solidFill>
                  <a:srgbClr val="002060"/>
                </a:solidFill>
                <a:effectLst/>
              </a:rPr>
              <a:t> </a:t>
            </a:r>
            <a:r>
              <a:rPr lang="en-US" sz="7200" b="1" dirty="0" err="1">
                <a:solidFill>
                  <a:srgbClr val="002060"/>
                </a:solidFill>
                <a:effectLst/>
              </a:rPr>
              <a:t>Chúa</a:t>
            </a:r>
            <a:r>
              <a:rPr lang="en-US" sz="7200" b="1" dirty="0">
                <a:solidFill>
                  <a:srgbClr val="002060"/>
                </a:solidFill>
                <a:effectLst/>
              </a:rPr>
              <a:t> </a:t>
            </a:r>
            <a:r>
              <a:rPr lang="en-US" sz="7200" b="1" dirty="0" err="1">
                <a:solidFill>
                  <a:srgbClr val="002060"/>
                </a:solidFill>
                <a:effectLst/>
              </a:rPr>
              <a:t>mà</a:t>
            </a:r>
            <a:r>
              <a:rPr lang="en-US" sz="7200" b="1" dirty="0">
                <a:solidFill>
                  <a:srgbClr val="002060"/>
                </a:solidFill>
                <a:effectLst/>
              </a:rPr>
              <a:t> </a:t>
            </a:r>
            <a:r>
              <a:rPr lang="en-US" sz="7200" b="1" dirty="0" err="1">
                <a:solidFill>
                  <a:srgbClr val="002060"/>
                </a:solidFill>
                <a:effectLst/>
              </a:rPr>
              <a:t>lời</a:t>
            </a:r>
            <a:r>
              <a:rPr lang="en-US" sz="7200" b="1" dirty="0">
                <a:solidFill>
                  <a:srgbClr val="002060"/>
                </a:solidFill>
                <a:effectLst/>
              </a:rPr>
              <a:t> con ca </a:t>
            </a:r>
            <a:r>
              <a:rPr lang="en-US" sz="7200" b="1" dirty="0" err="1">
                <a:solidFill>
                  <a:srgbClr val="002060"/>
                </a:solidFill>
                <a:effectLst/>
              </a:rPr>
              <a:t>ngợi</a:t>
            </a:r>
            <a:r>
              <a:rPr lang="en-US" sz="7200" b="1" dirty="0">
                <a:solidFill>
                  <a:srgbClr val="002060"/>
                </a:solidFill>
                <a:effectLst/>
              </a:rPr>
              <a:t> </a:t>
            </a:r>
            <a:r>
              <a:rPr lang="en-US" sz="7200" b="1" dirty="0" err="1">
                <a:solidFill>
                  <a:srgbClr val="002060"/>
                </a:solidFill>
                <a:effectLst/>
              </a:rPr>
              <a:t>đã</a:t>
            </a:r>
            <a:r>
              <a:rPr lang="en-US" sz="7200" b="1" dirty="0">
                <a:solidFill>
                  <a:srgbClr val="002060"/>
                </a:solidFill>
                <a:effectLst/>
              </a:rPr>
              <a:t> </a:t>
            </a:r>
            <a:r>
              <a:rPr lang="en-US" sz="7200" b="1" dirty="0" err="1">
                <a:solidFill>
                  <a:srgbClr val="002060"/>
                </a:solidFill>
                <a:effectLst/>
              </a:rPr>
              <a:t>vang</a:t>
            </a:r>
            <a:r>
              <a:rPr lang="en-US" sz="7200" b="1" dirty="0">
                <a:solidFill>
                  <a:srgbClr val="002060"/>
                </a:solidFill>
                <a:effectLst/>
              </a:rPr>
              <a:t> </a:t>
            </a:r>
            <a:r>
              <a:rPr lang="en-US" sz="7200" b="1" dirty="0" err="1">
                <a:solidFill>
                  <a:srgbClr val="002060"/>
                </a:solidFill>
                <a:effectLst/>
              </a:rPr>
              <a:t>lên</a:t>
            </a:r>
            <a:r>
              <a:rPr lang="en-US" sz="7200" b="1" dirty="0">
                <a:solidFill>
                  <a:srgbClr val="002060"/>
                </a:solidFill>
                <a:effectLst/>
              </a:rPr>
              <a:t> </a:t>
            </a:r>
            <a:r>
              <a:rPr lang="en-US" sz="7200" b="1" dirty="0" err="1">
                <a:solidFill>
                  <a:srgbClr val="002060"/>
                </a:solidFill>
                <a:effectLst/>
              </a:rPr>
              <a:t>trong</a:t>
            </a:r>
            <a:r>
              <a:rPr lang="en-US" sz="7200" b="1" dirty="0">
                <a:solidFill>
                  <a:srgbClr val="002060"/>
                </a:solidFill>
                <a:effectLst/>
              </a:rPr>
              <a:t> </a:t>
            </a:r>
            <a:r>
              <a:rPr lang="en-US" sz="7200" b="1" dirty="0" err="1">
                <a:solidFill>
                  <a:srgbClr val="002060"/>
                </a:solidFill>
                <a:effectLst/>
              </a:rPr>
              <a:t>công</a:t>
            </a:r>
            <a:r>
              <a:rPr lang="en-US" sz="7200" b="1" dirty="0">
                <a:solidFill>
                  <a:srgbClr val="002060"/>
                </a:solidFill>
                <a:effectLst/>
              </a:rPr>
              <a:t> </a:t>
            </a:r>
            <a:r>
              <a:rPr lang="en-US" sz="7200" b="1" dirty="0" err="1">
                <a:solidFill>
                  <a:srgbClr val="002060"/>
                </a:solidFill>
                <a:effectLst/>
              </a:rPr>
              <a:t>hội</a:t>
            </a:r>
            <a:r>
              <a:rPr lang="en-US" sz="7200" b="1" dirty="0">
                <a:solidFill>
                  <a:srgbClr val="002060"/>
                </a:solidFill>
                <a:effectLst/>
              </a:rPr>
              <a:t>.</a:t>
            </a:r>
            <a:endParaRPr lang="en-US" sz="6600" b="1" dirty="0">
              <a:solidFill>
                <a:srgbClr val="002060"/>
              </a:solidFill>
              <a:effectLst/>
            </a:endParaRPr>
          </a:p>
        </p:txBody>
      </p:sp>
    </p:spTree>
    <p:extLst>
      <p:ext uri="{BB962C8B-B14F-4D97-AF65-F5344CB8AC3E}">
        <p14:creationId xmlns:p14="http://schemas.microsoft.com/office/powerpoint/2010/main" val="41565733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normAutofit fontScale="90000"/>
          </a:bodyPr>
          <a:lstStyle/>
          <a:p>
            <a:pPr eaLnBrk="1" hangingPunct="1"/>
            <a:br>
              <a:rPr lang="en-US" dirty="0">
                <a:solidFill>
                  <a:srgbClr val="003399"/>
                </a:solidFill>
                <a:effectLst/>
                <a:latin typeface="+mj-lt"/>
              </a:rPr>
            </a:br>
            <a:endParaRPr lang="en-US" dirty="0">
              <a:solidFill>
                <a:srgbClr val="003399"/>
              </a:solidFill>
              <a:effectLst/>
              <a:latin typeface="+mj-lt"/>
            </a:endParaRPr>
          </a:p>
        </p:txBody>
      </p:sp>
      <p:sp>
        <p:nvSpPr>
          <p:cNvPr id="2051" name="Rectangle 3"/>
          <p:cNvSpPr>
            <a:spLocks noGrp="1" noChangeArrowheads="1"/>
          </p:cNvSpPr>
          <p:nvPr>
            <p:ph type="subTitle" idx="1"/>
          </p:nvPr>
        </p:nvSpPr>
        <p:spPr>
          <a:xfrm>
            <a:off x="0" y="0"/>
            <a:ext cx="9144000" cy="5143500"/>
          </a:xfrm>
        </p:spPr>
        <p:txBody>
          <a:bodyPr anchor="ctr"/>
          <a:lstStyle/>
          <a:p>
            <a:pPr eaLnBrk="1" hangingPunct="1">
              <a:lnSpc>
                <a:spcPct val="120000"/>
              </a:lnSpc>
            </a:pPr>
            <a:endParaRPr lang="en-US" sz="4500" b="1" dirty="0">
              <a:solidFill>
                <a:srgbClr val="FFFF00"/>
              </a:solidFill>
              <a:latin typeface="Tahoma" pitchFamily="34" charset="0"/>
              <a:cs typeface="Tahoma" pitchFamily="34" charset="0"/>
            </a:endParaRPr>
          </a:p>
        </p:txBody>
      </p:sp>
      <p:sp>
        <p:nvSpPr>
          <p:cNvPr id="2052" name="Rectangle 4"/>
          <p:cNvSpPr>
            <a:spLocks noChangeArrowheads="1"/>
          </p:cNvSpPr>
          <p:nvPr/>
        </p:nvSpPr>
        <p:spPr bwMode="auto">
          <a:xfrm>
            <a:off x="3786187" y="16669"/>
            <a:ext cx="261610"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z="1350">
                <a:solidFill>
                  <a:srgbClr val="000000"/>
                </a:solidFill>
              </a:rPr>
              <a:t>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4" name="TextBox 3"/>
          <p:cNvSpPr txBox="1"/>
          <p:nvPr/>
        </p:nvSpPr>
        <p:spPr>
          <a:xfrm>
            <a:off x="304800" y="3943350"/>
            <a:ext cx="8839200" cy="1077218"/>
          </a:xfrm>
          <a:prstGeom prst="rect">
            <a:avLst/>
          </a:prstGeom>
          <a:noFill/>
        </p:spPr>
        <p:txBody>
          <a:bodyPr wrap="square" rtlCol="0">
            <a:spAutoFit/>
          </a:bodyPr>
          <a:lstStyle/>
          <a:p>
            <a:r>
              <a:rPr lang="en-US" sz="3200" dirty="0" err="1">
                <a:solidFill>
                  <a:prstClr val="white"/>
                </a:solidFill>
              </a:rPr>
              <a:t>Bài</a:t>
            </a:r>
            <a:r>
              <a:rPr lang="en-US" sz="3200" dirty="0">
                <a:solidFill>
                  <a:prstClr val="white"/>
                </a:solidFill>
              </a:rPr>
              <a:t> </a:t>
            </a:r>
            <a:r>
              <a:rPr lang="en-US" sz="3200" dirty="0" err="1">
                <a:solidFill>
                  <a:prstClr val="white"/>
                </a:solidFill>
              </a:rPr>
              <a:t>Đọc</a:t>
            </a:r>
            <a:r>
              <a:rPr lang="en-US" sz="3200" dirty="0">
                <a:solidFill>
                  <a:prstClr val="white"/>
                </a:solidFill>
              </a:rPr>
              <a:t> 2</a:t>
            </a:r>
          </a:p>
          <a:p>
            <a:r>
              <a:rPr lang="vi-VN" sz="3200" dirty="0">
                <a:solidFill>
                  <a:prstClr val="white"/>
                </a:solidFill>
              </a:rPr>
              <a:t>Bài trích thư thứ nhất của thánh Gio-an tông đồ.</a:t>
            </a:r>
            <a:endParaRPr lang="en-US" sz="3200" dirty="0">
              <a:solidFill>
                <a:prstClr val="white"/>
              </a:solidFill>
            </a:endParaRPr>
          </a:p>
        </p:txBody>
      </p:sp>
      <p:sp>
        <p:nvSpPr>
          <p:cNvPr id="5" name="TextBox 4"/>
          <p:cNvSpPr txBox="1"/>
          <p:nvPr/>
        </p:nvSpPr>
        <p:spPr>
          <a:xfrm>
            <a:off x="181356" y="895350"/>
            <a:ext cx="8732520" cy="1200329"/>
          </a:xfrm>
          <a:prstGeom prst="rect">
            <a:avLst/>
          </a:prstGeom>
          <a:noFill/>
        </p:spPr>
        <p:txBody>
          <a:bodyPr wrap="square" rtlCol="0">
            <a:spAutoFit/>
          </a:bodyPr>
          <a:lstStyle/>
          <a:p>
            <a:r>
              <a:rPr lang="vi-VN" sz="3600" dirty="0">
                <a:solidFill>
                  <a:srgbClr val="000099"/>
                </a:solidFill>
              </a:rPr>
              <a:t>Đây là điều răn của Chúa : Chúng ta phải tin và phải yêu thương nhau.</a:t>
            </a:r>
            <a:endParaRPr lang="en-US" sz="3600" dirty="0">
              <a:solidFill>
                <a:srgbClr val="000099"/>
              </a:solidFill>
            </a:endParaRPr>
          </a:p>
        </p:txBody>
      </p:sp>
    </p:spTree>
    <p:extLst>
      <p:ext uri="{BB962C8B-B14F-4D97-AF65-F5344CB8AC3E}">
        <p14:creationId xmlns:p14="http://schemas.microsoft.com/office/powerpoint/2010/main" val="41237910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047750"/>
            <a:ext cx="9144000" cy="3352800"/>
          </a:xfrm>
        </p:spPr>
        <p:txBody>
          <a:bodyPr>
            <a:noAutofit/>
          </a:bodyPr>
          <a:lstStyle/>
          <a:p>
            <a:pPr algn="just"/>
            <a:r>
              <a:rPr lang="en-US" sz="5400" b="1" dirty="0" err="1">
                <a:solidFill>
                  <a:srgbClr val="002060"/>
                </a:solidFill>
                <a:effectLst/>
              </a:rPr>
              <a:t>Chúa</a:t>
            </a:r>
            <a:r>
              <a:rPr lang="en-US" sz="5400" b="1" dirty="0">
                <a:solidFill>
                  <a:srgbClr val="002060"/>
                </a:solidFill>
                <a:effectLst/>
              </a:rPr>
              <a:t> </a:t>
            </a:r>
            <a:r>
              <a:rPr lang="en-US" sz="5400" b="1" dirty="0" err="1">
                <a:solidFill>
                  <a:srgbClr val="002060"/>
                </a:solidFill>
                <a:effectLst/>
              </a:rPr>
              <a:t>nói</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t>
            </a:r>
            <a:r>
              <a:rPr lang="en-US" sz="5400" b="1" dirty="0" err="1">
                <a:solidFill>
                  <a:srgbClr val="002060"/>
                </a:solidFill>
                <a:effectLst/>
              </a:rPr>
              <a:t>hãy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a:t>
            </a:r>
            <a:r>
              <a:rPr lang="en-US" sz="5400" b="1" dirty="0" err="1">
                <a:solidFill>
                  <a:srgbClr val="002060"/>
                </a:solidFill>
                <a:effectLst/>
              </a:rPr>
              <a:t>và</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các</a:t>
            </a:r>
            <a:r>
              <a:rPr lang="en-US" sz="5400" b="1" dirty="0">
                <a:solidFill>
                  <a:srgbClr val="002060"/>
                </a:solidFill>
                <a:effectLst/>
              </a:rPr>
              <a:t> con. Ai ở </a:t>
            </a:r>
            <a:r>
              <a:rPr lang="en-US" sz="5400" b="1" dirty="0" err="1">
                <a:solidFill>
                  <a:srgbClr val="002060"/>
                </a:solidFill>
                <a:effectLst/>
              </a:rPr>
              <a:t>trong</a:t>
            </a:r>
            <a:r>
              <a:rPr lang="en-US" sz="5400" b="1" dirty="0">
                <a:solidFill>
                  <a:srgbClr val="002060"/>
                </a:solidFill>
                <a:effectLst/>
              </a:rPr>
              <a:t> </a:t>
            </a:r>
            <a:r>
              <a:rPr lang="en-US" sz="5400" b="1" dirty="0" err="1">
                <a:solidFill>
                  <a:srgbClr val="002060"/>
                </a:solidFill>
                <a:effectLst/>
              </a:rPr>
              <a:t>Thầy</a:t>
            </a:r>
            <a:r>
              <a:rPr lang="en-US" sz="5400" b="1" dirty="0">
                <a:solidFill>
                  <a:srgbClr val="002060"/>
                </a:solidFill>
                <a:effectLst/>
              </a:rPr>
              <a:t> </a:t>
            </a:r>
            <a:r>
              <a:rPr lang="en-US" sz="5400" b="1" dirty="0" err="1">
                <a:solidFill>
                  <a:srgbClr val="002060"/>
                </a:solidFill>
                <a:effectLst/>
              </a:rPr>
              <a:t>sẽ</a:t>
            </a:r>
            <a:r>
              <a:rPr lang="en-US" sz="5400" b="1" dirty="0">
                <a:solidFill>
                  <a:srgbClr val="002060"/>
                </a:solidFill>
                <a:effectLst/>
              </a:rPr>
              <a:t> </a:t>
            </a:r>
            <a:r>
              <a:rPr lang="en-US" sz="5400" b="1" dirty="0" err="1">
                <a:solidFill>
                  <a:srgbClr val="002060"/>
                </a:solidFill>
                <a:effectLst/>
              </a:rPr>
              <a:t>sinh</a:t>
            </a:r>
            <a:r>
              <a:rPr lang="en-US" sz="5400" b="1" dirty="0">
                <a:solidFill>
                  <a:srgbClr val="002060"/>
                </a:solidFill>
                <a:effectLst/>
              </a:rPr>
              <a:t> </a:t>
            </a:r>
            <a:r>
              <a:rPr lang="en-US" sz="5400" b="1" dirty="0" err="1">
                <a:solidFill>
                  <a:srgbClr val="002060"/>
                </a:solidFill>
                <a:effectLst/>
              </a:rPr>
              <a:t>hoa</a:t>
            </a:r>
            <a:r>
              <a:rPr lang="en-US" sz="5400" b="1" dirty="0">
                <a:solidFill>
                  <a:srgbClr val="002060"/>
                </a:solidFill>
                <a:effectLst/>
              </a:rPr>
              <a:t> </a:t>
            </a:r>
            <a:r>
              <a:rPr lang="en-US" sz="5400" b="1" dirty="0" err="1">
                <a:solidFill>
                  <a:srgbClr val="002060"/>
                </a:solidFill>
                <a:effectLst/>
              </a:rPr>
              <a:t>trái</a:t>
            </a:r>
            <a:r>
              <a:rPr lang="en-US" sz="5400" b="1" dirty="0">
                <a:solidFill>
                  <a:srgbClr val="002060"/>
                </a:solidFill>
                <a:effectLst/>
              </a:rPr>
              <a:t> </a:t>
            </a:r>
            <a:r>
              <a:rPr lang="en-US" sz="5400" b="1" dirty="0" err="1">
                <a:solidFill>
                  <a:srgbClr val="002060"/>
                </a:solidFill>
                <a:effectLst/>
              </a:rPr>
              <a:t>ngàn</a:t>
            </a:r>
            <a:r>
              <a:rPr lang="en-US" sz="5400" b="1" dirty="0">
                <a:solidFill>
                  <a:srgbClr val="002060"/>
                </a:solidFill>
                <a:effectLst/>
              </a:rPr>
              <a:t> </a:t>
            </a:r>
            <a:r>
              <a:rPr lang="en-US" sz="5400" b="1" dirty="0" err="1">
                <a:solidFill>
                  <a:srgbClr val="002060"/>
                </a:solidFill>
                <a:effectLst/>
              </a:rPr>
              <a:t>muôn</a:t>
            </a:r>
            <a:r>
              <a:rPr lang="en-US" sz="5400" b="1" dirty="0">
                <a:solidFill>
                  <a:srgbClr val="002060"/>
                </a:solidFill>
                <a:effectLst/>
              </a:rPr>
              <a:t>. </a:t>
            </a:r>
            <a:endParaRPr lang="en-US" sz="6600" b="1" dirty="0">
              <a:solidFill>
                <a:srgbClr val="002060"/>
              </a:solidFill>
              <a:effectLst/>
            </a:endParaRPr>
          </a:p>
        </p:txBody>
      </p:sp>
      <p:sp>
        <p:nvSpPr>
          <p:cNvPr id="3" name="Rectangle 2"/>
          <p:cNvSpPr/>
          <p:nvPr/>
        </p:nvSpPr>
        <p:spPr>
          <a:xfrm>
            <a:off x="76200" y="133350"/>
            <a:ext cx="4191000" cy="646331"/>
          </a:xfrm>
          <a:prstGeom prst="rect">
            <a:avLst/>
          </a:prstGeom>
        </p:spPr>
        <p:txBody>
          <a:bodyPr wrap="square">
            <a:spAutoFit/>
          </a:bodyPr>
          <a:lstStyle/>
          <a:p>
            <a:r>
              <a:rPr lang="en-US" sz="3600" b="1" u="sng" dirty="0">
                <a:solidFill>
                  <a:srgbClr val="C00000"/>
                </a:solidFill>
              </a:rPr>
              <a:t>Alleluia-Alleluia: </a:t>
            </a:r>
          </a:p>
        </p:txBody>
      </p:sp>
      <p:sp>
        <p:nvSpPr>
          <p:cNvPr id="4" name="Rectangle 3"/>
          <p:cNvSpPr/>
          <p:nvPr/>
        </p:nvSpPr>
        <p:spPr>
          <a:xfrm>
            <a:off x="6705600" y="4497169"/>
            <a:ext cx="2053767" cy="646331"/>
          </a:xfrm>
          <a:prstGeom prst="rect">
            <a:avLst/>
          </a:prstGeom>
        </p:spPr>
        <p:txBody>
          <a:bodyPr wrap="none">
            <a:spAutoFit/>
          </a:bodyPr>
          <a:lstStyle/>
          <a:p>
            <a:pPr algn="r"/>
            <a:r>
              <a:rPr lang="en-US" sz="3600" b="1" dirty="0">
                <a:solidFill>
                  <a:srgbClr val="C00000"/>
                </a:solidFill>
              </a:rPr>
              <a:t>Alleluia… </a:t>
            </a:r>
          </a:p>
        </p:txBody>
      </p:sp>
    </p:spTree>
    <p:extLst>
      <p:ext uri="{BB962C8B-B14F-4D97-AF65-F5344CB8AC3E}">
        <p14:creationId xmlns:p14="http://schemas.microsoft.com/office/powerpoint/2010/main" val="36375923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762"/>
            <a:ext cx="9144000" cy="5133975"/>
          </a:xfrm>
          <a:prstGeom prst="rect">
            <a:avLst/>
          </a:prstGeom>
        </p:spPr>
      </p:pic>
    </p:spTree>
    <p:extLst>
      <p:ext uri="{BB962C8B-B14F-4D97-AF65-F5344CB8AC3E}">
        <p14:creationId xmlns:p14="http://schemas.microsoft.com/office/powerpoint/2010/main" val="19110332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2656792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1"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305188286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Tôi tin kính một Thiên Chúa là Cha toàn năng, </a:t>
            </a:r>
            <a:r>
              <a:rPr lang="vi-VN" sz="6600" b="1" dirty="0">
                <a:solidFill>
                  <a:srgbClr val="002060"/>
                </a:solidFill>
                <a:effectLst/>
                <a:latin typeface="+mj-lt"/>
                <a:cs typeface="Times New Roman" pitchFamily="18" charset="0"/>
              </a:rPr>
              <a:t>Đấng tạo thành trời đất, muôn vật hữu hình và vô hình.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973161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300" b="1" u="sng" dirty="0">
                <a:solidFill>
                  <a:srgbClr val="FF0000"/>
                </a:solidFill>
                <a:effectLst/>
                <a:ea typeface="Tahoma" pitchFamily="34" charset="0"/>
                <a:cs typeface="Times New Roman" pitchFamily="18" charset="0"/>
              </a:rPr>
              <a:t>Tk1:</a:t>
            </a:r>
            <a:r>
              <a:rPr lang="en-US" sz="5300" b="1" dirty="0">
                <a:solidFill>
                  <a:srgbClr val="FF0000"/>
                </a:solidFill>
                <a:effectLst/>
                <a:ea typeface="Tahoma" pitchFamily="34" charset="0"/>
                <a:cs typeface="Times New Roman" pitchFamily="18" charset="0"/>
              </a:rPr>
              <a:t> </a:t>
            </a:r>
            <a:r>
              <a:rPr lang="vi-VN" sz="5300" b="1" dirty="0">
                <a:solidFill>
                  <a:srgbClr val="002060"/>
                </a:solidFill>
                <a:effectLst/>
              </a:rPr>
              <a:t>Đây ánh sáng khởi nguyên từ ánh sáng, là hào quang bởi Thiên Chúa sinh thành, khi vũ trụ chưa nên hình nên dạng, đã có Ngài rực chiếu giữa u minh.</a:t>
            </a:r>
            <a:endParaRPr lang="en-US" sz="5300" b="1" u="sng" dirty="0">
              <a:solidFill>
                <a:srgbClr val="002060"/>
              </a:solidFill>
              <a:effectLst/>
              <a:ea typeface="Tahoma" pitchFamily="34" charset="0"/>
              <a:cs typeface="Times New Roman" pitchFamily="18" charset="0"/>
            </a:endParaRPr>
          </a:p>
        </p:txBody>
      </p:sp>
    </p:spTree>
    <p:extLst>
      <p:ext uri="{BB962C8B-B14F-4D97-AF65-F5344CB8AC3E}">
        <p14:creationId xmlns:p14="http://schemas.microsoft.com/office/powerpoint/2010/main" val="32350016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1" dirty="0" err="1">
                <a:solidFill>
                  <a:srgbClr val="002060"/>
                </a:solidFill>
                <a:effectLst/>
                <a:latin typeface="+mj-lt"/>
                <a:cs typeface="Times New Roman" pitchFamily="18" charset="0"/>
              </a:rPr>
              <a:t>Tôi</a:t>
            </a:r>
            <a:r>
              <a:rPr lang="en-US" sz="6600" b="1" dirty="0">
                <a:solidFill>
                  <a:srgbClr val="002060"/>
                </a:solidFill>
                <a:effectLst/>
                <a:latin typeface="+mj-lt"/>
                <a:cs typeface="Times New Roman" pitchFamily="18" charset="0"/>
              </a:rPr>
              <a:t> tin </a:t>
            </a:r>
            <a:r>
              <a:rPr lang="en-US" sz="6600" b="1" dirty="0" err="1">
                <a:solidFill>
                  <a:srgbClr val="002060"/>
                </a:solidFill>
                <a:effectLst/>
                <a:latin typeface="+mj-lt"/>
                <a:cs typeface="Times New Roman" pitchFamily="18" charset="0"/>
              </a:rPr>
              <a:t>kính</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Giêsu</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Kitô</a:t>
            </a:r>
            <a:r>
              <a:rPr lang="en-US" sz="6600" b="1" dirty="0">
                <a:solidFill>
                  <a:srgbClr val="002060"/>
                </a:solidFill>
                <a:effectLst/>
                <a:latin typeface="+mj-lt"/>
                <a:cs typeface="Times New Roman" pitchFamily="18" charset="0"/>
              </a:rPr>
              <a:t>, Con </a:t>
            </a:r>
            <a:r>
              <a:rPr lang="en-US" sz="6600" b="1" dirty="0" err="1">
                <a:solidFill>
                  <a:srgbClr val="002060"/>
                </a:solidFill>
                <a:effectLst/>
                <a:latin typeface="+mj-lt"/>
                <a:cs typeface="Times New Roman" pitchFamily="18" charset="0"/>
              </a:rPr>
              <a:t>Một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Sinh bởi Đức Chúa Cha từ trước muôn đời. </a:t>
            </a:r>
            <a:endParaRPr lang="en-US" sz="66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9289843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Người là Thiên Chúa bởi Thiên Chúa, Ánh Sáng bởi Ánh Sáng,</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bởi</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Thiên</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Chúa</a:t>
            </a:r>
            <a:r>
              <a:rPr lang="en-US" sz="6600" b="1" dirty="0">
                <a:solidFill>
                  <a:srgbClr val="002060"/>
                </a:solidFill>
                <a:effectLst/>
                <a:latin typeface="+mj-lt"/>
                <a:cs typeface="Times New Roman" pitchFamily="18" charset="0"/>
              </a:rPr>
              <a:t> </a:t>
            </a:r>
            <a:r>
              <a:rPr lang="en-US" sz="6600" b="1" dirty="0" err="1">
                <a:solidFill>
                  <a:srgbClr val="002060"/>
                </a:solidFill>
                <a:effectLst/>
                <a:latin typeface="+mj-lt"/>
                <a:cs typeface="Times New Roman" pitchFamily="18" charset="0"/>
              </a:rPr>
              <a:t>thật</a:t>
            </a:r>
            <a:r>
              <a:rPr lang="en-US" sz="6600" b="1" dirty="0">
                <a:solidFill>
                  <a:srgbClr val="002060"/>
                </a:solidFill>
                <a:effectLst/>
                <a:latin typeface="+mj-lt"/>
                <a:cs typeface="Times New Roman" pitchFamily="18" charset="0"/>
              </a:rPr>
              <a:t>,</a:t>
            </a:r>
          </a:p>
        </p:txBody>
      </p:sp>
    </p:spTree>
    <p:extLst>
      <p:ext uri="{BB962C8B-B14F-4D97-AF65-F5344CB8AC3E}">
        <p14:creationId xmlns:p14="http://schemas.microsoft.com/office/powerpoint/2010/main" val="41213797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rPr>
              <a:t>được sinh ra mà không phải được tạo thành, đồng bản thể với Đức Chúa Cha: nhờ Người mà muôn vật được tạo thành.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67624074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1" dirty="0">
                <a:solidFill>
                  <a:srgbClr val="002060"/>
                </a:solidFill>
                <a:effectLst/>
                <a:latin typeface="+mj-lt"/>
              </a:rPr>
              <a:t>Vì loài người chúng ta và để cứu độ chúng ta,</a:t>
            </a:r>
            <a:r>
              <a:rPr lang="en-US" sz="7200" b="1" dirty="0">
                <a:solidFill>
                  <a:srgbClr val="002060"/>
                </a:solidFill>
                <a:effectLst/>
                <a:latin typeface="+mj-lt"/>
              </a:rPr>
              <a:t> </a:t>
            </a:r>
            <a:r>
              <a:rPr lang="vi-VN" sz="7200" b="1" dirty="0">
                <a:solidFill>
                  <a:srgbClr val="002060"/>
                </a:solidFill>
                <a:effectLst/>
                <a:latin typeface="+mj-lt"/>
                <a:cs typeface="Times New Roman" pitchFamily="18" charset="0"/>
              </a:rPr>
              <a:t>Người đã từ trời xuống thế. </a:t>
            </a:r>
            <a:endParaRPr lang="en-US" sz="72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266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603965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1" dirty="0">
                <a:solidFill>
                  <a:srgbClr val="002060"/>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335036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1" dirty="0">
                <a:solidFill>
                  <a:srgbClr val="002060"/>
                </a:solidFill>
                <a:effectLst/>
                <a:latin typeface="+mj-lt"/>
              </a:rPr>
              <a:t>Người lên trời, ngự bên hữu Đức Chúa Cha, và Người sẽ lại đến trong vinh quang để phán xét kẻ sống và kẻ chết, Nước Người sẽ không bao giờ cùng.</a:t>
            </a:r>
            <a:endParaRPr lang="en-US" sz="53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2208651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1" dirty="0">
                <a:solidFill>
                  <a:srgbClr val="002060"/>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51802893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1" dirty="0">
                <a:solidFill>
                  <a:srgbClr val="002060"/>
                </a:solidFill>
                <a:effectLst/>
                <a:latin typeface="+mj-lt"/>
              </a:rPr>
              <a:t>Người được phụng thờ và tôn vinh cùng với Đức Chúa Cha và Đức Chúa Con: Người đã dùng các tiên tri mà phán dạy. </a:t>
            </a:r>
            <a:endParaRPr lang="en-US" sz="6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67761391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1" dirty="0">
                <a:solidFill>
                  <a:srgbClr val="002060"/>
                </a:solidFill>
                <a:effectLst/>
                <a:latin typeface="+mj-lt"/>
              </a:rPr>
              <a:t>Tôi tin Hội Thánh duy nhất thánh thiện công giáo và tông truyền.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00072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1" dirty="0">
                <a:solidFill>
                  <a:srgbClr val="002060"/>
                </a:solidFill>
                <a:effectLst/>
                <a:latin typeface="+mj-lt"/>
              </a:rPr>
              <a:t>Liên kết trong tình mến đoàn con đến hát mừng cùng vang tiếng chúc tụng quyền năng Chúa.</a:t>
            </a:r>
            <a:endParaRPr lang="en-US" sz="60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242162744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1" dirty="0">
                <a:solidFill>
                  <a:srgbClr val="002060"/>
                </a:solidFill>
                <a:effectLst/>
                <a:latin typeface="+mj-lt"/>
                <a:cs typeface="Times New Roman" pitchFamily="18" charset="0"/>
              </a:rPr>
              <a:t>Tôi tuyên xưng có một Phép Rửa để tha tội. Tôi trông đợi kẻ chết sống lại và sự</a:t>
            </a:r>
            <a:r>
              <a:rPr lang="en-US" sz="6600" b="1" dirty="0">
                <a:solidFill>
                  <a:srgbClr val="002060"/>
                </a:solidFill>
                <a:effectLst/>
                <a:latin typeface="+mj-lt"/>
                <a:cs typeface="Times New Roman" pitchFamily="18" charset="0"/>
              </a:rPr>
              <a:t> </a:t>
            </a:r>
            <a:r>
              <a:rPr lang="vi-VN" sz="6600" b="1" dirty="0">
                <a:solidFill>
                  <a:srgbClr val="002060"/>
                </a:solidFill>
                <a:effectLst/>
                <a:latin typeface="+mj-lt"/>
                <a:cs typeface="Times New Roman" pitchFamily="18" charset="0"/>
              </a:rPr>
              <a:t>sống đời sau. </a:t>
            </a:r>
            <a:r>
              <a:rPr lang="vi-VN" sz="6600" b="1" dirty="0">
                <a:solidFill>
                  <a:srgbClr val="FF0000"/>
                </a:solidFill>
                <a:effectLst/>
                <a:latin typeface="+mj-lt"/>
                <a:cs typeface="Times New Roman" pitchFamily="18" charset="0"/>
              </a:rPr>
              <a:t>Amen.</a:t>
            </a:r>
            <a:endParaRPr lang="en-US" sz="6600" b="1"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5502031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a:xfrm>
            <a:off x="1219200" y="209550"/>
            <a:ext cx="7772400" cy="1102519"/>
          </a:xfrm>
        </p:spPr>
        <p:txBody>
          <a:bodyPr/>
          <a:lstStyle/>
          <a:p>
            <a:r>
              <a:rPr lang="en-US" dirty="0">
                <a:solidFill>
                  <a:schemeClr val="accent6">
                    <a:lumMod val="50000"/>
                  </a:schemeClr>
                </a:solidFill>
                <a:effectLst/>
              </a:rPr>
              <a:t>LỜI NGUYỆN TÍN HỮU</a:t>
            </a:r>
          </a:p>
        </p:txBody>
      </p:sp>
      <p:sp>
        <p:nvSpPr>
          <p:cNvPr id="4" name="Rectangle 3"/>
          <p:cNvSpPr/>
          <p:nvPr/>
        </p:nvSpPr>
        <p:spPr>
          <a:xfrm>
            <a:off x="2438400" y="1504950"/>
            <a:ext cx="6477000" cy="1569660"/>
          </a:xfrm>
          <a:prstGeom prst="rect">
            <a:avLst/>
          </a:prstGeom>
        </p:spPr>
        <p:txBody>
          <a:bodyPr wrap="square">
            <a:spAutoFit/>
          </a:bodyPr>
          <a:lstStyle/>
          <a:p>
            <a:r>
              <a:rPr lang="vi-VN" sz="3200" dirty="0">
                <a:solidFill>
                  <a:prstClr val="black"/>
                </a:solidFill>
              </a:rPr>
              <a:t>Chúa Giêsu dùng hình ảnh cây nho và cành nho, để nói lên sự hiệp nhất giữa Kitô hữu chúng ta với Chúa.</a:t>
            </a:r>
            <a:endParaRPr lang="en-US" sz="3200" dirty="0">
              <a:solidFill>
                <a:prstClr val="black"/>
              </a:solidFill>
            </a:endParaRPr>
          </a:p>
        </p:txBody>
      </p:sp>
    </p:spTree>
    <p:extLst>
      <p:ext uri="{BB962C8B-B14F-4D97-AF65-F5344CB8AC3E}">
        <p14:creationId xmlns:p14="http://schemas.microsoft.com/office/powerpoint/2010/main" val="57412241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60099989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rmAutofit/>
          </a:bodyPr>
          <a:lstStyle/>
          <a:p>
            <a:pPr marL="27385" indent="0" algn="ctr">
              <a:lnSpc>
                <a:spcPct val="120000"/>
              </a:lnSpc>
              <a:buNone/>
            </a:pPr>
            <a:endParaRPr lang="en-US" altLang="en-US" sz="2100" b="1" u="sng"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en-US" altLang="en-US" sz="6600" b="1" u="sng" dirty="0">
                <a:solidFill>
                  <a:srgbClr val="FF0000"/>
                </a:solidFill>
                <a:effectLst/>
                <a:latin typeface="+mj-lt"/>
                <a:ea typeface="Tahoma" panose="020B0604030504040204" pitchFamily="34" charset="0"/>
                <a:cs typeface="Times New Roman" panose="02020603050405020304" pitchFamily="18" charset="0"/>
              </a:rPr>
              <a:t>Ca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Dâng</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r>
              <a:rPr lang="en-US" altLang="en-US" sz="6600" b="1" u="sng" dirty="0" err="1">
                <a:solidFill>
                  <a:srgbClr val="FF0000"/>
                </a:solidFill>
                <a:effectLst/>
                <a:latin typeface="+mj-lt"/>
                <a:ea typeface="Tahoma" panose="020B0604030504040204" pitchFamily="34" charset="0"/>
                <a:cs typeface="Times New Roman" panose="02020603050405020304" pitchFamily="18" charset="0"/>
              </a:rPr>
              <a:t>Lễ</a:t>
            </a:r>
            <a:r>
              <a:rPr lang="en-US" altLang="en-US" sz="6600" b="1" u="sng" dirty="0">
                <a:solidFill>
                  <a:srgbClr val="FF0000"/>
                </a:solidFill>
                <a:effectLst/>
                <a:latin typeface="+mj-lt"/>
                <a:ea typeface="Tahoma" panose="020B0604030504040204" pitchFamily="34" charset="0"/>
                <a:cs typeface="Times New Roman" panose="02020603050405020304" pitchFamily="18" charset="0"/>
              </a:rPr>
              <a:t> </a:t>
            </a:r>
          </a:p>
          <a:p>
            <a:pPr marL="27385" indent="0" algn="ctr">
              <a:lnSpc>
                <a:spcPct val="120000"/>
              </a:lnSpc>
              <a:buNone/>
            </a:pPr>
            <a:r>
              <a:rPr lang="en-US" altLang="en-US" sz="8800" b="1" dirty="0">
                <a:solidFill>
                  <a:srgbClr val="FF0000"/>
                </a:solidFill>
                <a:effectLst/>
                <a:latin typeface="+mj-lt"/>
                <a:ea typeface="Tahoma" panose="020B0604030504040204" pitchFamily="34" charset="0"/>
                <a:cs typeface="Times New Roman" panose="02020603050405020304" pitchFamily="18" charset="0"/>
              </a:rPr>
              <a:t>  </a:t>
            </a:r>
            <a:r>
              <a:rPr lang="en-US" altLang="en-US" sz="8800" b="1" dirty="0" err="1">
                <a:solidFill>
                  <a:srgbClr val="FF0000"/>
                </a:solidFill>
                <a:effectLst/>
                <a:latin typeface="+mj-lt"/>
                <a:ea typeface="Tahoma" panose="020B0604030504040204" pitchFamily="34" charset="0"/>
                <a:cs typeface="Times New Roman" panose="02020603050405020304" pitchFamily="18" charset="0"/>
              </a:rPr>
              <a:t>Dâng</a:t>
            </a:r>
            <a:r>
              <a:rPr lang="vi-VN" altLang="en-US" sz="8800" b="1" dirty="0">
                <a:solidFill>
                  <a:srgbClr val="FF0000"/>
                </a:solidFill>
                <a:latin typeface="+mj-lt"/>
                <a:ea typeface="Tahoma" panose="020B0604030504040204" pitchFamily="34" charset="0"/>
                <a:cs typeface="Times New Roman" panose="02020603050405020304" pitchFamily="18" charset="0"/>
              </a:rPr>
              <a:t> 2</a:t>
            </a:r>
            <a:endParaRPr lang="vi-VN" altLang="en-US" sz="8800" b="1" dirty="0">
              <a:solidFill>
                <a:srgbClr val="FF0000"/>
              </a:solidFill>
              <a:effectLst/>
              <a:latin typeface="+mj-lt"/>
              <a:ea typeface="Tahoma" panose="020B0604030504040204" pitchFamily="34" charset="0"/>
              <a:cs typeface="Times New Roman" panose="02020603050405020304" pitchFamily="18" charset="0"/>
            </a:endParaRPr>
          </a:p>
          <a:p>
            <a:pPr marL="27385" indent="0" algn="ctr">
              <a:lnSpc>
                <a:spcPct val="120000"/>
              </a:lnSpc>
              <a:buNone/>
            </a:pPr>
            <a:r>
              <a:rPr lang="vi-VN" altLang="en-US" sz="4400" b="1" i="1" dirty="0">
                <a:solidFill>
                  <a:srgbClr val="FF0000"/>
                </a:solidFill>
                <a:effectLst/>
                <a:latin typeface="+mj-lt"/>
                <a:ea typeface="Tahoma" panose="020B0604030504040204" pitchFamily="34" charset="0"/>
                <a:cs typeface="Times New Roman" panose="02020603050405020304" pitchFamily="18" charset="0"/>
              </a:rPr>
              <a:t>Nguyễn Duy</a:t>
            </a:r>
            <a:endParaRPr lang="en-US" altLang="en-US" sz="4400" b="1" i="1" dirty="0">
              <a:solidFill>
                <a:srgbClr val="FF000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id="{6B7DA73B-8E3F-4CC3-A177-C77B30DE89C9}"/>
              </a:ext>
            </a:extLst>
          </p:cNvPr>
          <p:cNvSpPr>
            <a:spLocks noGrp="1" noChangeArrowheads="1"/>
          </p:cNvSpPr>
          <p:nvPr>
            <p:ph idx="1"/>
          </p:nvPr>
        </p:nvSpPr>
        <p:spPr>
          <a:xfrm>
            <a:off x="0" y="0"/>
            <a:ext cx="9144000" cy="5143500"/>
          </a:xfrm>
        </p:spPr>
        <p:txBody>
          <a:bodyPr>
            <a:noAutofit/>
          </a:bodyPr>
          <a:lstStyle/>
          <a:p>
            <a:pPr marL="27385" indent="0" algn="just">
              <a:buNone/>
            </a:pPr>
            <a:r>
              <a:rPr lang="en-US" altLang="en-US" sz="5100" b="1" u="sng" dirty="0">
                <a:solidFill>
                  <a:srgbClr val="FF0000"/>
                </a:solidFill>
                <a:effectLst/>
                <a:latin typeface="+mj-lt"/>
                <a:ea typeface="Tahoma" panose="020B0604030504040204" pitchFamily="34" charset="0"/>
                <a:cs typeface="Times New Roman" panose="02020603050405020304" pitchFamily="18" charset="0"/>
              </a:rPr>
              <a:t>Tk1:</a:t>
            </a:r>
            <a:r>
              <a:rPr lang="en-US" altLang="en-US" sz="5100" b="1" dirty="0">
                <a:solidFill>
                  <a:srgbClr val="003399"/>
                </a:solidFill>
                <a:effectLst/>
                <a:latin typeface="+mj-lt"/>
                <a:ea typeface="Tahoma" panose="020B0604030504040204" pitchFamily="34" charset="0"/>
                <a:cs typeface="Times New Roman" panose="02020603050405020304" pitchFamily="18" charset="0"/>
              </a:rPr>
              <a:t> </a:t>
            </a:r>
            <a:r>
              <a:rPr lang="vi-VN" sz="5100" b="1" dirty="0">
                <a:solidFill>
                  <a:srgbClr val="002060"/>
                </a:solidFill>
                <a:effectLst/>
                <a:latin typeface="+mj-lt"/>
              </a:rPr>
              <a:t>Con xin tiến dâng rượu bánh nơi nương đồng. Do bông lúa thơm và nho chín sạch trong. Đôi tay tháng ngày gắng công vun trồng. Của lễ tỏa hương quyện áng mây hồng.</a:t>
            </a:r>
            <a:endParaRPr lang="en-US" altLang="en-US" sz="51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309238206"/>
      </p:ext>
    </p:extLst>
  </p:cSld>
  <p:clrMapOvr>
    <a:masterClrMapping/>
  </p:clrMapOvr>
  <p:transition spd="slow"/>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latin typeface="+mj-lt"/>
                <a:ea typeface="Tahoma" panose="020B0604030504040204" pitchFamily="34" charset="0"/>
                <a:cs typeface="Times New Roman" panose="02020603050405020304" pitchFamily="18" charset="0"/>
              </a:rPr>
              <a:t> </a:t>
            </a:r>
            <a:r>
              <a:rPr lang="vi-VN" sz="4400" b="1" dirty="0">
                <a:solidFill>
                  <a:srgbClr val="002060"/>
                </a:solidFill>
                <a:effectLst/>
              </a:rPr>
              <a:t>Con xin dâng Ngài này hiến lễ tinh tuyền. Cùng tiếng ngợi ca một tình khúc dịu êm. Xin Cha thương nhận trọn niềm con yêu mến. Đến muôn đời nguyện thề không dám quên.</a:t>
            </a:r>
            <a:endParaRPr lang="en-US" altLang="en-US" sz="4400" b="1" u="sng" dirty="0">
              <a:solidFill>
                <a:srgbClr val="002060"/>
              </a:solidFill>
              <a:effectLst/>
              <a:latin typeface="+mj-lt"/>
              <a:ea typeface="Tahoma" panose="020B0604030504040204" pitchFamily="34" charset="0"/>
              <a:cs typeface="Times New Roman" panose="02020603050405020304" pitchFamily="18" charset="0"/>
            </a:endParaRPr>
          </a:p>
        </p:txBody>
      </p:sp>
    </p:spTree>
  </p:cSld>
  <p:clrMapOvr>
    <a:masterClrMapping/>
  </p:clrMapOvr>
  <p:transition spd="slow"/>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4600" b="1" u="sng" dirty="0">
                <a:solidFill>
                  <a:srgbClr val="FF0000"/>
                </a:solidFill>
                <a:effectLst/>
                <a:latin typeface="+mj-lt"/>
                <a:ea typeface="Tahoma" panose="020B0604030504040204" pitchFamily="34" charset="0"/>
                <a:cs typeface="Times New Roman" panose="02020603050405020304" pitchFamily="18" charset="0"/>
              </a:rPr>
              <a:t>Tk2:</a:t>
            </a:r>
            <a:r>
              <a:rPr lang="en-US" altLang="en-US" sz="4600" b="1" dirty="0">
                <a:solidFill>
                  <a:srgbClr val="003399"/>
                </a:solidFill>
                <a:effectLst/>
                <a:latin typeface="+mj-lt"/>
                <a:ea typeface="Tahoma" panose="020B0604030504040204" pitchFamily="34" charset="0"/>
                <a:cs typeface="Times New Roman" panose="02020603050405020304" pitchFamily="18" charset="0"/>
              </a:rPr>
              <a:t> </a:t>
            </a:r>
            <a:r>
              <a:rPr lang="vi-VN" sz="4600" b="1" dirty="0">
                <a:solidFill>
                  <a:srgbClr val="002060"/>
                </a:solidFill>
                <a:effectLst/>
              </a:rPr>
              <a:t>Con xin tiến dâng trọn xác thân linh hồn. Con xin tiến dâng hợp với bánh rượu ngon. Xin thương chúc lành lễ dâng chân thành. Rượu Bánh trở nên nguồn sống nhân trần.</a:t>
            </a:r>
            <a:endParaRPr lang="en-US" altLang="en-US" sz="46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09901089"/>
      </p:ext>
    </p:extLst>
  </p:cSld>
  <p:clrMapOvr>
    <a:masterClrMapping/>
  </p:clrMapOvr>
  <p:transition spd="slow"/>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id="{5E3AA635-2CFD-4660-8444-44AAA119DC52}"/>
              </a:ext>
            </a:extLst>
          </p:cNvPr>
          <p:cNvSpPr>
            <a:spLocks noGrp="1" noChangeArrowheads="1"/>
          </p:cNvSpPr>
          <p:nvPr>
            <p:ph idx="1"/>
          </p:nvPr>
        </p:nvSpPr>
        <p:spPr>
          <a:xfrm>
            <a:off x="0" y="0"/>
            <a:ext cx="9144000" cy="5143500"/>
          </a:xfrm>
        </p:spPr>
        <p:txBody>
          <a:bodyPr>
            <a:noAutofit/>
          </a:bodyPr>
          <a:lstStyle/>
          <a:p>
            <a:pPr marL="27385" indent="0" algn="just">
              <a:lnSpc>
                <a:spcPct val="120000"/>
              </a:lnSpc>
              <a:buNone/>
            </a:pPr>
            <a:r>
              <a:rPr lang="en-US" altLang="en-US" sz="5400" b="1"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5400" b="1" u="sng" dirty="0">
                <a:solidFill>
                  <a:srgbClr val="FF0000"/>
                </a:solidFill>
                <a:effectLst/>
                <a:latin typeface="+mj-lt"/>
                <a:ea typeface="Tahoma" panose="020B0604030504040204" pitchFamily="34" charset="0"/>
                <a:cs typeface="Times New Roman" panose="02020603050405020304" pitchFamily="18" charset="0"/>
              </a:rPr>
              <a:t>:</a:t>
            </a:r>
            <a:r>
              <a:rPr lang="en-US" altLang="en-US" sz="5400" b="1" dirty="0">
                <a:solidFill>
                  <a:srgbClr val="003399"/>
                </a:solidFill>
                <a:effectLst/>
                <a:latin typeface="+mj-lt"/>
                <a:ea typeface="Tahoma" panose="020B0604030504040204" pitchFamily="34" charset="0"/>
                <a:cs typeface="Times New Roman" panose="02020603050405020304" pitchFamily="18" charset="0"/>
              </a:rPr>
              <a:t> </a:t>
            </a:r>
            <a:r>
              <a:rPr lang="vi-VN" sz="4400" b="1" dirty="0">
                <a:solidFill>
                  <a:srgbClr val="002060"/>
                </a:solidFill>
                <a:effectLst/>
              </a:rPr>
              <a:t>Con xin dâng Ngài này hiến lễ tinh tuyền. Cùng tiếng ngợi ca một tình khúc dịu êm. Xin Cha thương nhận trọn niềm con yêu mến. Đến muôn đời nguyện thề không dám quên.</a:t>
            </a:r>
            <a:endParaRPr lang="en-US" altLang="en-US" sz="44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6873067"/>
      </p:ext>
    </p:extLst>
  </p:cSld>
  <p:clrMapOvr>
    <a:masterClrMapping/>
  </p:clrMapOvr>
  <p:transition spd="slow"/>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697611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7944462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5000" b="1" u="sng" dirty="0">
                <a:solidFill>
                  <a:srgbClr val="FF0000"/>
                </a:solidFill>
                <a:effectLst/>
                <a:ea typeface="Tahoma" pitchFamily="34" charset="0"/>
                <a:cs typeface="Times New Roman" pitchFamily="18" charset="0"/>
              </a:rPr>
              <a:t>Tk2</a:t>
            </a:r>
            <a:r>
              <a:rPr lang="en-US" sz="5000" b="1" u="sng" dirty="0">
                <a:solidFill>
                  <a:srgbClr val="FF0000"/>
                </a:solidFill>
                <a:effectLst/>
                <a:ea typeface="Tahoma" pitchFamily="34" charset="0"/>
                <a:cs typeface="Times New Roman" pitchFamily="18" charset="0"/>
              </a:rPr>
              <a:t>:</a:t>
            </a:r>
            <a:r>
              <a:rPr lang="en-US" sz="5000" b="1" dirty="0">
                <a:solidFill>
                  <a:srgbClr val="FF0000"/>
                </a:solidFill>
                <a:effectLst/>
                <a:ea typeface="Tahoma" pitchFamily="34" charset="0"/>
                <a:cs typeface="Times New Roman" pitchFamily="18" charset="0"/>
              </a:rPr>
              <a:t> </a:t>
            </a:r>
            <a:r>
              <a:rPr lang="vi-VN" sz="5000" b="1" dirty="0">
                <a:solidFill>
                  <a:srgbClr val="002060"/>
                </a:solidFill>
                <a:effectLst/>
              </a:rPr>
              <a:t>Lạy Đức Thánh lòng Cha hằng quý mến và tình Cha hằng thoả ước nơi Ngài. Cha tưới gội phúc Thánh Linh nhiệm mầu, dạy xuống trần để cứu độ sinh linh.</a:t>
            </a:r>
            <a:endParaRPr lang="en-US" sz="5000" b="1" u="sng" dirty="0">
              <a:solidFill>
                <a:srgbClr val="002060"/>
              </a:solidFill>
              <a:effectLst/>
              <a:ea typeface="Tahoma" pitchFamily="34" charset="0"/>
              <a:cs typeface="Times New Roman" pitchFamily="18" charset="0"/>
            </a:endParaRPr>
          </a:p>
        </p:txBody>
      </p:sp>
    </p:spTree>
    <p:extLst>
      <p:ext uri="{BB962C8B-B14F-4D97-AF65-F5344CB8AC3E}">
        <p14:creationId xmlns:p14="http://schemas.microsoft.com/office/powerpoint/2010/main" val="25667622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a:bodyPr>
          <a:lstStyle/>
          <a:p>
            <a:endParaRPr lang="en-US" sz="70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2579130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6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000" b="1" dirty="0" err="1">
                <a:solidFill>
                  <a:srgbClr val="FF0000"/>
                </a:solidFill>
                <a:effectLst/>
                <a:latin typeface="+mj-lt"/>
                <a:ea typeface="Tahoma" pitchFamily="34" charset="0"/>
                <a:cs typeface="Times New Roman" pitchFamily="18" charset="0"/>
              </a:rPr>
              <a:t>Ca</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Nguyện</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Hiệp</a:t>
            </a:r>
            <a:r>
              <a:rPr lang="en-US" sz="6000" b="1" dirty="0">
                <a:solidFill>
                  <a:srgbClr val="FF0000"/>
                </a:solidFill>
                <a:effectLst/>
                <a:latin typeface="+mj-lt"/>
                <a:ea typeface="Tahoma" pitchFamily="34" charset="0"/>
                <a:cs typeface="Times New Roman" pitchFamily="18" charset="0"/>
              </a:rPr>
              <a:t> </a:t>
            </a:r>
            <a:r>
              <a:rPr lang="en-US" sz="6000" b="1" dirty="0" err="1">
                <a:solidFill>
                  <a:srgbClr val="FF0000"/>
                </a:solidFill>
                <a:effectLst/>
                <a:latin typeface="+mj-lt"/>
                <a:ea typeface="Tahoma" pitchFamily="34" charset="0"/>
                <a:cs typeface="Times New Roman" pitchFamily="18" charset="0"/>
              </a:rPr>
              <a:t>Lễ</a:t>
            </a:r>
            <a:r>
              <a:rPr lang="en-US" sz="60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7200" b="1" dirty="0" err="1">
                <a:solidFill>
                  <a:srgbClr val="FF0000"/>
                </a:solidFill>
                <a:effectLst/>
              </a:rPr>
              <a:t>Thầy</a:t>
            </a:r>
            <a:r>
              <a:rPr lang="en-US" sz="7200" b="1" dirty="0">
                <a:solidFill>
                  <a:srgbClr val="FF0000"/>
                </a:solidFill>
                <a:effectLst/>
              </a:rPr>
              <a:t> </a:t>
            </a:r>
            <a:r>
              <a:rPr lang="en-US" sz="7200" b="1" dirty="0" err="1">
                <a:solidFill>
                  <a:srgbClr val="FF0000"/>
                </a:solidFill>
                <a:effectLst/>
              </a:rPr>
              <a:t>Là</a:t>
            </a:r>
            <a:r>
              <a:rPr lang="en-US" sz="7200" b="1" dirty="0">
                <a:solidFill>
                  <a:srgbClr val="FF0000"/>
                </a:solidFill>
                <a:effectLst/>
              </a:rPr>
              <a:t> </a:t>
            </a:r>
            <a:r>
              <a:rPr lang="en-US" sz="7200" b="1" dirty="0" err="1">
                <a:solidFill>
                  <a:srgbClr val="FF0000"/>
                </a:solidFill>
                <a:effectLst/>
              </a:rPr>
              <a:t>Cây</a:t>
            </a:r>
            <a:r>
              <a:rPr lang="en-US" sz="7200" b="1" dirty="0">
                <a:solidFill>
                  <a:srgbClr val="FF0000"/>
                </a:solidFill>
                <a:effectLst/>
              </a:rPr>
              <a:t> </a:t>
            </a:r>
            <a:r>
              <a:rPr lang="en-US" sz="7200" b="1" dirty="0" err="1">
                <a:solidFill>
                  <a:srgbClr val="FF0000"/>
                </a:solidFill>
                <a:effectLst/>
              </a:rPr>
              <a:t>Nho</a:t>
            </a:r>
            <a:br>
              <a:rPr lang="en-US" sz="16600" b="1" dirty="0">
                <a:solidFill>
                  <a:srgbClr val="FF0000"/>
                </a:solidFill>
                <a:effectLst/>
              </a:rPr>
            </a:br>
            <a:r>
              <a:rPr lang="vi-VN" sz="8800" b="1" i="1" dirty="0">
                <a:solidFill>
                  <a:srgbClr val="002060"/>
                </a:solidFill>
              </a:rPr>
              <a:t>La Thâp Tự</a:t>
            </a:r>
            <a:endParaRPr lang="en-US" sz="8800" b="1" i="1"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200" b="1" u="sng" dirty="0">
                <a:solidFill>
                  <a:srgbClr val="FF0000"/>
                </a:solidFill>
                <a:effectLst/>
                <a:latin typeface="+mj-lt"/>
                <a:ea typeface="Tahoma" pitchFamily="34" charset="0"/>
                <a:cs typeface="Times New Roman" pitchFamily="18" charset="0"/>
              </a:rPr>
              <a:t>Tk1:</a:t>
            </a:r>
            <a:r>
              <a:rPr lang="en-US" sz="4200" b="1" dirty="0">
                <a:solidFill>
                  <a:srgbClr val="003399"/>
                </a:solidFill>
                <a:effectLst/>
                <a:latin typeface="+mj-lt"/>
                <a:ea typeface="Tahoma" pitchFamily="34" charset="0"/>
                <a:cs typeface="Times New Roman" pitchFamily="18" charset="0"/>
              </a:rPr>
              <a:t> </a:t>
            </a:r>
            <a:r>
              <a:rPr lang="vi-VN" sz="4200" b="1" dirty="0">
                <a:solidFill>
                  <a:srgbClr val="002060"/>
                </a:solidFill>
                <a:effectLst/>
                <a:latin typeface="+mj-lt"/>
              </a:rPr>
              <a:t>Thầy là cây nho và Cha Thầy là người trồng nho. Ai không ở trong Thầy thì sẽ vứt ra ngoài, rồi nó khô héo đi được đem đi đốt. Nếu các con ở trong Thầy con muốn xin gì cứ xin sẽ được.  </a:t>
            </a:r>
            <a:endParaRPr lang="en-US" sz="42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4605603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err="1">
                <a:solidFill>
                  <a:srgbClr val="FF0000"/>
                </a:solidFill>
                <a:effectLst/>
                <a:latin typeface="+mj-lt"/>
                <a:ea typeface="Tahoma" pitchFamily="34" charset="0"/>
                <a:cs typeface="Times New Roman" pitchFamily="18" charset="0"/>
              </a:rPr>
              <a:t>Đk</a:t>
            </a:r>
            <a:r>
              <a:rPr lang="en-US" sz="5000" b="1" u="sng" dirty="0">
                <a:solidFill>
                  <a:srgbClr val="FF0000"/>
                </a:solidFill>
                <a:effectLst/>
                <a:latin typeface="+mj-lt"/>
                <a:ea typeface="Tahoma" pitchFamily="34" charset="0"/>
                <a:cs typeface="Times New Roman" pitchFamily="18" charset="0"/>
              </a:rPr>
              <a:t>:</a:t>
            </a:r>
            <a:r>
              <a:rPr lang="en-US" sz="5000" b="1" dirty="0">
                <a:solidFill>
                  <a:srgbClr val="003399"/>
                </a:solidFill>
                <a:effectLst/>
                <a:latin typeface="+mj-lt"/>
                <a:ea typeface="Tahoma" pitchFamily="34" charset="0"/>
                <a:cs typeface="Times New Roman" pitchFamily="18" charset="0"/>
              </a:rPr>
              <a:t> </a:t>
            </a:r>
            <a:r>
              <a:rPr lang="vi-VN" sz="5000" b="1" dirty="0">
                <a:solidFill>
                  <a:srgbClr val="002060"/>
                </a:solidFill>
                <a:effectLst/>
                <a:latin typeface="+mj-lt"/>
              </a:rPr>
              <a:t>Ôi! Con muốn được kết hợp với Chúa. Như nhành nho liền với thân nho, Chúa ôi. Cho xanh tươi sum sê trên cành hoa trái. Cho con nay sẽ là môn sinh của Thầy.  </a:t>
            </a:r>
            <a:endParaRPr lang="en-US" sz="50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7550148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4400" b="1" u="sng" dirty="0">
                <a:solidFill>
                  <a:srgbClr val="FF0000"/>
                </a:solidFill>
                <a:effectLst/>
                <a:latin typeface="+mj-lt"/>
                <a:ea typeface="Tahoma" pitchFamily="34" charset="0"/>
                <a:cs typeface="Times New Roman" pitchFamily="18" charset="0"/>
              </a:rPr>
              <a:t>Tk2:</a:t>
            </a:r>
            <a:r>
              <a:rPr lang="en-US" sz="4400" b="1" dirty="0">
                <a:solidFill>
                  <a:srgbClr val="003399"/>
                </a:solidFill>
                <a:effectLst/>
                <a:latin typeface="+mj-lt"/>
                <a:ea typeface="Tahoma" pitchFamily="34" charset="0"/>
                <a:cs typeface="Times New Roman" pitchFamily="18" charset="0"/>
              </a:rPr>
              <a:t> </a:t>
            </a:r>
            <a:r>
              <a:rPr lang="vi-VN" sz="4400" b="1" dirty="0">
                <a:solidFill>
                  <a:srgbClr val="002060"/>
                </a:solidFill>
                <a:effectLst/>
                <a:latin typeface="+mj-lt"/>
              </a:rPr>
              <a:t>Ngài là cây nho và Cha Ngài là người trồng nho. Ai đang sống cho Ngài cuộc sống sẽ dâng tràn, hạnh phúc như nhánh nho đầy bao hoa trái. Hãy náu thân ở trong Ngài năm tháng trong đời sống trong an bình.  </a:t>
            </a:r>
            <a:endParaRPr lang="en-US" sz="44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64424969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err="1">
                <a:solidFill>
                  <a:srgbClr val="FF0000"/>
                </a:solidFill>
                <a:effectLst/>
                <a:latin typeface="+mj-lt"/>
                <a:ea typeface="Tahoma" pitchFamily="34" charset="0"/>
                <a:cs typeface="Times New Roman" pitchFamily="18" charset="0"/>
              </a:rPr>
              <a:t>Đk</a:t>
            </a:r>
            <a:r>
              <a:rPr lang="en-US" sz="5000" b="1" u="sng" dirty="0">
                <a:solidFill>
                  <a:srgbClr val="FF0000"/>
                </a:solidFill>
                <a:effectLst/>
                <a:latin typeface="+mj-lt"/>
                <a:ea typeface="Tahoma" pitchFamily="34" charset="0"/>
                <a:cs typeface="Times New Roman" pitchFamily="18" charset="0"/>
              </a:rPr>
              <a:t>:</a:t>
            </a:r>
            <a:r>
              <a:rPr lang="en-US" sz="5000" b="1" dirty="0">
                <a:solidFill>
                  <a:srgbClr val="003399"/>
                </a:solidFill>
                <a:effectLst/>
                <a:latin typeface="+mj-lt"/>
                <a:ea typeface="Tahoma" pitchFamily="34" charset="0"/>
                <a:cs typeface="Times New Roman" pitchFamily="18" charset="0"/>
              </a:rPr>
              <a:t> </a:t>
            </a:r>
            <a:r>
              <a:rPr lang="vi-VN" sz="5000" b="1" dirty="0">
                <a:solidFill>
                  <a:srgbClr val="002060"/>
                </a:solidFill>
                <a:effectLst/>
                <a:latin typeface="+mj-lt"/>
              </a:rPr>
              <a:t>Ôi! Con muốn được kết hợp với Chúa. Như nhành nho liền với thân nho, Chúa ôi. Cho xanh tươi sum sê trên cành hoa trái. Cho con nay sẽ là môn sinh của Thầy.  </a:t>
            </a:r>
            <a:endParaRPr lang="en-US" sz="50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43525194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200" b="1" u="sng" dirty="0">
                <a:solidFill>
                  <a:srgbClr val="FF0000"/>
                </a:solidFill>
                <a:effectLst/>
                <a:latin typeface="+mj-lt"/>
                <a:ea typeface="Tahoma" pitchFamily="34" charset="0"/>
                <a:cs typeface="Times New Roman" pitchFamily="18" charset="0"/>
              </a:rPr>
              <a:t>Tk3:</a:t>
            </a:r>
            <a:r>
              <a:rPr lang="en-US" sz="4200" b="1" dirty="0">
                <a:solidFill>
                  <a:srgbClr val="003399"/>
                </a:solidFill>
                <a:effectLst/>
                <a:latin typeface="+mj-lt"/>
                <a:ea typeface="Tahoma" pitchFamily="34" charset="0"/>
                <a:cs typeface="Times New Roman" pitchFamily="18" charset="0"/>
              </a:rPr>
              <a:t> </a:t>
            </a:r>
            <a:r>
              <a:rPr lang="vi-VN" sz="4200" b="1" dirty="0">
                <a:solidFill>
                  <a:srgbClr val="002060"/>
                </a:solidFill>
                <a:effectLst/>
                <a:latin typeface="+mj-lt"/>
              </a:rPr>
              <a:t>Ngài là cây nho và Cha Ngài là người trồng nho. Ai không mến Giáo hội, từ khước suối cứu độ, thì sẽ như nhánh khô chẳng sinh hoa trái. Nếu cách ly Giáo hội Ngài, tuy sống tinh tuyền chẳng mong ơn lành.  </a:t>
            </a:r>
            <a:endParaRPr lang="en-US" sz="42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45180075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err="1">
                <a:solidFill>
                  <a:srgbClr val="FF0000"/>
                </a:solidFill>
                <a:effectLst/>
                <a:latin typeface="+mj-lt"/>
                <a:ea typeface="Tahoma" pitchFamily="34" charset="0"/>
                <a:cs typeface="Times New Roman" pitchFamily="18" charset="0"/>
              </a:rPr>
              <a:t>Đk</a:t>
            </a:r>
            <a:r>
              <a:rPr lang="en-US" sz="5000" b="1" u="sng" dirty="0">
                <a:solidFill>
                  <a:srgbClr val="FF0000"/>
                </a:solidFill>
                <a:effectLst/>
                <a:latin typeface="+mj-lt"/>
                <a:ea typeface="Tahoma" pitchFamily="34" charset="0"/>
                <a:cs typeface="Times New Roman" pitchFamily="18" charset="0"/>
              </a:rPr>
              <a:t>:</a:t>
            </a:r>
            <a:r>
              <a:rPr lang="en-US" sz="5000" b="1" dirty="0">
                <a:solidFill>
                  <a:srgbClr val="003399"/>
                </a:solidFill>
                <a:effectLst/>
                <a:latin typeface="+mj-lt"/>
                <a:ea typeface="Tahoma" pitchFamily="34" charset="0"/>
                <a:cs typeface="Times New Roman" pitchFamily="18" charset="0"/>
              </a:rPr>
              <a:t> </a:t>
            </a:r>
            <a:r>
              <a:rPr lang="vi-VN" sz="5000" b="1" dirty="0">
                <a:solidFill>
                  <a:srgbClr val="002060"/>
                </a:solidFill>
                <a:effectLst/>
                <a:latin typeface="+mj-lt"/>
              </a:rPr>
              <a:t>Ôi! Con muốn được kết hợp với Chúa. Như nhành nho liền với thân nho, Chúa ôi. Cho xanh tươi sum sê trên cành hoa trái. Cho con nay sẽ là môn sinh của Thầy.  </a:t>
            </a:r>
            <a:endParaRPr lang="en-US" sz="50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434462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en-US" sz="4200" b="1" u="sng" dirty="0">
                <a:solidFill>
                  <a:srgbClr val="FF0000"/>
                </a:solidFill>
                <a:effectLst/>
                <a:latin typeface="+mj-lt"/>
                <a:ea typeface="Tahoma" pitchFamily="34" charset="0"/>
                <a:cs typeface="Times New Roman" pitchFamily="18" charset="0"/>
              </a:rPr>
              <a:t>Tk3:</a:t>
            </a:r>
            <a:r>
              <a:rPr lang="en-US" sz="4200" b="1" dirty="0">
                <a:solidFill>
                  <a:srgbClr val="003399"/>
                </a:solidFill>
                <a:effectLst/>
                <a:latin typeface="+mj-lt"/>
                <a:ea typeface="Tahoma" pitchFamily="34" charset="0"/>
                <a:cs typeface="Times New Roman" pitchFamily="18" charset="0"/>
              </a:rPr>
              <a:t> </a:t>
            </a:r>
            <a:r>
              <a:rPr lang="vi-VN" sz="4200" b="1" dirty="0">
                <a:solidFill>
                  <a:srgbClr val="002060"/>
                </a:solidFill>
                <a:effectLst/>
                <a:latin typeface="+mj-lt"/>
              </a:rPr>
              <a:t>Ngài là cây nho và Cha Ngài là người trồng nho. Ai không mến Giáo hội, từ khước suối cứu độ, thì sẽ như nhánh khô chẳng sinh hoa trái. Nếu cách ly Giáo hội Ngài, tuy sống tinh tuyền chẳng mong ơn lành.  </a:t>
            </a:r>
            <a:endParaRPr lang="en-US" sz="42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88413176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err="1">
                <a:solidFill>
                  <a:srgbClr val="FF0000"/>
                </a:solidFill>
                <a:effectLst/>
                <a:latin typeface="+mj-lt"/>
                <a:ea typeface="Tahoma" pitchFamily="34" charset="0"/>
                <a:cs typeface="Times New Roman" pitchFamily="18" charset="0"/>
              </a:rPr>
              <a:t>Đk</a:t>
            </a:r>
            <a:r>
              <a:rPr lang="en-US" sz="5000" b="1" u="sng" dirty="0">
                <a:solidFill>
                  <a:srgbClr val="FF0000"/>
                </a:solidFill>
                <a:effectLst/>
                <a:latin typeface="+mj-lt"/>
                <a:ea typeface="Tahoma" pitchFamily="34" charset="0"/>
                <a:cs typeface="Times New Roman" pitchFamily="18" charset="0"/>
              </a:rPr>
              <a:t>:</a:t>
            </a:r>
            <a:r>
              <a:rPr lang="en-US" sz="5000" b="1" dirty="0">
                <a:solidFill>
                  <a:srgbClr val="003399"/>
                </a:solidFill>
                <a:effectLst/>
                <a:latin typeface="+mj-lt"/>
                <a:ea typeface="Tahoma" pitchFamily="34" charset="0"/>
                <a:cs typeface="Times New Roman" pitchFamily="18" charset="0"/>
              </a:rPr>
              <a:t> </a:t>
            </a:r>
            <a:r>
              <a:rPr lang="vi-VN" sz="5000" b="1" dirty="0">
                <a:solidFill>
                  <a:srgbClr val="002060"/>
                </a:solidFill>
                <a:effectLst/>
                <a:latin typeface="+mj-lt"/>
              </a:rPr>
              <a:t>Ôi! Con muốn được kết hợp với Chúa. Như nhành nho liền với thân nho, Chúa ôi. Cho xanh tươi sum sê trên cành hoa trái. Cho con nay sẽ là môn sinh của Thầy.  </a:t>
            </a:r>
            <a:endParaRPr lang="en-US" sz="50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660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1" dirty="0">
                <a:solidFill>
                  <a:srgbClr val="002060"/>
                </a:solidFill>
                <a:effectLst/>
                <a:latin typeface="+mj-lt"/>
              </a:rPr>
              <a:t>Liên kết trong tình mến đoàn con đến hát mừng cùng vang tiếng chúc tụng quyền năng Chúa.</a:t>
            </a:r>
            <a:endParaRPr lang="en-US" sz="60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93450456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oAutofit/>
          </a:bodyPr>
          <a:lstStyle/>
          <a:p>
            <a:pPr marL="27432" indent="0" algn="just">
              <a:lnSpc>
                <a:spcPct val="130000"/>
              </a:lnSpc>
              <a:buNone/>
            </a:pPr>
            <a:r>
              <a:rPr lang="vi-VN" sz="4200" b="1" u="sng" dirty="0">
                <a:solidFill>
                  <a:srgbClr val="FF0000"/>
                </a:solidFill>
                <a:effectLst/>
                <a:latin typeface="+mj-lt"/>
                <a:ea typeface="Tahoma" pitchFamily="34" charset="0"/>
                <a:cs typeface="Times New Roman" pitchFamily="18" charset="0"/>
              </a:rPr>
              <a:t>Tk4</a:t>
            </a:r>
            <a:r>
              <a:rPr lang="en-US" sz="4200" b="1" u="sng" dirty="0">
                <a:solidFill>
                  <a:srgbClr val="FF0000"/>
                </a:solidFill>
                <a:effectLst/>
                <a:latin typeface="+mj-lt"/>
                <a:ea typeface="Tahoma" pitchFamily="34" charset="0"/>
                <a:cs typeface="Times New Roman" pitchFamily="18" charset="0"/>
              </a:rPr>
              <a:t>:</a:t>
            </a:r>
            <a:r>
              <a:rPr lang="en-US" sz="4200" b="1" dirty="0">
                <a:solidFill>
                  <a:srgbClr val="003399"/>
                </a:solidFill>
                <a:effectLst/>
                <a:latin typeface="+mj-lt"/>
                <a:ea typeface="Tahoma" pitchFamily="34" charset="0"/>
                <a:cs typeface="Times New Roman" pitchFamily="18" charset="0"/>
              </a:rPr>
              <a:t> </a:t>
            </a:r>
            <a:r>
              <a:rPr lang="vi-VN" sz="4200" b="1" dirty="0">
                <a:solidFill>
                  <a:srgbClr val="002060"/>
                </a:solidFill>
                <a:effectLst/>
                <a:latin typeface="+mj-lt"/>
              </a:rPr>
              <a:t>Ngài là cây nho và Cha Ngài là người trồng nho. Ai tin mến Cha Ngài, là hãy kính yêu Ngài chịu chết bao đớn đau vì yêu nhân thế. Hãy, hãy yêu, hãy yêu hoài, như Chúa yêu người chết treo thập hình. </a:t>
            </a:r>
            <a:endParaRPr lang="en-US" sz="42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331869727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en-US" sz="5000" b="1" u="sng" dirty="0" err="1">
                <a:solidFill>
                  <a:srgbClr val="FF0000"/>
                </a:solidFill>
                <a:effectLst/>
                <a:latin typeface="+mj-lt"/>
                <a:ea typeface="Tahoma" pitchFamily="34" charset="0"/>
                <a:cs typeface="Times New Roman" pitchFamily="18" charset="0"/>
              </a:rPr>
              <a:t>Đk</a:t>
            </a:r>
            <a:r>
              <a:rPr lang="en-US" sz="5000" b="1" u="sng" dirty="0">
                <a:solidFill>
                  <a:srgbClr val="FF0000"/>
                </a:solidFill>
                <a:effectLst/>
                <a:latin typeface="+mj-lt"/>
                <a:ea typeface="Tahoma" pitchFamily="34" charset="0"/>
                <a:cs typeface="Times New Roman" pitchFamily="18" charset="0"/>
              </a:rPr>
              <a:t>:</a:t>
            </a:r>
            <a:r>
              <a:rPr lang="en-US" sz="5000" b="1" dirty="0">
                <a:solidFill>
                  <a:srgbClr val="003399"/>
                </a:solidFill>
                <a:effectLst/>
                <a:latin typeface="+mj-lt"/>
                <a:ea typeface="Tahoma" pitchFamily="34" charset="0"/>
                <a:cs typeface="Times New Roman" pitchFamily="18" charset="0"/>
              </a:rPr>
              <a:t> </a:t>
            </a:r>
            <a:r>
              <a:rPr lang="vi-VN" sz="5000" b="1" dirty="0">
                <a:solidFill>
                  <a:srgbClr val="002060"/>
                </a:solidFill>
                <a:effectLst/>
                <a:latin typeface="+mj-lt"/>
              </a:rPr>
              <a:t>Ôi! Con muốn được kết hợp với Chúa. Như nhành nho liền với thân nho, Chúa ôi. Cho xanh tươi sum sê trên cành hoa trái. Cho con nay sẽ là môn sinh của Thầy.  </a:t>
            </a:r>
            <a:endParaRPr lang="en-US" sz="5000" b="1" u="sng" dirty="0">
              <a:solidFill>
                <a:srgbClr val="002060"/>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185367854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br>
              <a:rPr lang="en-US" altLang="en-US" sz="7200" b="1" u="sng" dirty="0">
                <a:solidFill>
                  <a:srgbClr val="003399"/>
                </a:solidFill>
                <a:effectLst/>
                <a:latin typeface="+mj-lt"/>
                <a:cs typeface="Times New Roman" panose="02020603050405020304" pitchFamily="18" charset="0"/>
              </a:rPr>
            </a:br>
            <a:endParaRPr lang="en-US" sz="6600" b="1"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718"/>
            <a:ext cx="9144000" cy="5120063"/>
          </a:xfrm>
          <a:prstGeom prst="rect">
            <a:avLst/>
          </a:prstGeom>
        </p:spPr>
      </p:pic>
    </p:spTree>
    <p:extLst>
      <p:ext uri="{BB962C8B-B14F-4D97-AF65-F5344CB8AC3E}">
        <p14:creationId xmlns:p14="http://schemas.microsoft.com/office/powerpoint/2010/main" val="19469376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15212666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486400"/>
          </a:xfrm>
          <a:noFill/>
        </p:spPr>
        <p:txBody>
          <a:bodyPr>
            <a:noAutofit/>
          </a:bodyPr>
          <a:lstStyle/>
          <a:p>
            <a:pPr marL="27432" indent="0" algn="ctr">
              <a:lnSpc>
                <a:spcPct val="130000"/>
              </a:lnSpc>
              <a:buNone/>
            </a:pPr>
            <a:r>
              <a:rPr lang="en-US" sz="7200" b="1" u="sng" dirty="0" err="1">
                <a:solidFill>
                  <a:srgbClr val="FF0000"/>
                </a:solidFill>
                <a:effectLst/>
                <a:latin typeface="+mj-lt"/>
                <a:cs typeface="Times New Roman" pitchFamily="18" charset="0"/>
              </a:rPr>
              <a:t>Ca</a:t>
            </a:r>
            <a:r>
              <a:rPr lang="en-US" sz="7200" b="1" u="sng" dirty="0">
                <a:solidFill>
                  <a:srgbClr val="FF0000"/>
                </a:solidFill>
                <a:effectLst/>
                <a:latin typeface="+mj-lt"/>
                <a:cs typeface="Times New Roman" pitchFamily="18" charset="0"/>
              </a:rPr>
              <a:t> </a:t>
            </a:r>
            <a:r>
              <a:rPr lang="en-US" sz="7200" b="1" u="sng" dirty="0" err="1">
                <a:solidFill>
                  <a:srgbClr val="FF0000"/>
                </a:solidFill>
                <a:effectLst/>
                <a:latin typeface="+mj-lt"/>
                <a:cs typeface="Times New Roman" pitchFamily="18" charset="0"/>
              </a:rPr>
              <a:t>kết</a:t>
            </a:r>
            <a:r>
              <a:rPr lang="en-US" sz="7200" b="1" u="sng" dirty="0">
                <a:solidFill>
                  <a:srgbClr val="FF0000"/>
                </a:solidFill>
                <a:effectLst/>
                <a:latin typeface="+mj-lt"/>
                <a:cs typeface="Times New Roman" pitchFamily="18" charset="0"/>
              </a:rPr>
              <a:t> </a:t>
            </a:r>
            <a:r>
              <a:rPr lang="en-US" sz="7200" b="1" u="sng" dirty="0" err="1">
                <a:solidFill>
                  <a:srgbClr val="FF0000"/>
                </a:solidFill>
                <a:effectLst/>
                <a:latin typeface="+mj-lt"/>
                <a:cs typeface="Times New Roman" pitchFamily="18" charset="0"/>
              </a:rPr>
              <a:t>lễ</a:t>
            </a:r>
            <a:endParaRPr lang="en-US" sz="7200" b="1" u="sng" dirty="0">
              <a:solidFill>
                <a:srgbClr val="FF0000"/>
              </a:solidFill>
              <a:effectLst/>
              <a:latin typeface="+mj-lt"/>
              <a:cs typeface="Times New Roman" pitchFamily="18" charset="0"/>
            </a:endParaRPr>
          </a:p>
          <a:p>
            <a:pPr marL="0" indent="0" algn="ctr">
              <a:lnSpc>
                <a:spcPct val="120000"/>
              </a:lnSpc>
              <a:buNone/>
            </a:pPr>
            <a:r>
              <a:rPr lang="vi-VN" sz="7200" b="1" dirty="0">
                <a:solidFill>
                  <a:srgbClr val="FF0000"/>
                </a:solidFill>
                <a:latin typeface="+mj-lt"/>
                <a:cs typeface="Times New Roman" panose="02020603050405020304" pitchFamily="18" charset="0"/>
              </a:rPr>
              <a:t>Hoan Ca Maria</a:t>
            </a:r>
            <a:endParaRPr lang="en-US" sz="7200" b="1" dirty="0">
              <a:solidFill>
                <a:srgbClr val="FF0000"/>
              </a:solidFill>
              <a:effectLst/>
              <a:latin typeface="+mj-lt"/>
              <a:cs typeface="Times New Roman" panose="02020603050405020304" pitchFamily="18" charset="0"/>
            </a:endParaRPr>
          </a:p>
          <a:p>
            <a:pPr marL="0" indent="0" algn="ctr">
              <a:lnSpc>
                <a:spcPct val="120000"/>
              </a:lnSpc>
              <a:buNone/>
            </a:pPr>
            <a:r>
              <a:rPr lang="vi-VN" sz="7200" b="1" i="1" dirty="0">
                <a:solidFill>
                  <a:srgbClr val="002060"/>
                </a:solidFill>
                <a:latin typeface="+mj-lt"/>
                <a:cs typeface="Times New Roman" panose="02020603050405020304" pitchFamily="18" charset="0"/>
              </a:rPr>
              <a:t>Kim Long</a:t>
            </a:r>
            <a:endParaRPr lang="en-US" sz="7200" b="1" i="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40037666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47650"/>
            <a:ext cx="9144000" cy="5078313"/>
          </a:xfrm>
          <a:prstGeom prst="rect">
            <a:avLst/>
          </a:prstGeom>
        </p:spPr>
        <p:txBody>
          <a:bodyPr wrap="square">
            <a:spAutoFit/>
          </a:bodyPr>
          <a:lstStyle/>
          <a:p>
            <a:pPr lvl="0" algn="just">
              <a:defRPr/>
            </a:pPr>
            <a:endParaRPr lang="en-US" sz="2400" b="1" u="sng" dirty="0">
              <a:solidFill>
                <a:srgbClr val="FF0000"/>
              </a:solidFill>
              <a:latin typeface="+mj-lt"/>
              <a:ea typeface="SimHei" pitchFamily="49" charset="-122"/>
              <a:cs typeface="Times New Roman" pitchFamily="18" charset="0"/>
            </a:endParaRPr>
          </a:p>
          <a:p>
            <a:pPr lvl="0" algn="just">
              <a:defRPr/>
            </a:pPr>
            <a:r>
              <a:rPr lang="en-US" sz="6000" b="1" u="sng" dirty="0">
                <a:solidFill>
                  <a:srgbClr val="FF0000"/>
                </a:solidFill>
                <a:latin typeface="+mj-lt"/>
                <a:ea typeface="SimHei" pitchFamily="49" charset="-122"/>
                <a:cs typeface="Times New Roman" pitchFamily="18" charset="0"/>
              </a:rPr>
              <a:t>T</a:t>
            </a:r>
            <a:r>
              <a:rPr kumimoji="0" lang="en-US" sz="60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k1:</a:t>
            </a:r>
            <a:r>
              <a:rPr kumimoji="0" lang="en-US" sz="6000" b="1" i="0" u="none" strike="noStrike" kern="1200" cap="none" spc="0" normalizeH="0" baseline="0" noProof="0" dirty="0">
                <a:ln>
                  <a:noFill/>
                </a:ln>
                <a:solidFill>
                  <a:srgbClr val="003399"/>
                </a:solidFill>
                <a:effectLst>
                  <a:outerShdw blurRad="38100" dist="38100" dir="2700000" algn="tl">
                    <a:srgbClr val="000000">
                      <a:alpha val="43137"/>
                    </a:srgbClr>
                  </a:outerShdw>
                </a:effectLst>
                <a:uLnTx/>
                <a:uFillTx/>
                <a:latin typeface="+mj-lt"/>
                <a:ea typeface="SimHei" pitchFamily="49" charset="-122"/>
                <a:cs typeface="Times New Roman" pitchFamily="18" charset="0"/>
              </a:rPr>
              <a:t> </a:t>
            </a:r>
            <a:r>
              <a:rPr lang="vi-VN" sz="6000" b="1" dirty="0">
                <a:solidFill>
                  <a:srgbClr val="002060"/>
                </a:solidFill>
                <a:latin typeface="+mj-lt"/>
              </a:rPr>
              <a:t>Trong nắng mai huy hoàng rộn ràng chim trời ca hót, muôn đóa hoa đẹp tươi, theo Thần sứ con dâng lời.</a:t>
            </a:r>
            <a:endParaRPr kumimoji="0" lang="en-US" sz="60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1356713683"/>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0"/>
            <a:ext cx="9144000" cy="4632037"/>
          </a:xfrm>
          <a:prstGeom prst="rect">
            <a:avLst/>
          </a:prstGeom>
        </p:spPr>
        <p:txBody>
          <a:bodyPr wrap="square">
            <a:spAutoFit/>
          </a:bodyPr>
          <a:lstStyle/>
          <a:p>
            <a:pPr algn="just"/>
            <a:r>
              <a:rPr lang="en-US" sz="5900" b="1" u="sng" dirty="0" err="1">
                <a:solidFill>
                  <a:srgbClr val="FF0000"/>
                </a:solidFill>
                <a:latin typeface="+mj-lt"/>
                <a:ea typeface="SimHei" pitchFamily="49" charset="-122"/>
                <a:cs typeface="Times New Roman" pitchFamily="18" charset="0"/>
              </a:rPr>
              <a:t>Đk</a:t>
            </a:r>
            <a:r>
              <a:rPr lang="en-US" sz="5900" b="1" u="sng" dirty="0">
                <a:solidFill>
                  <a:srgbClr val="FF0000"/>
                </a:solidFill>
                <a:latin typeface="+mj-lt"/>
                <a:ea typeface="SimHei" pitchFamily="49" charset="-122"/>
                <a:cs typeface="Times New Roman" pitchFamily="18" charset="0"/>
              </a:rPr>
              <a:t>:</a:t>
            </a:r>
            <a:r>
              <a:rPr lang="en-US" sz="59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900" b="1" dirty="0">
                <a:solidFill>
                  <a:srgbClr val="002060"/>
                </a:solidFill>
                <a:latin typeface="+mj-lt"/>
              </a:rPr>
              <a:t> Kính mừng Ma-ri-a đầy ơn phúc, Thiên Chúa ở cùng Mẹ liên, đẹp tươi diễm lệ khôn sánh, ngàn đời dâng lời hoan ca Ma-ri-a.</a:t>
            </a:r>
            <a:endParaRPr lang="en-US" sz="5900" b="1" dirty="0">
              <a:solidFill>
                <a:srgbClr val="002060"/>
              </a:solidFill>
              <a:latin typeface="+mj-lt"/>
              <a:cs typeface="Times New Roman" pitchFamily="18" charset="0"/>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17259"/>
            <a:ext cx="9144000" cy="4708981"/>
          </a:xfrm>
          <a:prstGeom prst="rect">
            <a:avLst/>
          </a:prstGeom>
        </p:spPr>
        <p:txBody>
          <a:bodyPr wrap="square">
            <a:spAutoFit/>
          </a:bodyPr>
          <a:lstStyle/>
          <a:p>
            <a:pPr lvl="0" algn="just">
              <a:defRPr/>
            </a:pPr>
            <a:r>
              <a:rPr lang="en-US" sz="6000" b="1" u="sng" dirty="0">
                <a:solidFill>
                  <a:srgbClr val="FF0000"/>
                </a:solidFill>
                <a:latin typeface="+mj-lt"/>
                <a:ea typeface="SimHei" pitchFamily="49" charset="-122"/>
                <a:cs typeface="Times New Roman" pitchFamily="18" charset="0"/>
              </a:rPr>
              <a:t>T</a:t>
            </a:r>
            <a:r>
              <a:rPr kumimoji="0" lang="en-US" sz="6000" b="1" i="0" u="sng" strike="noStrike" kern="1200" cap="none" spc="0" normalizeH="0" baseline="0" noProof="0" dirty="0">
                <a:ln>
                  <a:noFill/>
                </a:ln>
                <a:solidFill>
                  <a:srgbClr val="FF0000"/>
                </a:solidFill>
                <a:effectLst/>
                <a:uLnTx/>
                <a:uFillTx/>
                <a:latin typeface="+mj-lt"/>
                <a:ea typeface="SimHei" pitchFamily="49" charset="-122"/>
                <a:cs typeface="Times New Roman" pitchFamily="18" charset="0"/>
              </a:rPr>
              <a:t>k2:</a:t>
            </a:r>
            <a:r>
              <a:rPr lang="vi-VN" sz="60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6000" b="1" dirty="0">
                <a:solidFill>
                  <a:srgbClr val="002060"/>
                </a:solidFill>
                <a:latin typeface="+mj-lt"/>
              </a:rPr>
              <a:t>Trong bóng đêm chập chùng bầu trời thêu ngàn tinh tú, muôn tiếng ca đầy vơi theo Thần sứ con dâng lời.</a:t>
            </a:r>
            <a:endParaRPr kumimoji="0" lang="en-US" sz="6000" b="1" i="0" u="none" strike="noStrike" kern="1200" cap="none" spc="0" normalizeH="0" baseline="0" noProof="0" dirty="0">
              <a:ln>
                <a:noFill/>
              </a:ln>
              <a:solidFill>
                <a:srgbClr val="002060"/>
              </a:solidFill>
              <a:effectLst/>
              <a:uLnTx/>
              <a:uFillTx/>
              <a:latin typeface="+mj-lt"/>
              <a:ea typeface="+mn-ea"/>
              <a:cs typeface="Times New Roman" pitchFamily="18" charset="0"/>
            </a:endParaRPr>
          </a:p>
        </p:txBody>
      </p:sp>
    </p:spTree>
    <p:extLst>
      <p:ext uri="{BB962C8B-B14F-4D97-AF65-F5344CB8AC3E}">
        <p14:creationId xmlns:p14="http://schemas.microsoft.com/office/powerpoint/2010/main" val="410365922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4632037"/>
          </a:xfrm>
          <a:prstGeom prst="rect">
            <a:avLst/>
          </a:prstGeom>
        </p:spPr>
        <p:txBody>
          <a:bodyPr wrap="square">
            <a:spAutoFit/>
          </a:bodyPr>
          <a:lstStyle/>
          <a:p>
            <a:pPr algn="just"/>
            <a:r>
              <a:rPr lang="en-US" sz="5900" b="1" u="sng" dirty="0" err="1">
                <a:solidFill>
                  <a:srgbClr val="FF0000"/>
                </a:solidFill>
                <a:latin typeface="+mj-lt"/>
                <a:ea typeface="SimHei" pitchFamily="49" charset="-122"/>
                <a:cs typeface="Times New Roman" pitchFamily="18" charset="0"/>
              </a:rPr>
              <a:t>Đk</a:t>
            </a:r>
            <a:r>
              <a:rPr lang="en-US" sz="5900" b="1" u="sng" dirty="0">
                <a:solidFill>
                  <a:srgbClr val="FF0000"/>
                </a:solidFill>
                <a:latin typeface="+mj-lt"/>
                <a:ea typeface="SimHei" pitchFamily="49" charset="-122"/>
                <a:cs typeface="Times New Roman" pitchFamily="18" charset="0"/>
              </a:rPr>
              <a:t>:</a:t>
            </a:r>
            <a:r>
              <a:rPr lang="en-US" sz="5900" b="1" dirty="0">
                <a:solidFill>
                  <a:srgbClr val="003399"/>
                </a:solidFill>
                <a:effectLst>
                  <a:outerShdw blurRad="38100" dist="38100" dir="2700000" algn="tl">
                    <a:srgbClr val="000000">
                      <a:alpha val="43137"/>
                    </a:srgbClr>
                  </a:outerShdw>
                </a:effectLst>
                <a:latin typeface="+mj-lt"/>
                <a:ea typeface="SimHei" pitchFamily="49" charset="-122"/>
                <a:cs typeface="Times New Roman" pitchFamily="18" charset="0"/>
              </a:rPr>
              <a:t> </a:t>
            </a:r>
            <a:r>
              <a:rPr lang="vi-VN" sz="5900" b="1" dirty="0">
                <a:solidFill>
                  <a:srgbClr val="002060"/>
                </a:solidFill>
                <a:latin typeface="+mj-lt"/>
              </a:rPr>
              <a:t> Kính mừng Ma-ri-a đầy ơn phúc, Thiên Chúa ở cùng Mẹ liên, đẹp tươi diễm lệ khôn sánh, ngàn đời dâng lời hoan ca Ma-ri-a.</a:t>
            </a:r>
            <a:endParaRPr lang="en-US" sz="5900" b="1" dirty="0">
              <a:solidFill>
                <a:srgbClr val="002060"/>
              </a:solidFill>
              <a:latin typeface="+mj-lt"/>
              <a:cs typeface="Times New Roman" pitchFamily="18" charset="0"/>
            </a:endParaRPr>
          </a:p>
        </p:txBody>
      </p:sp>
    </p:spTree>
    <p:extLst>
      <p:ext uri="{BB962C8B-B14F-4D97-AF65-F5344CB8AC3E}">
        <p14:creationId xmlns:p14="http://schemas.microsoft.com/office/powerpoint/2010/main" val="107202684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8703796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20000"/>
              </a:lnSpc>
              <a:buNone/>
            </a:pPr>
            <a:r>
              <a:rPr lang="vi-VN" sz="5000" b="1" u="sng" dirty="0">
                <a:solidFill>
                  <a:srgbClr val="FF0000"/>
                </a:solidFill>
                <a:effectLst/>
                <a:ea typeface="Tahoma" pitchFamily="34" charset="0"/>
                <a:cs typeface="Times New Roman" pitchFamily="18" charset="0"/>
              </a:rPr>
              <a:t>Tk3</a:t>
            </a:r>
            <a:r>
              <a:rPr lang="en-US" sz="5000" b="1" u="sng" dirty="0">
                <a:solidFill>
                  <a:srgbClr val="FF0000"/>
                </a:solidFill>
                <a:effectLst/>
                <a:ea typeface="Tahoma" pitchFamily="34" charset="0"/>
                <a:cs typeface="Times New Roman" pitchFamily="18" charset="0"/>
              </a:rPr>
              <a:t>:</a:t>
            </a:r>
            <a:r>
              <a:rPr lang="en-US" sz="5000" b="1" dirty="0">
                <a:solidFill>
                  <a:srgbClr val="FF0000"/>
                </a:solidFill>
                <a:effectLst/>
                <a:ea typeface="Tahoma" pitchFamily="34" charset="0"/>
                <a:cs typeface="Times New Roman" pitchFamily="18" charset="0"/>
              </a:rPr>
              <a:t> </a:t>
            </a:r>
            <a:r>
              <a:rPr lang="vi-VN" sz="5000" b="1" dirty="0">
                <a:solidFill>
                  <a:srgbClr val="002060"/>
                </a:solidFill>
                <a:effectLst/>
              </a:rPr>
              <a:t>Ngài tiến bước vào nơi đầy bóng tối, tìm trần nhân lầm than sống mê muội. Bởi chính Ngài nước vĩnh sinh cứu độ là cỗi nguồn ánh sáng giữa dương gian.</a:t>
            </a:r>
            <a:endParaRPr lang="en-US" sz="5000" b="1" u="sng" dirty="0">
              <a:solidFill>
                <a:srgbClr val="002060"/>
              </a:solidFill>
              <a:effectLst/>
              <a:ea typeface="Tahoma" pitchFamily="34" charset="0"/>
              <a:cs typeface="Times New Roman" pitchFamily="18" charset="0"/>
            </a:endParaRPr>
          </a:p>
        </p:txBody>
      </p:sp>
    </p:spTree>
    <p:extLst>
      <p:ext uri="{BB962C8B-B14F-4D97-AF65-F5344CB8AC3E}">
        <p14:creationId xmlns:p14="http://schemas.microsoft.com/office/powerpoint/2010/main" val="36391990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6000" b="1" u="sng" dirty="0" err="1">
                <a:solidFill>
                  <a:srgbClr val="FF0000"/>
                </a:solidFill>
                <a:effectLst/>
                <a:latin typeface="+mj-lt"/>
                <a:ea typeface="Tahoma" pitchFamily="34" charset="0"/>
                <a:cs typeface="Times New Roman" pitchFamily="18" charset="0"/>
              </a:rPr>
              <a:t>Đk</a:t>
            </a:r>
            <a:r>
              <a:rPr lang="en-US" sz="6000" b="1" u="sng" dirty="0">
                <a:solidFill>
                  <a:srgbClr val="FF0000"/>
                </a:solidFill>
                <a:effectLst/>
                <a:latin typeface="+mj-lt"/>
                <a:ea typeface="Tahoma" pitchFamily="34" charset="0"/>
                <a:cs typeface="Times New Roman" pitchFamily="18" charset="0"/>
              </a:rPr>
              <a:t>:</a:t>
            </a:r>
            <a:r>
              <a:rPr lang="en-US" sz="6000" b="1" dirty="0">
                <a:solidFill>
                  <a:srgbClr val="003399"/>
                </a:solidFill>
                <a:effectLst/>
                <a:latin typeface="+mj-lt"/>
                <a:ea typeface="Tahoma" pitchFamily="34" charset="0"/>
                <a:cs typeface="Times New Roman" pitchFamily="18" charset="0"/>
              </a:rPr>
              <a:t> </a:t>
            </a:r>
            <a:r>
              <a:rPr lang="vi-VN" sz="6000" b="1" dirty="0">
                <a:solidFill>
                  <a:srgbClr val="002060"/>
                </a:solidFill>
                <a:effectLst/>
                <a:latin typeface="+mj-lt"/>
              </a:rPr>
              <a:t>Liên kết trong tình mến đoàn con đến hát mừng cùng vang tiếng chúc tụng quyền năng Chúa.</a:t>
            </a:r>
            <a:endParaRPr lang="en-US" sz="60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046426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2">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766</TotalTime>
  <Words>1950</Words>
  <Application>Microsoft Office PowerPoint</Application>
  <PresentationFormat>On-screen Show (16:9)</PresentationFormat>
  <Paragraphs>99</Paragraphs>
  <Slides>79</Slides>
  <Notes>0</Notes>
  <HiddenSlides>0</HiddenSlides>
  <MMClips>0</MMClips>
  <ScaleCrop>false</ScaleCrop>
  <HeadingPairs>
    <vt:vector size="6" baseType="variant">
      <vt:variant>
        <vt:lpstr>Fonts Used</vt:lpstr>
      </vt:variant>
      <vt:variant>
        <vt:i4>4</vt:i4>
      </vt:variant>
      <vt:variant>
        <vt:lpstr>Theme</vt:lpstr>
      </vt:variant>
      <vt:variant>
        <vt:i4>15</vt:i4>
      </vt:variant>
      <vt:variant>
        <vt:lpstr>Slide Titles</vt:lpstr>
      </vt:variant>
      <vt:variant>
        <vt:i4>79</vt:i4>
      </vt:variant>
    </vt:vector>
  </HeadingPairs>
  <TitlesOfParts>
    <vt:vector size="98" baseType="lpstr">
      <vt:lpstr>Arial</vt:lpstr>
      <vt:lpstr>Calibri</vt:lpstr>
      <vt:lpstr>Tahoma</vt:lpstr>
      <vt:lpstr>UTM American Sans</vt:lpstr>
      <vt:lpstr>Office Theme</vt:lpstr>
      <vt:lpstr>10_Office Theme</vt:lpstr>
      <vt:lpstr>36_Default Design</vt:lpstr>
      <vt:lpstr>37_Default Design</vt:lpstr>
      <vt:lpstr>6_Office Theme</vt:lpstr>
      <vt:lpstr>11_Office Theme</vt:lpstr>
      <vt:lpstr>21_Office Theme</vt:lpstr>
      <vt:lpstr>5_Office Theme</vt:lpstr>
      <vt:lpstr>9_Office Theme</vt:lpstr>
      <vt:lpstr>1_Office Theme</vt:lpstr>
      <vt:lpstr>12_Office Theme</vt:lpstr>
      <vt:lpstr>23_Office Theme</vt:lpstr>
      <vt:lpstr>3_Office Theme</vt:lpstr>
      <vt:lpstr>7_Office Theme</vt:lpstr>
      <vt:lpstr>4_Office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PowerPoint Presentation</vt:lpstr>
      <vt:lpstr> </vt:lpstr>
      <vt:lpstr>THÁNH VỊNH 21 CHÚA NHẬT V PHỤC SINH NĂM B LM KIM LONG 05 Câu</vt:lpstr>
      <vt:lpstr>Đk: Lạy Chúa vì Chúa mà lời con ca ngợi đã vang lên trong công hội.</vt:lpstr>
      <vt:lpstr>Tk1: Hưởng lộc phúc Chúa, nguyện sẽ tán dương ngay công nhóm con dân. Xin thực thi những chi đoan nguyền ở trước mặt cộng đoàn người tôn sợ Chúa.</vt:lpstr>
      <vt:lpstr>Đk: Lạy Chúa vì Chúa mà lời con ca ngợi đã vang lên trong công hội.</vt:lpstr>
      <vt:lpstr>Tk2: Kẻ hèn túng thiếu được mãi thoả thuê vì ăn uống no nê, ai tìm Nhan Chúa sẽ ca mừng, Chúa cho họ được ngàn đời vui hạnh phúc.</vt:lpstr>
      <vt:lpstr>Tk3:  Khắp cùng thế giới cùng nhắc nhớ trở về bên Chúa đi thôi. Bao là dân nước trên gian trần hãy phủ phục thờ lạy thần nhan của Chúa.</vt:lpstr>
      <vt:lpstr>Đk: Lạy Chúa vì Chúa mà lời con ca ngợi đã vang lên trong công hội.</vt:lpstr>
      <vt:lpstr>Tk4: Sẽ phục bái Chúa là hết những ai đã an giấc thiên thu sẽ phục suy trước tôn nhan Ngài hết những người đã trở về nơi bụi đất.</vt:lpstr>
      <vt:lpstr>Tk5: Thiên hạ sẽ nói về Chúa mãi cho đoàn con cháu mai sau. Cho hậu sinh biết Chúa công bình, chính tay Ngài đã thực hiện bao việc đó.</vt:lpstr>
      <vt:lpstr>Đk: Lạy Chúa vì Chúa mà lời con ca ngợi đã vang lên trong công hội.</vt:lpstr>
      <vt:lpstr> </vt:lpstr>
      <vt:lpstr>Chúa nói: Các con hãy ở trong Thầy và Thầy ở trong các con. Ai ở trong Thầy sẽ sinh hoa trái ngàn muôn. </vt:lpstr>
      <vt:lpstr>PowerPoint Presentation</vt:lpstr>
      <vt:lpstr> </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LỜI NGUYỆN TÍN HỮU</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Vũ Hoàng</cp:lastModifiedBy>
  <cp:revision>134</cp:revision>
  <dcterms:created xsi:type="dcterms:W3CDTF">2021-05-09T08:36:44Z</dcterms:created>
  <dcterms:modified xsi:type="dcterms:W3CDTF">2024-04-25T11:37:52Z</dcterms:modified>
</cp:coreProperties>
</file>