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928" r:id="rId6"/>
    <p:sldMasterId id="2147484024" r:id="rId7"/>
    <p:sldMasterId id="2147484360" r:id="rId8"/>
    <p:sldMasterId id="2147484420" r:id="rId9"/>
    <p:sldMasterId id="2147484432" r:id="rId10"/>
    <p:sldMasterId id="2147484576" r:id="rId11"/>
    <p:sldMasterId id="2147484588" r:id="rId12"/>
    <p:sldMasterId id="2147484600" r:id="rId13"/>
    <p:sldMasterId id="2147484612" r:id="rId14"/>
  </p:sldMasterIdLst>
  <p:notesMasterIdLst>
    <p:notesMasterId r:id="rId95"/>
  </p:notesMasterIdLst>
  <p:sldIdLst>
    <p:sldId id="507" r:id="rId15"/>
    <p:sldId id="376" r:id="rId16"/>
    <p:sldId id="933" r:id="rId17"/>
    <p:sldId id="934" r:id="rId18"/>
    <p:sldId id="935" r:id="rId19"/>
    <p:sldId id="936" r:id="rId20"/>
    <p:sldId id="553" r:id="rId21"/>
    <p:sldId id="443" r:id="rId22"/>
    <p:sldId id="585" r:id="rId23"/>
    <p:sldId id="941" r:id="rId24"/>
    <p:sldId id="676" r:id="rId25"/>
    <p:sldId id="883" r:id="rId26"/>
    <p:sldId id="942" r:id="rId27"/>
    <p:sldId id="944" r:id="rId28"/>
    <p:sldId id="937" r:id="rId29"/>
    <p:sldId id="938" r:id="rId30"/>
    <p:sldId id="392" r:id="rId31"/>
    <p:sldId id="393" r:id="rId32"/>
    <p:sldId id="394" r:id="rId33"/>
    <p:sldId id="395" r:id="rId34"/>
    <p:sldId id="396" r:id="rId35"/>
    <p:sldId id="397" r:id="rId36"/>
    <p:sldId id="398" r:id="rId37"/>
    <p:sldId id="399" r:id="rId38"/>
    <p:sldId id="839" r:id="rId39"/>
    <p:sldId id="649" r:id="rId40"/>
    <p:sldId id="921" r:id="rId41"/>
    <p:sldId id="922" r:id="rId42"/>
    <p:sldId id="923" r:id="rId43"/>
    <p:sldId id="924" r:id="rId44"/>
    <p:sldId id="925" r:id="rId45"/>
    <p:sldId id="926" r:id="rId46"/>
    <p:sldId id="927" r:id="rId47"/>
    <p:sldId id="928" r:id="rId48"/>
    <p:sldId id="861" r:id="rId49"/>
    <p:sldId id="932" r:id="rId50"/>
    <p:sldId id="853" r:id="rId51"/>
    <p:sldId id="549" r:id="rId52"/>
    <p:sldId id="400" r:id="rId53"/>
    <p:sldId id="401" r:id="rId54"/>
    <p:sldId id="402" r:id="rId55"/>
    <p:sldId id="403" r:id="rId56"/>
    <p:sldId id="404" r:id="rId57"/>
    <p:sldId id="405" r:id="rId58"/>
    <p:sldId id="406" r:id="rId59"/>
    <p:sldId id="407" r:id="rId60"/>
    <p:sldId id="408" r:id="rId61"/>
    <p:sldId id="409" r:id="rId62"/>
    <p:sldId id="410" r:id="rId63"/>
    <p:sldId id="411" r:id="rId64"/>
    <p:sldId id="412" r:id="rId65"/>
    <p:sldId id="550" r:id="rId66"/>
    <p:sldId id="558" r:id="rId67"/>
    <p:sldId id="559" r:id="rId68"/>
    <p:sldId id="561" r:id="rId69"/>
    <p:sldId id="830" r:id="rId70"/>
    <p:sldId id="614" r:id="rId71"/>
    <p:sldId id="916" r:id="rId72"/>
    <p:sldId id="276" r:id="rId73"/>
    <p:sldId id="810" r:id="rId74"/>
    <p:sldId id="939" r:id="rId75"/>
    <p:sldId id="277" r:id="rId76"/>
    <p:sldId id="278" r:id="rId77"/>
    <p:sldId id="279" r:id="rId78"/>
    <p:sldId id="290" r:id="rId79"/>
    <p:sldId id="947" r:id="rId80"/>
    <p:sldId id="291" r:id="rId81"/>
    <p:sldId id="948" r:id="rId82"/>
    <p:sldId id="945" r:id="rId83"/>
    <p:sldId id="949" r:id="rId84"/>
    <p:sldId id="292" r:id="rId85"/>
    <p:sldId id="914" r:id="rId86"/>
    <p:sldId id="293" r:id="rId87"/>
    <p:sldId id="564" r:id="rId88"/>
    <p:sldId id="563" r:id="rId89"/>
    <p:sldId id="751" r:id="rId90"/>
    <p:sldId id="890" r:id="rId91"/>
    <p:sldId id="917" r:id="rId92"/>
    <p:sldId id="919" r:id="rId93"/>
    <p:sldId id="940" r:id="rId9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1944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2.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slide" Target="slides/slide41.xml"/><Relationship Id="rId63" Type="http://schemas.openxmlformats.org/officeDocument/2006/relationships/slide" Target="slides/slide49.xml"/><Relationship Id="rId68" Type="http://schemas.openxmlformats.org/officeDocument/2006/relationships/slide" Target="slides/slide54.xml"/><Relationship Id="rId76" Type="http://schemas.openxmlformats.org/officeDocument/2006/relationships/slide" Target="slides/slide62.xml"/><Relationship Id="rId84" Type="http://schemas.openxmlformats.org/officeDocument/2006/relationships/slide" Target="slides/slide70.xml"/><Relationship Id="rId89" Type="http://schemas.openxmlformats.org/officeDocument/2006/relationships/slide" Target="slides/slide75.xml"/><Relationship Id="rId97"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57.xml"/><Relationship Id="rId92" Type="http://schemas.openxmlformats.org/officeDocument/2006/relationships/slide" Target="slides/slide78.xml"/><Relationship Id="rId2" Type="http://schemas.openxmlformats.org/officeDocument/2006/relationships/slideMaster" Target="slideMasters/slideMaster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slide" Target="slides/slide44.xml"/><Relationship Id="rId66" Type="http://schemas.openxmlformats.org/officeDocument/2006/relationships/slide" Target="slides/slide52.xml"/><Relationship Id="rId74" Type="http://schemas.openxmlformats.org/officeDocument/2006/relationships/slide" Target="slides/slide60.xml"/><Relationship Id="rId79" Type="http://schemas.openxmlformats.org/officeDocument/2006/relationships/slide" Target="slides/slide65.xml"/><Relationship Id="rId87" Type="http://schemas.openxmlformats.org/officeDocument/2006/relationships/slide" Target="slides/slide73.xml"/><Relationship Id="rId5" Type="http://schemas.openxmlformats.org/officeDocument/2006/relationships/slideMaster" Target="slideMasters/slideMaster5.xml"/><Relationship Id="rId61" Type="http://schemas.openxmlformats.org/officeDocument/2006/relationships/slide" Target="slides/slide47.xml"/><Relationship Id="rId82" Type="http://schemas.openxmlformats.org/officeDocument/2006/relationships/slide" Target="slides/slide68.xml"/><Relationship Id="rId90" Type="http://schemas.openxmlformats.org/officeDocument/2006/relationships/slide" Target="slides/slide76.xml"/><Relationship Id="rId95" Type="http://schemas.openxmlformats.org/officeDocument/2006/relationships/notesMaster" Target="notesMasters/notesMaster1.xml"/><Relationship Id="rId19" Type="http://schemas.openxmlformats.org/officeDocument/2006/relationships/slide" Target="slides/slide5.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slide" Target="slides/slide50.xml"/><Relationship Id="rId69" Type="http://schemas.openxmlformats.org/officeDocument/2006/relationships/slide" Target="slides/slide55.xml"/><Relationship Id="rId77" Type="http://schemas.openxmlformats.org/officeDocument/2006/relationships/slide" Target="slides/slide63.xml"/><Relationship Id="rId8" Type="http://schemas.openxmlformats.org/officeDocument/2006/relationships/slideMaster" Target="slideMasters/slideMaster8.xml"/><Relationship Id="rId51" Type="http://schemas.openxmlformats.org/officeDocument/2006/relationships/slide" Target="slides/slide37.xml"/><Relationship Id="rId72" Type="http://schemas.openxmlformats.org/officeDocument/2006/relationships/slide" Target="slides/slide58.xml"/><Relationship Id="rId80" Type="http://schemas.openxmlformats.org/officeDocument/2006/relationships/slide" Target="slides/slide66.xml"/><Relationship Id="rId85" Type="http://schemas.openxmlformats.org/officeDocument/2006/relationships/slide" Target="slides/slide71.xml"/><Relationship Id="rId93" Type="http://schemas.openxmlformats.org/officeDocument/2006/relationships/slide" Target="slides/slide79.xml"/><Relationship Id="rId98"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slide" Target="slides/slide53.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 Id="rId70" Type="http://schemas.openxmlformats.org/officeDocument/2006/relationships/slide" Target="slides/slide56.xml"/><Relationship Id="rId75" Type="http://schemas.openxmlformats.org/officeDocument/2006/relationships/slide" Target="slides/slide61.xml"/><Relationship Id="rId83" Type="http://schemas.openxmlformats.org/officeDocument/2006/relationships/slide" Target="slides/slide69.xml"/><Relationship Id="rId88" Type="http://schemas.openxmlformats.org/officeDocument/2006/relationships/slide" Target="slides/slide74.xml"/><Relationship Id="rId91" Type="http://schemas.openxmlformats.org/officeDocument/2006/relationships/slide" Target="slides/slide77.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10" Type="http://schemas.openxmlformats.org/officeDocument/2006/relationships/slideMaster" Target="slideMasters/slideMaster10.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slide" Target="slides/slide51.xml"/><Relationship Id="rId73" Type="http://schemas.openxmlformats.org/officeDocument/2006/relationships/slide" Target="slides/slide59.xml"/><Relationship Id="rId78" Type="http://schemas.openxmlformats.org/officeDocument/2006/relationships/slide" Target="slides/slide64.xml"/><Relationship Id="rId81" Type="http://schemas.openxmlformats.org/officeDocument/2006/relationships/slide" Target="slides/slide67.xml"/><Relationship Id="rId86" Type="http://schemas.openxmlformats.org/officeDocument/2006/relationships/slide" Target="slides/slide72.xml"/><Relationship Id="rId94" Type="http://schemas.openxmlformats.org/officeDocument/2006/relationships/slide" Target="slides/slide80.xml"/><Relationship Id="rId9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4.xml"/><Relationship Id="rId39"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2/2/2024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t>67</a:t>
            </a:fld>
            <a:endParaRPr lang="en-US"/>
          </a:p>
        </p:txBody>
      </p:sp>
    </p:spTree>
    <p:extLst>
      <p:ext uri="{BB962C8B-B14F-4D97-AF65-F5344CB8AC3E}">
        <p14:creationId xmlns:p14="http://schemas.microsoft.com/office/powerpoint/2010/main" val="861847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solidFill>
                  <a:prstClr val="black"/>
                </a:solidFill>
              </a:rPr>
              <a:pPr/>
              <a:t>69</a:t>
            </a:fld>
            <a:endParaRPr lang="en-US">
              <a:solidFill>
                <a:prstClr val="black"/>
              </a:solidFill>
            </a:endParaRPr>
          </a:p>
        </p:txBody>
      </p:sp>
    </p:spTree>
    <p:extLst>
      <p:ext uri="{BB962C8B-B14F-4D97-AF65-F5344CB8AC3E}">
        <p14:creationId xmlns:p14="http://schemas.microsoft.com/office/powerpoint/2010/main" val="861847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256990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903247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452466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62519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251132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774195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912367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666707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853523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4952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008203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7375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92181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146043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035648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48465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541392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955064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334677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38984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067287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362011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604752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331340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310697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035648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48465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541392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955064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33467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389848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067287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362011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604752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331340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310697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035648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48465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541392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95506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334677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389848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067287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362011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604752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331340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31069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86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9270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9100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1170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47454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6479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53855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4783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4511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186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77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13164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492956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62401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148702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549163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925292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900387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116831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187957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799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556027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850209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425087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405250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558036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92255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262889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209138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712884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546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149639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747772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005665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327632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227787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782183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518640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255639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39216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9507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4.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4.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2/2/2024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3006913"/>
      </p:ext>
    </p:extLst>
  </p:cSld>
  <p:clrMap bg1="lt1" tx1="dk1" bg2="lt2" tx2="dk2" accent1="accent1" accent2="accent2" accent3="accent3" accent4="accent4" accent5="accent5" accent6="accent6" hlink="hlink" folHlink="folHlink"/>
  <p:sldLayoutIdLst>
    <p:sldLayoutId id="2147484433" r:id="rId1"/>
    <p:sldLayoutId id="2147484434" r:id="rId2"/>
    <p:sldLayoutId id="2147484435" r:id="rId3"/>
    <p:sldLayoutId id="2147484436" r:id="rId4"/>
    <p:sldLayoutId id="2147484437" r:id="rId5"/>
    <p:sldLayoutId id="2147484438" r:id="rId6"/>
    <p:sldLayoutId id="2147484439" r:id="rId7"/>
    <p:sldLayoutId id="2147484440" r:id="rId8"/>
    <p:sldLayoutId id="2147484441" r:id="rId9"/>
    <p:sldLayoutId id="2147484442" r:id="rId10"/>
    <p:sldLayoutId id="21474844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3516257"/>
      </p:ext>
    </p:extLst>
  </p:cSld>
  <p:clrMap bg1="lt1" tx1="dk1" bg2="lt2" tx2="dk2" accent1="accent1" accent2="accent2" accent3="accent3" accent4="accent4" accent5="accent5" accent6="accent6" hlink="hlink" folHlink="folHlink"/>
  <p:sldLayoutIdLst>
    <p:sldLayoutId id="2147484577" r:id="rId1"/>
    <p:sldLayoutId id="2147484578" r:id="rId2"/>
    <p:sldLayoutId id="2147484579" r:id="rId3"/>
    <p:sldLayoutId id="2147484580" r:id="rId4"/>
    <p:sldLayoutId id="2147484581" r:id="rId5"/>
    <p:sldLayoutId id="2147484582" r:id="rId6"/>
    <p:sldLayoutId id="2147484583" r:id="rId7"/>
    <p:sldLayoutId id="2147484584" r:id="rId8"/>
    <p:sldLayoutId id="2147484585" r:id="rId9"/>
    <p:sldLayoutId id="2147484586" r:id="rId10"/>
    <p:sldLayoutId id="21474845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9951195"/>
      </p:ext>
    </p:extLst>
  </p:cSld>
  <p:clrMap bg1="lt1" tx1="dk1" bg2="lt2" tx2="dk2" accent1="accent1" accent2="accent2" accent3="accent3" accent4="accent4" accent5="accent5" accent6="accent6" hlink="hlink" folHlink="folHlink"/>
  <p:sldLayoutIdLst>
    <p:sldLayoutId id="2147484589" r:id="rId1"/>
    <p:sldLayoutId id="2147484590" r:id="rId2"/>
    <p:sldLayoutId id="2147484591" r:id="rId3"/>
    <p:sldLayoutId id="2147484592" r:id="rId4"/>
    <p:sldLayoutId id="2147484593" r:id="rId5"/>
    <p:sldLayoutId id="2147484594" r:id="rId6"/>
    <p:sldLayoutId id="2147484595" r:id="rId7"/>
    <p:sldLayoutId id="2147484596" r:id="rId8"/>
    <p:sldLayoutId id="2147484597" r:id="rId9"/>
    <p:sldLayoutId id="2147484598" r:id="rId10"/>
    <p:sldLayoutId id="21474845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9951195"/>
      </p:ext>
    </p:extLst>
  </p:cSld>
  <p:clrMap bg1="lt1" tx1="dk1" bg2="lt2" tx2="dk2" accent1="accent1" accent2="accent2" accent3="accent3" accent4="accent4" accent5="accent5" accent6="accent6" hlink="hlink" folHlink="folHlink"/>
  <p:sldLayoutIdLst>
    <p:sldLayoutId id="2147484601" r:id="rId1"/>
    <p:sldLayoutId id="2147484602" r:id="rId2"/>
    <p:sldLayoutId id="2147484603" r:id="rId3"/>
    <p:sldLayoutId id="2147484604" r:id="rId4"/>
    <p:sldLayoutId id="2147484605" r:id="rId5"/>
    <p:sldLayoutId id="2147484606" r:id="rId6"/>
    <p:sldLayoutId id="2147484607" r:id="rId7"/>
    <p:sldLayoutId id="2147484608" r:id="rId8"/>
    <p:sldLayoutId id="2147484609" r:id="rId9"/>
    <p:sldLayoutId id="2147484610" r:id="rId10"/>
    <p:sldLayoutId id="21474846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9951195"/>
      </p:ext>
    </p:extLst>
  </p:cSld>
  <p:clrMap bg1="lt1" tx1="dk1" bg2="lt2" tx2="dk2" accent1="accent1" accent2="accent2" accent3="accent3" accent4="accent4" accent5="accent5" accent6="accent6" hlink="hlink" folHlink="folHlink"/>
  <p:sldLayoutIdLst>
    <p:sldLayoutId id="2147484613" r:id="rId1"/>
    <p:sldLayoutId id="2147484614" r:id="rId2"/>
    <p:sldLayoutId id="2147484615" r:id="rId3"/>
    <p:sldLayoutId id="2147484616" r:id="rId4"/>
    <p:sldLayoutId id="2147484617" r:id="rId5"/>
    <p:sldLayoutId id="2147484618" r:id="rId6"/>
    <p:sldLayoutId id="2147484619" r:id="rId7"/>
    <p:sldLayoutId id="2147484620" r:id="rId8"/>
    <p:sldLayoutId id="2147484621" r:id="rId9"/>
    <p:sldLayoutId id="2147484622" r:id="rId10"/>
    <p:sldLayoutId id="21474846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04332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5324173"/>
      </p:ext>
    </p:extLst>
  </p:cSld>
  <p:clrMap bg1="lt1" tx1="dk1" bg2="lt2" tx2="dk2" accent1="accent1" accent2="accent2" accent3="accent3" accent4="accent4" accent5="accent5" accent6="accent6" hlink="hlink" folHlink="folHlink"/>
  <p:sldLayoutIdLst>
    <p:sldLayoutId id="2147484361" r:id="rId1"/>
    <p:sldLayoutId id="2147484362" r:id="rId2"/>
    <p:sldLayoutId id="2147484363" r:id="rId3"/>
    <p:sldLayoutId id="2147484364" r:id="rId4"/>
    <p:sldLayoutId id="2147484365" r:id="rId5"/>
    <p:sldLayoutId id="2147484366" r:id="rId6"/>
    <p:sldLayoutId id="2147484367" r:id="rId7"/>
    <p:sldLayoutId id="2147484368" r:id="rId8"/>
    <p:sldLayoutId id="2147484369" r:id="rId9"/>
    <p:sldLayoutId id="2147484370" r:id="rId10"/>
    <p:sldLayoutId id="21474843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5224567"/>
      </p:ext>
    </p:extLst>
  </p:cSld>
  <p:clrMap bg1="lt1" tx1="dk1" bg2="lt2" tx2="dk2" accent1="accent1" accent2="accent2" accent3="accent3" accent4="accent4" accent5="accent5" accent6="accent6" hlink="hlink" folHlink="folHlink"/>
  <p:sldLayoutIdLst>
    <p:sldLayoutId id="2147484421" r:id="rId1"/>
    <p:sldLayoutId id="2147484422" r:id="rId2"/>
    <p:sldLayoutId id="2147484423" r:id="rId3"/>
    <p:sldLayoutId id="2147484424" r:id="rId4"/>
    <p:sldLayoutId id="2147484425" r:id="rId5"/>
    <p:sldLayoutId id="2147484426" r:id="rId6"/>
    <p:sldLayoutId id="2147484427" r:id="rId7"/>
    <p:sldLayoutId id="2147484428" r:id="rId8"/>
    <p:sldLayoutId id="2147484429" r:id="rId9"/>
    <p:sldLayoutId id="2147484430" r:id="rId10"/>
    <p:sldLayoutId id="21474844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5.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6.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1.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9.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3.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3.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3.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3.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3.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4.xml"/></Relationships>
</file>

<file path=ppt/slides/_rels/slide6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0.xml"/></Relationships>
</file>

<file path=ppt/slides/_rels/slide6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8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b="0" u="sng">
                <a:solidFill>
                  <a:srgbClr val="FFFF00"/>
                </a:solidFill>
                <a:effectLst/>
                <a:latin typeface="+mj-lt"/>
              </a:rPr>
              <a:t>Đk</a:t>
            </a:r>
            <a:r>
              <a:rPr lang="vi-VN" sz="5400" b="0" u="sng">
                <a:solidFill>
                  <a:srgbClr val="FFFF00"/>
                </a:solidFill>
                <a:effectLst/>
                <a:latin typeface="+mj-lt"/>
              </a:rPr>
              <a:t>:</a:t>
            </a:r>
            <a:r>
              <a:rPr lang="en-US" sz="5400">
                <a:solidFill>
                  <a:schemeClr val="bg1"/>
                </a:solidFill>
                <a:latin typeface="+mj-lt"/>
              </a:rPr>
              <a:t> </a:t>
            </a:r>
            <a:r>
              <a:rPr lang="vi-VN" sz="5400">
                <a:solidFill>
                  <a:schemeClr val="bg1"/>
                </a:solidFill>
                <a:latin typeface="+mj-lt"/>
              </a:rPr>
              <a:t>Hãy đến tung hô Chúa, reo mừng Đấng cứu thoát ta.  Nào cùng đến trước thiên nhan, nào cùng đến trước thiên nhan dâng lời cảm tạ và tung hô Chúa.</a:t>
            </a:r>
          </a:p>
        </p:txBody>
      </p:sp>
    </p:spTree>
    <p:extLst>
      <p:ext uri="{BB962C8B-B14F-4D97-AF65-F5344CB8AC3E}">
        <p14:creationId xmlns:p14="http://schemas.microsoft.com/office/powerpoint/2010/main" val="391544489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b="0" u="sng">
                <a:solidFill>
                  <a:srgbClr val="FFFF00"/>
                </a:solidFill>
                <a:effectLst/>
                <a:latin typeface="+mj-lt"/>
              </a:rPr>
              <a:t>Tk2</a:t>
            </a:r>
            <a:r>
              <a:rPr lang="vi-VN" sz="5400" b="0" u="sng">
                <a:solidFill>
                  <a:srgbClr val="FFFF00"/>
                </a:solidFill>
                <a:effectLst/>
                <a:latin typeface="+mj-lt"/>
              </a:rPr>
              <a:t>:</a:t>
            </a:r>
            <a:r>
              <a:rPr lang="en-US" sz="5400">
                <a:solidFill>
                  <a:schemeClr val="bg1"/>
                </a:solidFill>
                <a:latin typeface="+mj-lt"/>
              </a:rPr>
              <a:t> </a:t>
            </a:r>
            <a:r>
              <a:rPr lang="vi-VN" sz="5400">
                <a:solidFill>
                  <a:schemeClr val="bg1"/>
                </a:solidFill>
                <a:latin typeface="+mj-lt"/>
              </a:rPr>
              <a:t>Tiếng lòng giờ đây vang lên thiết tha, ngát thơm như làn khói hương cao vời.  Cùng chung với đất trời muôn tiếng ca, chúc tụng danh Chúa đến muôn muôn đời. </a:t>
            </a:r>
          </a:p>
        </p:txBody>
      </p:sp>
    </p:spTree>
    <p:extLst>
      <p:ext uri="{BB962C8B-B14F-4D97-AF65-F5344CB8AC3E}">
        <p14:creationId xmlns:p14="http://schemas.microsoft.com/office/powerpoint/2010/main" val="280584533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b="0" u="sng">
                <a:solidFill>
                  <a:srgbClr val="FFFF00"/>
                </a:solidFill>
                <a:effectLst/>
                <a:latin typeface="+mj-lt"/>
              </a:rPr>
              <a:t>Đk</a:t>
            </a:r>
            <a:r>
              <a:rPr lang="vi-VN" sz="5400" b="0" u="sng">
                <a:solidFill>
                  <a:srgbClr val="FFFF00"/>
                </a:solidFill>
                <a:effectLst/>
                <a:latin typeface="+mj-lt"/>
              </a:rPr>
              <a:t>:</a:t>
            </a:r>
            <a:r>
              <a:rPr lang="en-US" sz="5400">
                <a:solidFill>
                  <a:schemeClr val="bg1"/>
                </a:solidFill>
                <a:latin typeface="+mj-lt"/>
              </a:rPr>
              <a:t> </a:t>
            </a:r>
            <a:r>
              <a:rPr lang="vi-VN" sz="5400">
                <a:solidFill>
                  <a:schemeClr val="bg1"/>
                </a:solidFill>
                <a:latin typeface="+mj-lt"/>
              </a:rPr>
              <a:t>Hãy đến tung hô Chúa, reo mừng Đấng cứu thoát ta.  Nào cùng đến trước thiên nhan, nào cùng đến trước thiên nhan dâng lời cảm tạ và tung hô Chúa.</a:t>
            </a:r>
          </a:p>
        </p:txBody>
      </p:sp>
    </p:spTree>
    <p:extLst>
      <p:ext uri="{BB962C8B-B14F-4D97-AF65-F5344CB8AC3E}">
        <p14:creationId xmlns:p14="http://schemas.microsoft.com/office/powerpoint/2010/main" val="366417833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b="0" u="sng">
                <a:solidFill>
                  <a:srgbClr val="FFFF00"/>
                </a:solidFill>
                <a:effectLst/>
                <a:latin typeface="+mj-lt"/>
              </a:rPr>
              <a:t>Tk3</a:t>
            </a:r>
            <a:r>
              <a:rPr lang="vi-VN" sz="5400" b="0" u="sng">
                <a:solidFill>
                  <a:srgbClr val="FFFF00"/>
                </a:solidFill>
                <a:effectLst/>
                <a:latin typeface="+mj-lt"/>
              </a:rPr>
              <a:t>:</a:t>
            </a:r>
            <a:r>
              <a:rPr lang="en-US" sz="5400">
                <a:solidFill>
                  <a:schemeClr val="bg1"/>
                </a:solidFill>
                <a:latin typeface="+mj-lt"/>
              </a:rPr>
              <a:t> </a:t>
            </a:r>
            <a:r>
              <a:rPr lang="vi-VN" sz="5400">
                <a:solidFill>
                  <a:schemeClr val="bg1"/>
                </a:solidFill>
                <a:latin typeface="+mj-lt"/>
              </a:rPr>
              <a:t>Hãy vào cùng khiêm cung dâng tiến lên, tấm thân với lòng mến yêu chân thành.  Dù cho sóng gió tràn lan bốn bên, vững niềm tin kính Chúa luôn nhân lành. </a:t>
            </a:r>
          </a:p>
        </p:txBody>
      </p:sp>
    </p:spTree>
    <p:extLst>
      <p:ext uri="{BB962C8B-B14F-4D97-AF65-F5344CB8AC3E}">
        <p14:creationId xmlns:p14="http://schemas.microsoft.com/office/powerpoint/2010/main" val="261362599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b="0" u="sng">
                <a:solidFill>
                  <a:srgbClr val="FFFF00"/>
                </a:solidFill>
                <a:effectLst/>
                <a:latin typeface="+mj-lt"/>
              </a:rPr>
              <a:t>Đk</a:t>
            </a:r>
            <a:r>
              <a:rPr lang="vi-VN" sz="5400" b="0" u="sng">
                <a:solidFill>
                  <a:srgbClr val="FFFF00"/>
                </a:solidFill>
                <a:effectLst/>
                <a:latin typeface="+mj-lt"/>
              </a:rPr>
              <a:t>:</a:t>
            </a:r>
            <a:r>
              <a:rPr lang="en-US" sz="5400">
                <a:solidFill>
                  <a:schemeClr val="bg1"/>
                </a:solidFill>
                <a:latin typeface="+mj-lt"/>
              </a:rPr>
              <a:t> </a:t>
            </a:r>
            <a:r>
              <a:rPr lang="vi-VN" sz="5400">
                <a:solidFill>
                  <a:schemeClr val="bg1"/>
                </a:solidFill>
                <a:latin typeface="+mj-lt"/>
              </a:rPr>
              <a:t>Hãy đến tung hô Chúa, reo mừng Đấng cứu thoát ta.  Nào cùng đến trước thiên nhan, nào cùng đến trước thiên nhan dâng lời cảm tạ và tung hô Chúa.</a:t>
            </a:r>
          </a:p>
        </p:txBody>
      </p:sp>
    </p:spTree>
    <p:extLst>
      <p:ext uri="{BB962C8B-B14F-4D97-AF65-F5344CB8AC3E}">
        <p14:creationId xmlns:p14="http://schemas.microsoft.com/office/powerpoint/2010/main" val="402904306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892847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892847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FF00"/>
                </a:solidFill>
                <a:effectLst/>
                <a:latin typeface="+mj-lt"/>
                <a:cs typeface="Times New Roman" panose="02020603050405020304" pitchFamily="18" charset="0"/>
              </a:rPr>
              <a:t>Chủ tế:</a:t>
            </a:r>
            <a:r>
              <a:rPr lang="en-US" sz="4000" b="0">
                <a:solidFill>
                  <a:srgbClr val="FFFF00"/>
                </a:solidFill>
                <a:effectLst/>
                <a:latin typeface="+mj-lt"/>
                <a:cs typeface="Times New Roman" panose="02020603050405020304" pitchFamily="18" charset="0"/>
              </a:rPr>
              <a:t> </a:t>
            </a:r>
            <a:r>
              <a:rPr lang="en-US" sz="5400" b="0" i="1">
                <a:solidFill>
                  <a:srgbClr val="FFFF00"/>
                </a:solidFill>
                <a:effectLst/>
                <a:latin typeface="+mj-lt"/>
                <a:cs typeface="Times New Roman" panose="02020603050405020304" pitchFamily="18" charset="0"/>
              </a:rPr>
              <a:t>Vinh danh Thiên Chúa trên các tầng trời.</a:t>
            </a:r>
            <a:br>
              <a:rPr lang="en-US" sz="5400" b="0" i="1">
                <a:solidFill>
                  <a:srgbClr val="FFFF00"/>
                </a:solidFill>
                <a:effectLst/>
                <a:latin typeface="+mj-lt"/>
                <a:cs typeface="Times New Roman" panose="02020603050405020304" pitchFamily="18" charset="0"/>
              </a:rPr>
            </a:br>
            <a:r>
              <a:rPr lang="vi-VN" sz="5400" b="0">
                <a:solidFill>
                  <a:srgbClr val="FFFF00"/>
                </a:solidFill>
                <a:effectLst/>
                <a:latin typeface="+mj-lt"/>
                <a:cs typeface="Times New Roman" panose="02020603050405020304" pitchFamily="18" charset="0"/>
              </a:rPr>
              <a:t>A+B:</a:t>
            </a:r>
            <a:r>
              <a:rPr lang="vi-VN" sz="5400" b="0">
                <a:solidFill>
                  <a:schemeClr val="bg1"/>
                </a:solidFill>
                <a:effectLst/>
                <a:latin typeface="+mj-lt"/>
                <a:cs typeface="Times New Roman" panose="02020603050405020304" pitchFamily="18" charset="0"/>
              </a:rPr>
              <a:t> Và bình an dưới thế cho người thiện tâm</a:t>
            </a:r>
            <a:r>
              <a:rPr lang="en-US" sz="5400" b="0">
                <a:solidFill>
                  <a:schemeClr val="bg1"/>
                </a:solidFill>
                <a:effectLst/>
                <a:latin typeface="+mj-lt"/>
                <a:cs typeface="Times New Roman" panose="02020603050405020304" pitchFamily="18" charset="0"/>
              </a:rPr>
              <a:t>.</a:t>
            </a:r>
            <a:endParaRPr lang="vi-VN" sz="54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chúc tụng Chúa. </a:t>
            </a:r>
            <a:br>
              <a:rPr lang="en-US" sz="5000" b="0">
                <a:solidFill>
                  <a:schemeClr val="bg1"/>
                </a:solidFill>
                <a:effectLst/>
                <a:latin typeface="+mj-lt"/>
                <a:cs typeface="Times New Roman" panose="02020603050405020304" pitchFamily="18" charset="0"/>
              </a:rPr>
            </a:br>
            <a:r>
              <a:rPr lang="en-US" sz="5000" b="0">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FFFF00"/>
                </a:solidFill>
                <a:effectLst/>
                <a:latin typeface="+mj-l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Lạy con một Thiên Chúa,            Chúa Giêsu Kitô.</a:t>
            </a:r>
          </a:p>
          <a:p>
            <a:pPr marL="0" indent="0" algn="just" eaLnBrk="1" hangingPunct="1">
              <a:lnSpc>
                <a:spcPct val="145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19910667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196" y="24384"/>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74904" y="285750"/>
            <a:ext cx="8305800" cy="1569660"/>
          </a:xfrm>
          <a:prstGeom prst="rect">
            <a:avLst/>
          </a:prstGeom>
          <a:noFill/>
        </p:spPr>
        <p:txBody>
          <a:bodyPr wrap="square" rtlCol="0">
            <a:spAutoFit/>
          </a:bodyPr>
          <a:lstStyle/>
          <a:p>
            <a:r>
              <a:rPr lang="vi-VN" sz="3200" b="1">
                <a:ln w="1905"/>
                <a:solidFill>
                  <a:srgbClr val="A50021"/>
                </a:solidFill>
                <a:effectLst>
                  <a:innerShdw blurRad="69850" dist="43180" dir="5400000">
                    <a:srgbClr val="000000">
                      <a:alpha val="65000"/>
                    </a:srgbClr>
                  </a:innerShdw>
                </a:effectLst>
              </a:rPr>
              <a:t>Bài đọc </a:t>
            </a:r>
            <a:r>
              <a:rPr lang="en-US" sz="3200" b="1">
                <a:ln w="1905"/>
                <a:solidFill>
                  <a:srgbClr val="A50021"/>
                </a:solidFill>
                <a:effectLst>
                  <a:innerShdw blurRad="69850" dist="43180" dir="5400000">
                    <a:srgbClr val="000000">
                      <a:alpha val="65000"/>
                    </a:srgbClr>
                  </a:innerShdw>
                </a:effectLst>
              </a:rPr>
              <a:t>1</a:t>
            </a:r>
            <a:r>
              <a:rPr lang="vi-VN" sz="3200" b="1">
                <a:ln w="1905"/>
                <a:solidFill>
                  <a:srgbClr val="A50021"/>
                </a:solidFill>
                <a:effectLst>
                  <a:innerShdw blurRad="69850" dist="43180" dir="5400000">
                    <a:srgbClr val="000000">
                      <a:alpha val="65000"/>
                    </a:srgbClr>
                  </a:innerShdw>
                </a:effectLst>
              </a:rPr>
              <a:t>.</a:t>
            </a:r>
          </a:p>
          <a:p>
            <a:r>
              <a:rPr lang="vi-VN" sz="3200"/>
              <a:t>Mãi tới lúc hoàng hôn, tôi chìm trong mê sảng.</a:t>
            </a:r>
          </a:p>
          <a:p>
            <a:r>
              <a:rPr lang="vi-VN" sz="3200">
                <a:solidFill>
                  <a:srgbClr val="FF0000"/>
                </a:solidFill>
              </a:rPr>
              <a:t>Bài trích sách Gióp.</a:t>
            </a:r>
          </a:p>
        </p:txBody>
      </p:sp>
    </p:spTree>
    <p:extLst>
      <p:ext uri="{BB962C8B-B14F-4D97-AF65-F5344CB8AC3E}">
        <p14:creationId xmlns:p14="http://schemas.microsoft.com/office/powerpoint/2010/main" val="34501000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a:solidFill>
                  <a:srgbClr val="FFFF00"/>
                </a:solidFill>
              </a:rPr>
              <a:t>THÁNH VỊNH 146</a:t>
            </a:r>
            <a:br>
              <a:rPr lang="en-US">
                <a:solidFill>
                  <a:srgbClr val="FFFF00"/>
                </a:solidFill>
              </a:rPr>
            </a:br>
            <a:r>
              <a:rPr lang="en-US">
                <a:solidFill>
                  <a:srgbClr val="FFFF00"/>
                </a:solidFill>
              </a:rPr>
              <a:t>CHÚA NHẬT V THƯỜNG NIÊN</a:t>
            </a:r>
            <a:br>
              <a:rPr lang="en-US">
                <a:solidFill>
                  <a:srgbClr val="FFFF00"/>
                </a:solidFill>
              </a:rPr>
            </a:br>
            <a:r>
              <a:rPr lang="en-US">
                <a:solidFill>
                  <a:srgbClr val="FFFF00"/>
                </a:solidFill>
              </a:rPr>
              <a:t>NĂM B </a:t>
            </a:r>
            <a:br>
              <a:rPr lang="en-US">
                <a:solidFill>
                  <a:srgbClr val="FFFF00"/>
                </a:solidFill>
              </a:rPr>
            </a:br>
            <a:r>
              <a:rPr lang="en-US" i="1">
                <a:solidFill>
                  <a:schemeClr val="bg1"/>
                </a:solidFill>
              </a:rPr>
              <a:t>Lm Kim Long</a:t>
            </a:r>
            <a:br>
              <a:rPr lang="en-US" i="1">
                <a:solidFill>
                  <a:schemeClr val="bg1"/>
                </a:solidFill>
              </a:rPr>
            </a:br>
            <a:r>
              <a:rPr lang="en-US" i="1">
                <a:solidFill>
                  <a:schemeClr val="bg1"/>
                </a:solidFill>
              </a:rPr>
              <a:t>03 Câu</a:t>
            </a:r>
          </a:p>
        </p:txBody>
      </p:sp>
    </p:spTree>
    <p:extLst>
      <p:ext uri="{BB962C8B-B14F-4D97-AF65-F5344CB8AC3E}">
        <p14:creationId xmlns:p14="http://schemas.microsoft.com/office/powerpoint/2010/main" val="21772116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000" u="sng">
                <a:solidFill>
                  <a:srgbClr val="FFFF00"/>
                </a:solidFill>
              </a:rPr>
              <a:t>Đk:</a:t>
            </a:r>
            <a:r>
              <a:rPr lang="en-US" sz="8000">
                <a:solidFill>
                  <a:schemeClr val="bg1"/>
                </a:solidFill>
              </a:rPr>
              <a:t> </a:t>
            </a:r>
            <a:r>
              <a:rPr lang="vi-VN" sz="8000">
                <a:solidFill>
                  <a:schemeClr val="bg1"/>
                </a:solidFill>
              </a:rPr>
              <a:t>Nào tụng ca Chúa đi, Đấng chữa trị bao cõi lòng nát tan.</a:t>
            </a:r>
            <a:endParaRPr lang="en-US" sz="8000">
              <a:solidFill>
                <a:schemeClr val="bg1"/>
              </a:solidFill>
            </a:endParaRPr>
          </a:p>
        </p:txBody>
      </p:sp>
    </p:spTree>
    <p:extLst>
      <p:ext uri="{BB962C8B-B14F-4D97-AF65-F5344CB8AC3E}">
        <p14:creationId xmlns:p14="http://schemas.microsoft.com/office/powerpoint/2010/main" val="21645870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Tk1:</a:t>
            </a:r>
            <a:r>
              <a:rPr lang="en-US" sz="5400">
                <a:solidFill>
                  <a:schemeClr val="bg1"/>
                </a:solidFill>
              </a:rPr>
              <a:t> </a:t>
            </a:r>
            <a:r>
              <a:rPr lang="vi-VN" sz="5400">
                <a:solidFill>
                  <a:schemeClr val="bg1"/>
                </a:solidFill>
              </a:rPr>
              <a:t>Ca tụng Chúa đi, thú vị dường bao được hát kính Danh Ngài. Thỏa tình biết mấy được ngợi khen Chúa, Ngài là Đấng xây dựng lại Gia-liêm, qui tụ Ít-ra-en tản lạc khắp nơi về.</a:t>
            </a:r>
            <a:endParaRPr lang="en-US" sz="5400">
              <a:solidFill>
                <a:schemeClr val="bg1"/>
              </a:solidFill>
            </a:endParaRPr>
          </a:p>
        </p:txBody>
      </p:sp>
    </p:spTree>
    <p:extLst>
      <p:ext uri="{BB962C8B-B14F-4D97-AF65-F5344CB8AC3E}">
        <p14:creationId xmlns:p14="http://schemas.microsoft.com/office/powerpoint/2010/main" val="3509271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000" u="sng">
                <a:solidFill>
                  <a:srgbClr val="FFFF00"/>
                </a:solidFill>
              </a:rPr>
              <a:t>Đk:</a:t>
            </a:r>
            <a:r>
              <a:rPr lang="en-US" sz="8000">
                <a:solidFill>
                  <a:schemeClr val="bg1"/>
                </a:solidFill>
              </a:rPr>
              <a:t> </a:t>
            </a:r>
            <a:r>
              <a:rPr lang="vi-VN" sz="8000">
                <a:solidFill>
                  <a:schemeClr val="bg1"/>
                </a:solidFill>
              </a:rPr>
              <a:t>Nào tụng ca Chúa đi, Đấng chữa trị bao cõi lòng nát tan.</a:t>
            </a:r>
            <a:endParaRPr lang="en-US" sz="8000">
              <a:solidFill>
                <a:schemeClr val="bg1"/>
              </a:solidFill>
            </a:endParaRPr>
          </a:p>
        </p:txBody>
      </p:sp>
    </p:spTree>
    <p:extLst>
      <p:ext uri="{BB962C8B-B14F-4D97-AF65-F5344CB8AC3E}">
        <p14:creationId xmlns:p14="http://schemas.microsoft.com/office/powerpoint/2010/main" val="14711445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000" u="sng">
                <a:solidFill>
                  <a:srgbClr val="FFFF00"/>
                </a:solidFill>
              </a:rPr>
              <a:t>Đk:</a:t>
            </a:r>
            <a:r>
              <a:rPr lang="en-US" sz="8000">
                <a:solidFill>
                  <a:schemeClr val="bg1"/>
                </a:solidFill>
              </a:rPr>
              <a:t> </a:t>
            </a:r>
            <a:r>
              <a:rPr lang="vi-VN" sz="8000">
                <a:solidFill>
                  <a:schemeClr val="bg1"/>
                </a:solidFill>
              </a:rPr>
              <a:t>Nào tụng ca Chúa đi, Đấng chữa trị bao cõi lòng nát tan.</a:t>
            </a:r>
            <a:endParaRPr lang="en-US" sz="8000">
              <a:solidFill>
                <a:schemeClr val="bg1"/>
              </a:solidFill>
            </a:endParaRPr>
          </a:p>
        </p:txBody>
      </p:sp>
    </p:spTree>
    <p:extLst>
      <p:ext uri="{BB962C8B-B14F-4D97-AF65-F5344CB8AC3E}">
        <p14:creationId xmlns:p14="http://schemas.microsoft.com/office/powerpoint/2010/main" val="19467610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Tk2:</a:t>
            </a:r>
            <a:r>
              <a:rPr lang="en-US" sz="5400">
                <a:solidFill>
                  <a:schemeClr val="bg1"/>
                </a:solidFill>
              </a:rPr>
              <a:t> </a:t>
            </a:r>
            <a:r>
              <a:rPr lang="vi-VN" sz="5400">
                <a:solidFill>
                  <a:schemeClr val="bg1"/>
                </a:solidFill>
              </a:rPr>
              <a:t>Bao lòng nát tan Chúa đã dủ thương mà cứu chữa cho lành, và bao thương tích Ngài đã băng bó. Ngài định số sao trời là bao nhiêu, tên gọi mỗi ngôi sao Ngài đà ấn định rồi.</a:t>
            </a:r>
            <a:endParaRPr lang="en-US" sz="5400">
              <a:solidFill>
                <a:schemeClr val="bg1"/>
              </a:solidFill>
            </a:endParaRPr>
          </a:p>
        </p:txBody>
      </p:sp>
    </p:spTree>
    <p:extLst>
      <p:ext uri="{BB962C8B-B14F-4D97-AF65-F5344CB8AC3E}">
        <p14:creationId xmlns:p14="http://schemas.microsoft.com/office/powerpoint/2010/main" val="3973858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000" u="sng">
                <a:solidFill>
                  <a:srgbClr val="FFFF00"/>
                </a:solidFill>
              </a:rPr>
              <a:t>Đk:</a:t>
            </a:r>
            <a:r>
              <a:rPr lang="en-US" sz="8000">
                <a:solidFill>
                  <a:schemeClr val="bg1"/>
                </a:solidFill>
              </a:rPr>
              <a:t> </a:t>
            </a:r>
            <a:r>
              <a:rPr lang="vi-VN" sz="8000">
                <a:solidFill>
                  <a:schemeClr val="bg1"/>
                </a:solidFill>
              </a:rPr>
              <a:t>Nào tụng ca Chúa đi, Đấng chữa trị bao cõi lòng nát tan.</a:t>
            </a:r>
            <a:endParaRPr lang="en-US" sz="8000">
              <a:solidFill>
                <a:schemeClr val="bg1"/>
              </a:solidFill>
            </a:endParaRPr>
          </a:p>
        </p:txBody>
      </p:sp>
    </p:spTree>
    <p:extLst>
      <p:ext uri="{BB962C8B-B14F-4D97-AF65-F5344CB8AC3E}">
        <p14:creationId xmlns:p14="http://schemas.microsoft.com/office/powerpoint/2010/main" val="19677265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a:solidFill>
                  <a:srgbClr val="FFFF00"/>
                </a:solidFill>
              </a:rPr>
              <a:t>Tk3:</a:t>
            </a:r>
            <a:r>
              <a:rPr lang="en-US" sz="4800">
                <a:solidFill>
                  <a:schemeClr val="bg1"/>
                </a:solidFill>
              </a:rPr>
              <a:t> </a:t>
            </a:r>
            <a:r>
              <a:rPr lang="vi-VN" sz="4800">
                <a:solidFill>
                  <a:schemeClr val="bg1"/>
                </a:solidFill>
              </a:rPr>
              <a:t>Ôi thực Chúa ta vĩ đại dường bao và trí sáng khôn lường. Quyền lực uy dũng thật là khôn sánh. Kẻ hèn yếu tay Ngài đà nâng lên, nhưng hạ xuống đất đen bọn độc ác gian tà.</a:t>
            </a:r>
            <a:endParaRPr lang="en-US" sz="4800">
              <a:solidFill>
                <a:schemeClr val="bg1"/>
              </a:solidFill>
            </a:endParaRPr>
          </a:p>
        </p:txBody>
      </p:sp>
    </p:spTree>
    <p:extLst>
      <p:ext uri="{BB962C8B-B14F-4D97-AF65-F5344CB8AC3E}">
        <p14:creationId xmlns:p14="http://schemas.microsoft.com/office/powerpoint/2010/main" val="31402631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000" u="sng">
                <a:solidFill>
                  <a:srgbClr val="FFFF00"/>
                </a:solidFill>
              </a:rPr>
              <a:t>Đk:</a:t>
            </a:r>
            <a:r>
              <a:rPr lang="en-US" sz="8000">
                <a:solidFill>
                  <a:schemeClr val="bg1"/>
                </a:solidFill>
              </a:rPr>
              <a:t> </a:t>
            </a:r>
            <a:r>
              <a:rPr lang="vi-VN" sz="8000">
                <a:solidFill>
                  <a:schemeClr val="bg1"/>
                </a:solidFill>
              </a:rPr>
              <a:t>Nào tụng ca Chúa đi, Đấng chữa trị bao cõi lòng nát tan.</a:t>
            </a:r>
            <a:endParaRPr lang="en-US" sz="8000">
              <a:solidFill>
                <a:schemeClr val="bg1"/>
              </a:solidFill>
            </a:endParaRPr>
          </a:p>
        </p:txBody>
      </p:sp>
    </p:spTree>
    <p:extLst>
      <p:ext uri="{BB962C8B-B14F-4D97-AF65-F5344CB8AC3E}">
        <p14:creationId xmlns:p14="http://schemas.microsoft.com/office/powerpoint/2010/main" val="7291186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196" y="24384"/>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228600" y="285750"/>
            <a:ext cx="8763000" cy="2062103"/>
          </a:xfrm>
          <a:prstGeom prst="rect">
            <a:avLst/>
          </a:prstGeom>
          <a:noFill/>
        </p:spPr>
        <p:txBody>
          <a:bodyPr wrap="square" rtlCol="0">
            <a:spAutoFit/>
          </a:bodyPr>
          <a:lstStyle/>
          <a:p>
            <a:r>
              <a:rPr lang="vi-VN" sz="3200" b="1">
                <a:ln w="1905"/>
                <a:solidFill>
                  <a:srgbClr val="A50021"/>
                </a:solidFill>
                <a:effectLst>
                  <a:innerShdw blurRad="69850" dist="43180" dir="5400000">
                    <a:srgbClr val="000000">
                      <a:alpha val="65000"/>
                    </a:srgbClr>
                  </a:innerShdw>
                </a:effectLst>
              </a:rPr>
              <a:t>Bài đọc </a:t>
            </a:r>
            <a:r>
              <a:rPr lang="en-US" sz="3200" b="1">
                <a:ln w="1905"/>
                <a:solidFill>
                  <a:srgbClr val="A50021"/>
                </a:solidFill>
                <a:effectLst>
                  <a:innerShdw blurRad="69850" dist="43180" dir="5400000">
                    <a:srgbClr val="000000">
                      <a:alpha val="65000"/>
                    </a:srgbClr>
                  </a:innerShdw>
                </a:effectLst>
              </a:rPr>
              <a:t>2</a:t>
            </a:r>
            <a:r>
              <a:rPr lang="vi-VN" sz="3200" b="1">
                <a:ln w="1905"/>
                <a:solidFill>
                  <a:srgbClr val="A50021"/>
                </a:solidFill>
                <a:effectLst>
                  <a:innerShdw blurRad="69850" dist="43180" dir="5400000">
                    <a:srgbClr val="000000">
                      <a:alpha val="65000"/>
                    </a:srgbClr>
                  </a:innerShdw>
                </a:effectLst>
              </a:rPr>
              <a:t>.</a:t>
            </a:r>
          </a:p>
          <a:p>
            <a:r>
              <a:rPr lang="vi-VN" sz="3200">
                <a:solidFill>
                  <a:prstClr val="black"/>
                </a:solidFill>
              </a:rPr>
              <a:t>Khốn thân tôi nếu tôi không rao giảng Tin Mừng.</a:t>
            </a:r>
          </a:p>
          <a:p>
            <a:r>
              <a:rPr lang="vi-VN" sz="3200">
                <a:solidFill>
                  <a:srgbClr val="FF0000"/>
                </a:solidFill>
              </a:rPr>
              <a:t>Bài trích thư thứ nhất của thánh Phao-lô tông đồ gửi tín hữu Cô-rin-tô.</a:t>
            </a:r>
          </a:p>
        </p:txBody>
      </p:sp>
    </p:spTree>
    <p:extLst>
      <p:ext uri="{BB962C8B-B14F-4D97-AF65-F5344CB8AC3E}">
        <p14:creationId xmlns:p14="http://schemas.microsoft.com/office/powerpoint/2010/main" val="1055334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r>
              <a:rPr lang="vi-VN" sz="6000">
                <a:solidFill>
                  <a:schemeClr val="bg1"/>
                </a:solidFill>
              </a:rPr>
              <a:t>Đức Kitô đã mang lấy tật nguyền chúng ta, và gánh lấy các bệnh hoạn của chúng ta.</a:t>
            </a:r>
          </a:p>
        </p:txBody>
      </p:sp>
      <p:sp>
        <p:nvSpPr>
          <p:cNvPr id="3" name="Rectangle 2"/>
          <p:cNvSpPr/>
          <p:nvPr/>
        </p:nvSpPr>
        <p:spPr>
          <a:xfrm>
            <a:off x="76200" y="133350"/>
            <a:ext cx="6477000" cy="646331"/>
          </a:xfrm>
          <a:prstGeom prst="rect">
            <a:avLst/>
          </a:prstGeom>
        </p:spPr>
        <p:txBody>
          <a:bodyPr wrap="square">
            <a:spAutoFit/>
          </a:bodyPr>
          <a:lstStyle/>
          <a:p>
            <a:r>
              <a:rPr lang="en-US" sz="3600" u="sng">
                <a:solidFill>
                  <a:srgbClr val="FFFF00"/>
                </a:solidFill>
              </a:rPr>
              <a:t>Alleluia-Alleluia</a:t>
            </a:r>
          </a:p>
        </p:txBody>
      </p:sp>
      <p:sp>
        <p:nvSpPr>
          <p:cNvPr id="4" name="Rectangle 3"/>
          <p:cNvSpPr/>
          <p:nvPr/>
        </p:nvSpPr>
        <p:spPr>
          <a:xfrm>
            <a:off x="6400800" y="4458474"/>
            <a:ext cx="2108269" cy="707886"/>
          </a:xfrm>
          <a:prstGeom prst="rect">
            <a:avLst/>
          </a:prstGeom>
        </p:spPr>
        <p:txBody>
          <a:bodyPr wrap="none">
            <a:spAutoFit/>
          </a:bodyPr>
          <a:lstStyle/>
          <a:p>
            <a:r>
              <a:rPr lang="en-US" sz="4000">
                <a:solidFill>
                  <a:srgbClr val="FFFF00"/>
                </a:solidFill>
              </a:rPr>
              <a:t>Alleluia…</a:t>
            </a:r>
          </a:p>
        </p:txBody>
      </p:sp>
    </p:spTree>
    <p:extLst>
      <p:ext uri="{BB962C8B-B14F-4D97-AF65-F5344CB8AC3E}">
        <p14:creationId xmlns:p14="http://schemas.microsoft.com/office/powerpoint/2010/main" val="14541978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chemeClr val="bg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22280219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Tk1:</a:t>
            </a:r>
            <a:r>
              <a:rPr lang="en-US" sz="5400">
                <a:solidFill>
                  <a:schemeClr val="bg1"/>
                </a:solidFill>
              </a:rPr>
              <a:t> </a:t>
            </a:r>
            <a:r>
              <a:rPr lang="vi-VN" sz="5400">
                <a:solidFill>
                  <a:schemeClr val="bg1"/>
                </a:solidFill>
              </a:rPr>
              <a:t>Ca tụng Chúa đi, thú vị dường bao được hát kính Danh Ngài. Thỏa tình biết mấy được ngợi khen Chúa, Ngài là Đấng xây dựng lại Gia-liêm, qui tụ Ít-ra-en tản lạc khắp nơi về.</a:t>
            </a:r>
            <a:endParaRPr lang="en-US" sz="5400">
              <a:solidFill>
                <a:schemeClr val="bg1"/>
              </a:solidFill>
            </a:endParaRPr>
          </a:p>
        </p:txBody>
      </p:sp>
    </p:spTree>
    <p:extLst>
      <p:ext uri="{BB962C8B-B14F-4D97-AF65-F5344CB8AC3E}">
        <p14:creationId xmlns:p14="http://schemas.microsoft.com/office/powerpoint/2010/main" val="11071720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r>
              <a:rPr lang="vi-VN" sz="6000">
                <a:solidFill>
                  <a:schemeClr val="bg1"/>
                </a:solidFill>
              </a:rPr>
              <a:t>Đức Kitô đã mang lấy tật nguyền chúng ta, và gánh lấy các bệnh hoạn của chúng ta.</a:t>
            </a:r>
          </a:p>
        </p:txBody>
      </p:sp>
      <p:sp>
        <p:nvSpPr>
          <p:cNvPr id="3" name="Rectangle 2"/>
          <p:cNvSpPr/>
          <p:nvPr/>
        </p:nvSpPr>
        <p:spPr>
          <a:xfrm>
            <a:off x="76200" y="133350"/>
            <a:ext cx="6477000" cy="646331"/>
          </a:xfrm>
          <a:prstGeom prst="rect">
            <a:avLst/>
          </a:prstGeom>
        </p:spPr>
        <p:txBody>
          <a:bodyPr wrap="square">
            <a:spAutoFit/>
          </a:bodyPr>
          <a:lstStyle/>
          <a:p>
            <a:r>
              <a:rPr lang="en-US" sz="3600" u="sng">
                <a:solidFill>
                  <a:srgbClr val="FFFF00"/>
                </a:solidFill>
              </a:rPr>
              <a:t>Alleluia-Alleluia</a:t>
            </a:r>
          </a:p>
        </p:txBody>
      </p:sp>
      <p:sp>
        <p:nvSpPr>
          <p:cNvPr id="4" name="Rectangle 3"/>
          <p:cNvSpPr/>
          <p:nvPr/>
        </p:nvSpPr>
        <p:spPr>
          <a:xfrm>
            <a:off x="6400800" y="4458474"/>
            <a:ext cx="2108269" cy="707886"/>
          </a:xfrm>
          <a:prstGeom prst="rect">
            <a:avLst/>
          </a:prstGeom>
        </p:spPr>
        <p:txBody>
          <a:bodyPr wrap="none">
            <a:spAutoFit/>
          </a:bodyPr>
          <a:lstStyle/>
          <a:p>
            <a:r>
              <a:rPr lang="en-US" sz="4000">
                <a:solidFill>
                  <a:srgbClr val="FFFF00"/>
                </a:solidFill>
              </a:rPr>
              <a:t>Alleluia…</a:t>
            </a:r>
          </a:p>
        </p:txBody>
      </p:sp>
    </p:spTree>
    <p:extLst>
      <p:ext uri="{BB962C8B-B14F-4D97-AF65-F5344CB8AC3E}">
        <p14:creationId xmlns:p14="http://schemas.microsoft.com/office/powerpoint/2010/main" val="27347786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050"/>
            <a:ext cx="9144000" cy="5143500"/>
          </a:xfrm>
          <a:prstGeom prst="rect">
            <a:avLst/>
          </a:prstGeom>
        </p:spPr>
      </p:pic>
      <p:sp>
        <p:nvSpPr>
          <p:cNvPr id="4" name="Rectangle 3"/>
          <p:cNvSpPr/>
          <p:nvPr/>
        </p:nvSpPr>
        <p:spPr>
          <a:xfrm>
            <a:off x="2971800" y="1010543"/>
            <a:ext cx="6096000" cy="3847207"/>
          </a:xfrm>
          <a:prstGeom prst="rect">
            <a:avLst/>
          </a:prstGeom>
        </p:spPr>
        <p:txBody>
          <a:bodyPr wrap="square">
            <a:spAutoFit/>
          </a:bodyPr>
          <a:lstStyle/>
          <a:p>
            <a:pPr algn="ctr"/>
            <a:r>
              <a:rPr lang="en-US" sz="2400"/>
              <a:t>Chúa Nhật V Thường Niên</a:t>
            </a:r>
          </a:p>
          <a:p>
            <a:pPr algn="ctr"/>
            <a:r>
              <a:rPr lang="en-US" sz="2400"/>
              <a:t>Năm B</a:t>
            </a:r>
          </a:p>
          <a:p>
            <a:r>
              <a:rPr lang="en-US" sz="2800"/>
              <a:t>C</a:t>
            </a:r>
            <a:r>
              <a:rPr lang="vi-VN" sz="2800"/>
              <a:t>húa Giêsu luôn yêu thương và không muốn nhân loại phải chịu đau khổ, Ngài đã làm việc không ngừng để chữa khỏi những bệnh tật phần xác cũng như phần hồn của con người. Trong niềm tin tưởng cậy trông, giờ đây chúng ta hãy dâng lời cầu xin:</a:t>
            </a:r>
            <a:endParaRPr lang="en-US" sz="2800"/>
          </a:p>
        </p:txBody>
      </p:sp>
    </p:spTree>
    <p:extLst>
      <p:ext uri="{BB962C8B-B14F-4D97-AF65-F5344CB8AC3E}">
        <p14:creationId xmlns:p14="http://schemas.microsoft.com/office/powerpoint/2010/main" val="42050980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350"/>
            <a:ext cx="9144000" cy="5010150"/>
          </a:xfrm>
          <a:prstGeom prst="rect">
            <a:avLst/>
          </a:prstGeom>
        </p:spPr>
      </p:pic>
      <p:sp>
        <p:nvSpPr>
          <p:cNvPr id="4" name="Rectangle 3"/>
          <p:cNvSpPr/>
          <p:nvPr/>
        </p:nvSpPr>
        <p:spPr>
          <a:xfrm>
            <a:off x="3810000" y="2570911"/>
            <a:ext cx="5181600" cy="1323439"/>
          </a:xfrm>
          <a:prstGeom prst="rect">
            <a:avLst/>
          </a:prstGeom>
        </p:spPr>
        <p:txBody>
          <a:bodyPr wrap="square">
            <a:spAutoFit/>
          </a:bodyPr>
          <a:lstStyle/>
          <a:p>
            <a:pPr algn="ctr"/>
            <a:r>
              <a:rPr lang="en-US" sz="4000" b="1">
                <a:solidFill>
                  <a:srgbClr val="FFFF00"/>
                </a:solidFill>
              </a:rPr>
              <a:t>Lễ Dâng</a:t>
            </a:r>
          </a:p>
          <a:p>
            <a:pPr algn="ctr"/>
            <a:r>
              <a:rPr lang="en-US" sz="4000" b="1" i="1">
                <a:solidFill>
                  <a:schemeClr val="bg1"/>
                </a:solidFill>
              </a:rPr>
              <a:t>Thu Hương</a:t>
            </a:r>
            <a:endParaRPr lang="en-US" sz="4000" b="1" i="1" dirty="0">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a:solidFill>
                  <a:srgbClr val="FFFF00"/>
                </a:solidFill>
                <a:effectLst/>
              </a:rPr>
              <a:t>Đk:</a:t>
            </a:r>
            <a:r>
              <a:rPr lang="en-US" sz="6000">
                <a:solidFill>
                  <a:schemeClr val="bg1"/>
                </a:solidFill>
              </a:rPr>
              <a:t> </a:t>
            </a:r>
            <a:r>
              <a:rPr lang="vi-VN" sz="6000">
                <a:solidFill>
                  <a:schemeClr val="bg1"/>
                </a:solidFill>
              </a:rPr>
              <a:t>Kính dâng lễ vật tình yêu bánh thơm kết từ bao bông lúa. Trái nho ướp nên rượu lành của lễ mọn hèn kính dâng về Ngài.</a:t>
            </a:r>
            <a:endParaRPr lang="en-US" sz="6000" b="0" dirty="0">
              <a:solidFill>
                <a:schemeClr val="bg1"/>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a:solidFill>
                  <a:srgbClr val="FFFF00"/>
                </a:solidFill>
                <a:effectLst/>
              </a:rPr>
              <a:t>Tk1:</a:t>
            </a:r>
            <a:r>
              <a:rPr lang="en-US" sz="6000">
                <a:solidFill>
                  <a:schemeClr val="bg1"/>
                </a:solidFill>
              </a:rPr>
              <a:t> </a:t>
            </a:r>
            <a:r>
              <a:rPr lang="vi-VN" sz="6000">
                <a:solidFill>
                  <a:schemeClr val="bg1"/>
                </a:solidFill>
              </a:rPr>
              <a:t>Đoàn con chân thành dâng lên Chúa, cùng với ước mơ đắp xây. Tương lai quê hương rạng ngời, anh em chung xây tình người.</a:t>
            </a:r>
            <a:endParaRPr lang="en-US" sz="6000" b="0"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a:solidFill>
                  <a:srgbClr val="FFFF00"/>
                </a:solidFill>
                <a:effectLst/>
              </a:rPr>
              <a:t>Đk:</a:t>
            </a:r>
            <a:r>
              <a:rPr lang="en-US" sz="6000">
                <a:solidFill>
                  <a:schemeClr val="bg1"/>
                </a:solidFill>
              </a:rPr>
              <a:t> </a:t>
            </a:r>
            <a:r>
              <a:rPr lang="vi-VN" sz="6000">
                <a:solidFill>
                  <a:schemeClr val="bg1"/>
                </a:solidFill>
              </a:rPr>
              <a:t>Kính dâng lễ vật tình yêu bánh thơm kết từ bao bông lúa. Trái nho ướp nên rượu lành của lễ mọn hèn kính dâng về Ngài.</a:t>
            </a:r>
            <a:endParaRPr lang="en-US" sz="6000" b="0" dirty="0">
              <a:solidFill>
                <a:schemeClr val="bg1"/>
              </a:solidFill>
              <a:effectLst/>
            </a:endParaRPr>
          </a:p>
        </p:txBody>
      </p:sp>
    </p:spTree>
    <p:extLst>
      <p:ext uri="{BB962C8B-B14F-4D97-AF65-F5344CB8AC3E}">
        <p14:creationId xmlns:p14="http://schemas.microsoft.com/office/powerpoint/2010/main" val="26388291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a:solidFill>
                  <a:srgbClr val="FFFF00"/>
                </a:solidFill>
                <a:effectLst/>
              </a:rPr>
              <a:t>Tk2</a:t>
            </a:r>
            <a:r>
              <a:rPr lang="en-US" sz="6000" b="0" u="sng">
                <a:solidFill>
                  <a:srgbClr val="FFFF00"/>
                </a:solidFill>
                <a:effectLst/>
              </a:rPr>
              <a:t>:</a:t>
            </a:r>
            <a:r>
              <a:rPr lang="en-US" sz="6000" b="0">
                <a:solidFill>
                  <a:srgbClr val="FFFF00"/>
                </a:solidFill>
                <a:effectLst/>
              </a:rPr>
              <a:t> </a:t>
            </a:r>
            <a:r>
              <a:rPr lang="vi-VN" sz="6000">
                <a:solidFill>
                  <a:schemeClr val="bg1"/>
                </a:solidFill>
              </a:rPr>
              <a:t>Đoàn con tâm nguyện luôn yêu Chúa, bền vững bước theo Chúa liên. Chiếu giãi ánh sáng mọi nơi, tung gieo tin yêu trần đời.</a:t>
            </a:r>
            <a:endParaRPr lang="vi-VN" sz="6000" dirty="0">
              <a:solidFill>
                <a:schemeClr val="bg1"/>
              </a:solidFill>
            </a:endParaRPr>
          </a:p>
        </p:txBody>
      </p:sp>
    </p:spTree>
    <p:extLst>
      <p:ext uri="{BB962C8B-B14F-4D97-AF65-F5344CB8AC3E}">
        <p14:creationId xmlns:p14="http://schemas.microsoft.com/office/powerpoint/2010/main" val="21997094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a:solidFill>
                  <a:srgbClr val="FFFF00"/>
                </a:solidFill>
                <a:effectLst/>
              </a:rPr>
              <a:t>Đk:</a:t>
            </a:r>
            <a:r>
              <a:rPr lang="en-US" sz="6000">
                <a:solidFill>
                  <a:schemeClr val="bg1"/>
                </a:solidFill>
              </a:rPr>
              <a:t> </a:t>
            </a:r>
            <a:r>
              <a:rPr lang="vi-VN" sz="6000">
                <a:solidFill>
                  <a:schemeClr val="bg1"/>
                </a:solidFill>
              </a:rPr>
              <a:t>Kính dâng lễ vật tình yêu bánh thơm kết từ bao bông lúa. Trái nho ướp nên rượu lành của lễ mọn hèn kính dâng về Ngài.</a:t>
            </a:r>
            <a:endParaRPr lang="en-US" sz="6000" b="0" dirty="0">
              <a:solidFill>
                <a:schemeClr val="bg1"/>
              </a:solidFill>
              <a:effectLst/>
            </a:endParaRPr>
          </a:p>
        </p:txBody>
      </p:sp>
    </p:spTree>
    <p:extLst>
      <p:ext uri="{BB962C8B-B14F-4D97-AF65-F5344CB8AC3E}">
        <p14:creationId xmlns:p14="http://schemas.microsoft.com/office/powerpoint/2010/main" val="40161451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892847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2996591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21390186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latin typeface="+mj-lt"/>
              </a:rPr>
              <a:t>Ca </a:t>
            </a:r>
            <a:r>
              <a:rPr lang="en-US" sz="6600" b="0" dirty="0" err="1">
                <a:solidFill>
                  <a:srgbClr val="FFFF00"/>
                </a:solidFill>
                <a:effectLst/>
                <a:latin typeface="+mj-lt"/>
              </a:rPr>
              <a:t>Nguyện</a:t>
            </a:r>
            <a:r>
              <a:rPr lang="en-US" sz="6600" b="0" dirty="0">
                <a:solidFill>
                  <a:srgbClr val="FFFF00"/>
                </a:solidFill>
                <a:effectLst/>
                <a:latin typeface="+mj-lt"/>
              </a:rPr>
              <a:t> </a:t>
            </a:r>
            <a:r>
              <a:rPr lang="en-US" sz="6600" b="0" dirty="0" err="1">
                <a:solidFill>
                  <a:srgbClr val="FFFF00"/>
                </a:solidFill>
                <a:effectLst/>
                <a:latin typeface="+mj-lt"/>
              </a:rPr>
              <a:t>Hiệp</a:t>
            </a:r>
            <a:r>
              <a:rPr lang="en-US" sz="6600" b="0" dirty="0">
                <a:solidFill>
                  <a:srgbClr val="FFFF00"/>
                </a:solidFill>
                <a:effectLst/>
                <a:latin typeface="+mj-lt"/>
              </a:rPr>
              <a:t> </a:t>
            </a:r>
            <a:r>
              <a:rPr lang="en-US" sz="6600" b="0" dirty="0" err="1">
                <a:solidFill>
                  <a:srgbClr val="FFFF00"/>
                </a:solidFill>
                <a:effectLst/>
                <a:latin typeface="+mj-lt"/>
              </a:rPr>
              <a:t>Lễ</a:t>
            </a:r>
            <a:r>
              <a:rPr lang="en-US" sz="6600" b="0" dirty="0">
                <a:solidFill>
                  <a:srgbClr val="FFFF00"/>
                </a:solidFill>
                <a:effectLst/>
                <a:latin typeface="+mj-lt"/>
              </a:rPr>
              <a:t/>
            </a:r>
            <a:br>
              <a:rPr lang="en-US" sz="6600" b="0" dirty="0">
                <a:solidFill>
                  <a:srgbClr val="FFFF00"/>
                </a:solidFill>
                <a:effectLst/>
                <a:latin typeface="+mj-lt"/>
              </a:rPr>
            </a:br>
            <a:r>
              <a:rPr lang="vi-VN" sz="6000" b="0" dirty="0">
                <a:solidFill>
                  <a:srgbClr val="FFFF00"/>
                </a:solidFill>
                <a:effectLst/>
                <a:latin typeface="+mj-lt"/>
              </a:rPr>
              <a:t>Sức Mạnh Cứu Thế</a:t>
            </a:r>
            <a:r>
              <a:rPr lang="en-US" sz="6000" dirty="0">
                <a:solidFill>
                  <a:srgbClr val="FFFF00"/>
                </a:solidFill>
              </a:rPr>
              <a:t/>
            </a:r>
            <a:br>
              <a:rPr lang="en-US" sz="6000" dirty="0">
                <a:solidFill>
                  <a:srgbClr val="FFFF00"/>
                </a:solidFill>
              </a:rPr>
            </a:br>
            <a:r>
              <a:rPr lang="vi-VN" sz="6000" i="1" dirty="0">
                <a:solidFill>
                  <a:schemeClr val="bg1"/>
                </a:solidFill>
              </a:rPr>
              <a:t>Huy Hoàng</a:t>
            </a:r>
            <a:endParaRPr lang="en-US" sz="9600" b="0" i="1" dirty="0">
              <a:solidFill>
                <a:schemeClr val="bg1"/>
              </a:solidFill>
              <a:effectLst/>
              <a:latin typeface="+mj-lt"/>
            </a:endParaRPr>
          </a:p>
        </p:txBody>
      </p:sp>
    </p:spTree>
    <p:extLst>
      <p:ext uri="{BB962C8B-B14F-4D97-AF65-F5344CB8AC3E}">
        <p14:creationId xmlns:p14="http://schemas.microsoft.com/office/powerpoint/2010/main" val="353878427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600" b="0" u="sng" dirty="0">
                <a:solidFill>
                  <a:srgbClr val="FFFF00"/>
                </a:solidFill>
                <a:effectLst/>
              </a:rPr>
              <a:t>Tk1:</a:t>
            </a:r>
            <a:r>
              <a:rPr lang="en-US" sz="4600" b="0" dirty="0">
                <a:solidFill>
                  <a:srgbClr val="FFFF00"/>
                </a:solidFill>
                <a:effectLst/>
              </a:rPr>
              <a:t> </a:t>
            </a:r>
            <a:r>
              <a:rPr lang="vi-VN" sz="4600" b="0" dirty="0">
                <a:solidFill>
                  <a:schemeClr val="bg1"/>
                </a:solidFill>
                <a:effectLst/>
              </a:rPr>
              <a:t>Chúa dùng các việc lành, mà nói lên sứ mạng cứu thế. Khi cho người ốm đau được mạnh sức mà đi phục vụ. Và chữa lành bệnh tật xưa trừ quỷ ma tai ác. Cho nhân loại được nghe Lời Cứu Độ, lời tha tội đời.</a:t>
            </a:r>
          </a:p>
        </p:txBody>
      </p:sp>
    </p:spTree>
    <p:extLst>
      <p:ext uri="{BB962C8B-B14F-4D97-AF65-F5344CB8AC3E}">
        <p14:creationId xmlns:p14="http://schemas.microsoft.com/office/powerpoint/2010/main" val="5203507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err="1">
                <a:solidFill>
                  <a:srgbClr val="FFFF00"/>
                </a:solidFill>
                <a:effectLst/>
              </a:rPr>
              <a:t>Đk</a:t>
            </a:r>
            <a:r>
              <a:rPr lang="en-US" b="0" u="sng" dirty="0">
                <a:solidFill>
                  <a:srgbClr val="FFFF00"/>
                </a:solidFill>
                <a:effectLst/>
              </a:rPr>
              <a:t>:</a:t>
            </a:r>
            <a:r>
              <a:rPr lang="en-US" dirty="0">
                <a:solidFill>
                  <a:schemeClr val="bg1"/>
                </a:solidFill>
              </a:rPr>
              <a:t> </a:t>
            </a:r>
            <a:r>
              <a:rPr lang="vi-VN" dirty="0">
                <a:solidFill>
                  <a:schemeClr val="bg1"/>
                </a:solidFill>
              </a:rPr>
              <a:t>Xin dâng lời chúc tựng, ngợi ca tình thương Chúa. Đã đến nơi trần gian để giải thoát nhân loại khỏi ác thần. Ngài xưa trừ quỷ dữ, cứu chữa người ốm đau hồn xác. Loan Tin Mừng cứu rỗi, cho nhân loại khắp nơi, mọi thời. </a:t>
            </a:r>
            <a:endParaRPr lang="en-US"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b="0" u="sng" dirty="0">
                <a:solidFill>
                  <a:srgbClr val="FFFF00"/>
                </a:solidFill>
                <a:effectLst/>
              </a:rPr>
              <a:t>Tk2:</a:t>
            </a:r>
            <a:r>
              <a:rPr lang="en-US" b="0" dirty="0">
                <a:solidFill>
                  <a:schemeClr val="bg1"/>
                </a:solidFill>
                <a:effectLst/>
              </a:rPr>
              <a:t> </a:t>
            </a:r>
            <a:r>
              <a:rPr lang="vi-VN" b="0" dirty="0">
                <a:solidFill>
                  <a:schemeClr val="bg1"/>
                </a:solidFill>
                <a:effectLst/>
              </a:rPr>
              <a:t>Mỗi ngày con làm gì, để nói lên Chúa ở trong con? Con tin cậy Chúa luôn, thì phải có lời nói việc làm. Nhờ Chúa mà hành động, không sợ quyền năng tăm tối. Mnag danh người của Chúa, thì phải thật tình yêu mọi người.</a:t>
            </a:r>
            <a:endParaRPr lang="en-US"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err="1">
                <a:solidFill>
                  <a:srgbClr val="FFFF00"/>
                </a:solidFill>
                <a:effectLst/>
              </a:rPr>
              <a:t>Đk</a:t>
            </a:r>
            <a:r>
              <a:rPr lang="en-US" b="0" u="sng" dirty="0">
                <a:solidFill>
                  <a:srgbClr val="FFFF00"/>
                </a:solidFill>
                <a:effectLst/>
              </a:rPr>
              <a:t>:</a:t>
            </a:r>
            <a:r>
              <a:rPr lang="en-US" dirty="0">
                <a:solidFill>
                  <a:schemeClr val="bg1"/>
                </a:solidFill>
              </a:rPr>
              <a:t> </a:t>
            </a:r>
            <a:r>
              <a:rPr lang="vi-VN" dirty="0">
                <a:solidFill>
                  <a:schemeClr val="bg1"/>
                </a:solidFill>
              </a:rPr>
              <a:t>Xin dâng lời chúc tựng, ngợi ca tình thương Chúa. Đã đến nơi trần gian để giải thoát nhân loại khỏi ác thần. Ngài xưa trừ quỷ dữ, cứu chữa người ốm đau hồn xác. Loan Tin Mừng cứu rỗi, cho nhân loại khắp nơi, mọi thời. </a:t>
            </a:r>
            <a:endParaRPr lang="en-US" b="0" dirty="0">
              <a:solidFill>
                <a:schemeClr val="bg1"/>
              </a:solidFill>
              <a:effectLst/>
            </a:endParaRPr>
          </a:p>
        </p:txBody>
      </p:sp>
    </p:spTree>
    <p:extLst>
      <p:ext uri="{BB962C8B-B14F-4D97-AF65-F5344CB8AC3E}">
        <p14:creationId xmlns:p14="http://schemas.microsoft.com/office/powerpoint/2010/main" val="244291305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a:solidFill>
                  <a:srgbClr val="FFFF00"/>
                </a:solidFill>
                <a:effectLst/>
              </a:rPr>
              <a:t>Tk3:</a:t>
            </a:r>
            <a:r>
              <a:rPr lang="en-US" sz="4800" b="0" dirty="0">
                <a:solidFill>
                  <a:schemeClr val="bg1"/>
                </a:solidFill>
                <a:effectLst/>
              </a:rPr>
              <a:t> </a:t>
            </a:r>
            <a:r>
              <a:rPr lang="vi-VN" sz="4800" b="0" dirty="0">
                <a:solidFill>
                  <a:schemeClr val="bg1"/>
                </a:solidFill>
                <a:effectLst/>
              </a:rPr>
              <a:t>Chúa thường tới hội đường để lắng nghe tiếng của Cha yêu. Khong yêu Lời Chúa trao, là lòng trí chìm trong mịt mù. Cậy sức riêng của mình, con lầm lạc xa chân lý. Khi xa nguồn tình yêu, thì con chỉ tìm lo về mình. </a:t>
            </a:r>
            <a:endParaRPr lang="en-US" sz="48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err="1">
                <a:solidFill>
                  <a:srgbClr val="FFFF00"/>
                </a:solidFill>
                <a:effectLst/>
              </a:rPr>
              <a:t>Đk</a:t>
            </a:r>
            <a:r>
              <a:rPr lang="en-US" b="0" u="sng" dirty="0">
                <a:solidFill>
                  <a:srgbClr val="FFFF00"/>
                </a:solidFill>
                <a:effectLst/>
              </a:rPr>
              <a:t>:</a:t>
            </a:r>
            <a:r>
              <a:rPr lang="en-US" dirty="0">
                <a:solidFill>
                  <a:schemeClr val="bg1"/>
                </a:solidFill>
              </a:rPr>
              <a:t> </a:t>
            </a:r>
            <a:r>
              <a:rPr lang="vi-VN" dirty="0">
                <a:solidFill>
                  <a:schemeClr val="bg1"/>
                </a:solidFill>
              </a:rPr>
              <a:t>Xin dâng lời chúc tựng, ngợi ca tình thương Chúa. Đã đến nơi trần gian để giải thoát nhân loại khỏi ác thần. Ngài xưa trừ quỷ dữ, cứu chữa người ốm đau hồn xác. Loan Tin Mừng cứu rỗi, cho nhân loại khắp nơi, mọi thời. </a:t>
            </a:r>
            <a:endParaRPr lang="en-US" b="0" dirty="0">
              <a:solidFill>
                <a:schemeClr val="bg1"/>
              </a:solidFill>
              <a:effectLst/>
            </a:endParaRPr>
          </a:p>
        </p:txBody>
      </p:sp>
    </p:spTree>
    <p:extLst>
      <p:ext uri="{BB962C8B-B14F-4D97-AF65-F5344CB8AC3E}">
        <p14:creationId xmlns:p14="http://schemas.microsoft.com/office/powerpoint/2010/main" val="143345795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a:solidFill>
                  <a:srgbClr val="FFFF00"/>
                </a:solidFill>
                <a:effectLst/>
              </a:rPr>
              <a:t>Tk4:</a:t>
            </a:r>
            <a:r>
              <a:rPr lang="en-US" b="0" dirty="0">
                <a:solidFill>
                  <a:schemeClr val="bg1"/>
                </a:solidFill>
                <a:effectLst/>
              </a:rPr>
              <a:t> </a:t>
            </a:r>
            <a:r>
              <a:rPr lang="vi-VN" b="0" dirty="0">
                <a:solidFill>
                  <a:schemeClr val="bg1"/>
                </a:solidFill>
                <a:effectLst/>
              </a:rPr>
              <a:t>Nếu mải mê làm việc, mà lãng quên những giờ thiêng liêng. Con không thể dễ chi, mà bền vững phận con ở đời. Theo Chúa cầu nguyện, khi một ngày vừa mới đến. </a:t>
            </a:r>
            <a:r>
              <a:rPr lang="vi-VN" dirty="0">
                <a:solidFill>
                  <a:schemeClr val="bg1"/>
                </a:solidFill>
              </a:rPr>
              <a:t>Luôn kết hợp cùng Chúa, là không sợ lạc trên đường đời.</a:t>
            </a:r>
            <a:endParaRPr lang="en-US" b="0" dirty="0">
              <a:solidFill>
                <a:schemeClr val="bg1"/>
              </a:solidFill>
              <a:effectLst/>
            </a:endParaRPr>
          </a:p>
        </p:txBody>
      </p:sp>
    </p:spTree>
    <p:extLst>
      <p:ext uri="{BB962C8B-B14F-4D97-AF65-F5344CB8AC3E}">
        <p14:creationId xmlns:p14="http://schemas.microsoft.com/office/powerpoint/2010/main" val="1904374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0" dirty="0">
                <a:solidFill>
                  <a:srgbClr val="FFFF00"/>
                </a:solidFill>
                <a:effectLst/>
                <a:latin typeface="+mj-lt"/>
              </a:rPr>
              <a:t>Ca </a:t>
            </a:r>
            <a:r>
              <a:rPr lang="en-US" sz="8000" b="0" dirty="0" err="1">
                <a:solidFill>
                  <a:srgbClr val="FFFF00"/>
                </a:solidFill>
                <a:effectLst/>
                <a:latin typeface="+mj-lt"/>
              </a:rPr>
              <a:t>Nhập</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dirty="0">
                <a:solidFill>
                  <a:srgbClr val="FFFF00"/>
                </a:solidFill>
                <a:effectLst/>
                <a:latin typeface="+mj-lt"/>
              </a:rPr>
              <a:t/>
            </a:r>
            <a:br>
              <a:rPr lang="en-US" sz="8000" b="0" dirty="0">
                <a:solidFill>
                  <a:srgbClr val="FFFF00"/>
                </a:solidFill>
                <a:effectLst/>
                <a:latin typeface="+mj-lt"/>
              </a:rPr>
            </a:br>
            <a:r>
              <a:rPr lang="en-US" sz="5400" dirty="0" err="1">
                <a:solidFill>
                  <a:srgbClr val="FFFF00"/>
                </a:solidFill>
              </a:rPr>
              <a:t>Hãy</a:t>
            </a:r>
            <a:r>
              <a:rPr lang="en-US" sz="5400" dirty="0">
                <a:solidFill>
                  <a:srgbClr val="FFFF00"/>
                </a:solidFill>
              </a:rPr>
              <a:t> </a:t>
            </a:r>
            <a:r>
              <a:rPr lang="en-US" sz="5400" dirty="0" err="1">
                <a:solidFill>
                  <a:srgbClr val="FFFF00"/>
                </a:solidFill>
              </a:rPr>
              <a:t>Đến</a:t>
            </a:r>
            <a:r>
              <a:rPr lang="vi-VN" sz="5400" dirty="0">
                <a:solidFill>
                  <a:srgbClr val="FFFF00"/>
                </a:solidFill>
              </a:rPr>
              <a:t> </a:t>
            </a:r>
            <a:r>
              <a:rPr lang="en-US" sz="5400" dirty="0">
                <a:solidFill>
                  <a:srgbClr val="FFFF00"/>
                </a:solidFill>
              </a:rPr>
              <a:t/>
            </a:r>
            <a:br>
              <a:rPr lang="en-US" sz="5400" dirty="0">
                <a:solidFill>
                  <a:srgbClr val="FFFF00"/>
                </a:solidFill>
              </a:rPr>
            </a:br>
            <a:r>
              <a:rPr lang="vi-VN" sz="5400" i="1" dirty="0">
                <a:solidFill>
                  <a:schemeClr val="bg1"/>
                </a:solidFill>
              </a:rPr>
              <a:t>Kim Long</a:t>
            </a:r>
            <a:endParaRPr lang="en-US" sz="6000" b="0" i="1" dirty="0">
              <a:solidFill>
                <a:schemeClr val="bg1"/>
              </a:solidFill>
              <a:effectLst/>
            </a:endParaRPr>
          </a:p>
        </p:txBody>
      </p:sp>
    </p:spTree>
    <p:extLst>
      <p:ext uri="{BB962C8B-B14F-4D97-AF65-F5344CB8AC3E}">
        <p14:creationId xmlns:p14="http://schemas.microsoft.com/office/powerpoint/2010/main" val="114841572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err="1">
                <a:solidFill>
                  <a:srgbClr val="FFFF00"/>
                </a:solidFill>
                <a:effectLst/>
              </a:rPr>
              <a:t>Đk</a:t>
            </a:r>
            <a:r>
              <a:rPr lang="en-US" b="0" u="sng" dirty="0">
                <a:solidFill>
                  <a:srgbClr val="FFFF00"/>
                </a:solidFill>
                <a:effectLst/>
              </a:rPr>
              <a:t>:</a:t>
            </a:r>
            <a:r>
              <a:rPr lang="en-US" dirty="0">
                <a:solidFill>
                  <a:schemeClr val="bg1"/>
                </a:solidFill>
              </a:rPr>
              <a:t> </a:t>
            </a:r>
            <a:r>
              <a:rPr lang="vi-VN" dirty="0">
                <a:solidFill>
                  <a:schemeClr val="bg1"/>
                </a:solidFill>
              </a:rPr>
              <a:t>Xin dâng lời chúc tựng, ngợi ca tình thương Chúa. Đã đến nơi trần gian để giải thoát nhân loại khỏi ác thần. Ngài xưa trừ quỷ dữ, cứu chữa người ốm đau hồn xác. Loan Tin Mừng cứu rỗi, cho nhân loại khắp nơi, mọi thời. </a:t>
            </a:r>
            <a:endParaRPr lang="en-US" b="0" dirty="0">
              <a:solidFill>
                <a:schemeClr val="bg1"/>
              </a:solidFill>
              <a:effectLst/>
            </a:endParaRPr>
          </a:p>
        </p:txBody>
      </p:sp>
    </p:spTree>
    <p:extLst>
      <p:ext uri="{BB962C8B-B14F-4D97-AF65-F5344CB8AC3E}">
        <p14:creationId xmlns:p14="http://schemas.microsoft.com/office/powerpoint/2010/main" val="359784899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4451090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FF00"/>
                </a:solidFill>
                <a:effectLst/>
                <a:latin typeface="+mj-lt"/>
              </a:rPr>
              <a:t>Ca </a:t>
            </a:r>
            <a:r>
              <a:rPr lang="en-US" sz="8000" b="0" dirty="0" err="1">
                <a:solidFill>
                  <a:srgbClr val="FFFF00"/>
                </a:solidFill>
                <a:effectLst/>
                <a:latin typeface="+mj-lt"/>
              </a:rPr>
              <a:t>Kết</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a:solidFill>
                  <a:srgbClr val="FFFF00"/>
                </a:solidFill>
                <a:effectLst/>
                <a:latin typeface="+mj-lt"/>
              </a:rPr>
              <a:t/>
            </a:r>
            <a:br>
              <a:rPr lang="en-US" sz="8000" b="0">
                <a:solidFill>
                  <a:srgbClr val="FFFF00"/>
                </a:solidFill>
                <a:effectLst/>
                <a:latin typeface="+mj-lt"/>
              </a:rPr>
            </a:br>
            <a:r>
              <a:rPr lang="en-US" sz="6600">
                <a:solidFill>
                  <a:srgbClr val="FFFF00"/>
                </a:solidFill>
              </a:rPr>
              <a:t>Niềm Cậy Trông</a:t>
            </a:r>
            <a:br>
              <a:rPr lang="en-US" sz="6600">
                <a:solidFill>
                  <a:srgbClr val="FFFF00"/>
                </a:solidFill>
              </a:rPr>
            </a:br>
            <a:r>
              <a:rPr lang="en-US" sz="5400" i="1">
                <a:solidFill>
                  <a:schemeClr val="bg1"/>
                </a:solidFill>
              </a:rPr>
              <a:t>Hoàng Vũ</a:t>
            </a:r>
            <a:endParaRPr lang="en-US" sz="6000" b="0" i="1" dirty="0">
              <a:solidFill>
                <a:schemeClr val="bg1"/>
              </a:solidFill>
              <a:effectLst/>
              <a:latin typeface="+mj-lt"/>
            </a:endParaRPr>
          </a:p>
        </p:txBody>
      </p:sp>
    </p:spTree>
    <p:extLst>
      <p:ext uri="{BB962C8B-B14F-4D97-AF65-F5344CB8AC3E}">
        <p14:creationId xmlns:p14="http://schemas.microsoft.com/office/powerpoint/2010/main" val="35085029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Tk</a:t>
            </a:r>
            <a:r>
              <a:rPr lang="en-US" sz="5400" b="0" u="sng">
                <a:solidFill>
                  <a:srgbClr val="FFFF00"/>
                </a:solidFill>
                <a:effectLst/>
              </a:rPr>
              <a:t>1:</a:t>
            </a:r>
            <a:r>
              <a:rPr lang="en-US" sz="5400" b="0">
                <a:solidFill>
                  <a:schemeClr val="bg1"/>
                </a:solidFill>
                <a:effectLst/>
              </a:rPr>
              <a:t> </a:t>
            </a:r>
            <a:r>
              <a:rPr lang="vi-VN" sz="5400">
                <a:solidFill>
                  <a:schemeClr val="bg1"/>
                </a:solidFill>
              </a:rPr>
              <a:t>Mẹ ơi! Bao người lạc bước lưu đày ngày tháng chơi vơi như thuyền nan giữa khơi.  Đoàn con xin Mẹ, Mẹ hãy thương tình dìu dắt con thơ qua hiểm nguy cõi đời.</a:t>
            </a:r>
            <a:endParaRPr lang="en-US" sz="5400" b="0" dirty="0">
              <a:solidFill>
                <a:schemeClr val="bg1"/>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a:solidFill>
                  <a:srgbClr val="FFFF00"/>
                </a:solidFill>
                <a:effectLst/>
              </a:rPr>
              <a:t>:</a:t>
            </a:r>
            <a:r>
              <a:rPr lang="en-US" sz="4800" b="0">
                <a:solidFill>
                  <a:schemeClr val="bg1"/>
                </a:solidFill>
                <a:effectLst/>
              </a:rPr>
              <a:t> </a:t>
            </a:r>
            <a:r>
              <a:rPr lang="vi-VN" sz="4800">
                <a:solidFill>
                  <a:schemeClr val="bg1"/>
                </a:solidFill>
              </a:rPr>
              <a:t>Mẹ niềm cậy trông chưa thấy ai xin Mẹ về không.  Hỡi Mẹ Thiên Chúa xin hãy lắng nghe con nài van.  Mẹ niềm an vui ôi Nữ Trinh là niềm an vui.  Hết tình kêu khấn con tin chắc Mẹ thương nhận lời.</a:t>
            </a:r>
            <a:endParaRPr lang="vi-VN" sz="4800" b="0" dirty="0">
              <a:solidFill>
                <a:schemeClr val="bg1"/>
              </a:solidFill>
              <a:effectLst/>
            </a:endParaRPr>
          </a:p>
        </p:txBody>
      </p:sp>
    </p:spTree>
    <p:extLst>
      <p:ext uri="{BB962C8B-B14F-4D97-AF65-F5344CB8AC3E}">
        <p14:creationId xmlns:p14="http://schemas.microsoft.com/office/powerpoint/2010/main" val="427835381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Tk2</a:t>
            </a:r>
            <a:r>
              <a:rPr lang="en-US" sz="5400" b="0" u="sng">
                <a:solidFill>
                  <a:srgbClr val="FFFF00"/>
                </a:solidFill>
                <a:effectLst/>
              </a:rPr>
              <a:t>:</a:t>
            </a:r>
            <a:r>
              <a:rPr lang="en-US" sz="5400" b="0">
                <a:solidFill>
                  <a:schemeClr val="bg1"/>
                </a:solidFill>
                <a:effectLst/>
              </a:rPr>
              <a:t> </a:t>
            </a:r>
            <a:r>
              <a:rPr lang="vi-VN" sz="5400">
                <a:solidFill>
                  <a:schemeClr val="bg1"/>
                </a:solidFill>
              </a:rPr>
              <a:t>Và bao nhiêu người lạc hướng trên đời liều dấn thân đi trong vực sâu tối tăm.  Đoàn con xin Mẹ: Rọi ánh huy hoàng rực sáng tin yêu, yêu Mẹ tin Chúa Trời. </a:t>
            </a:r>
            <a:endParaRPr lang="en-US" sz="5400" b="0" dirty="0">
              <a:solidFill>
                <a:schemeClr val="bg1"/>
              </a:solidFill>
              <a:effectLst/>
            </a:endParaRPr>
          </a:p>
        </p:txBody>
      </p:sp>
    </p:spTree>
    <p:extLst>
      <p:ext uri="{BB962C8B-B14F-4D97-AF65-F5344CB8AC3E}">
        <p14:creationId xmlns:p14="http://schemas.microsoft.com/office/powerpoint/2010/main" val="177274889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a:solidFill>
                  <a:srgbClr val="FFFF00"/>
                </a:solidFill>
                <a:effectLst/>
              </a:rPr>
              <a:t>:</a:t>
            </a:r>
            <a:r>
              <a:rPr lang="en-US" sz="4800" b="0">
                <a:solidFill>
                  <a:schemeClr val="bg1"/>
                </a:solidFill>
                <a:effectLst/>
              </a:rPr>
              <a:t> </a:t>
            </a:r>
            <a:r>
              <a:rPr lang="vi-VN" sz="4800">
                <a:solidFill>
                  <a:schemeClr val="bg1"/>
                </a:solidFill>
              </a:rPr>
              <a:t>Mẹ niềm cậy trông chưa thấy ai xin Mẹ về không.  Hỡi Mẹ Thiên Chúa xin hãy lắng nghe con nài van.  Mẹ niềm an vui ôi Nữ Trinh là niềm an vui.  Hết tình kêu khấn con tin chắc Mẹ thương nhận lời.</a:t>
            </a:r>
            <a:endParaRPr lang="vi-VN" sz="4800" b="0" dirty="0">
              <a:solidFill>
                <a:schemeClr val="bg1"/>
              </a:solidFill>
              <a:effectLst/>
            </a:endParaRPr>
          </a:p>
        </p:txBody>
      </p:sp>
    </p:spTree>
    <p:extLst>
      <p:ext uri="{BB962C8B-B14F-4D97-AF65-F5344CB8AC3E}">
        <p14:creationId xmlns:p14="http://schemas.microsoft.com/office/powerpoint/2010/main" val="49887554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Tk3</a:t>
            </a:r>
            <a:r>
              <a:rPr lang="en-US" sz="5400" b="0" u="sng">
                <a:solidFill>
                  <a:srgbClr val="FFFF00"/>
                </a:solidFill>
                <a:effectLst/>
              </a:rPr>
              <a:t>:</a:t>
            </a:r>
            <a:r>
              <a:rPr lang="en-US" sz="5400" b="0">
                <a:solidFill>
                  <a:schemeClr val="bg1"/>
                </a:solidFill>
                <a:effectLst/>
              </a:rPr>
              <a:t> </a:t>
            </a:r>
            <a:r>
              <a:rPr lang="vi-VN" sz="5400">
                <a:solidFill>
                  <a:schemeClr val="bg1"/>
                </a:solidFill>
              </a:rPr>
              <a:t>Còn ai chưa về Mẹ dắt đưa về thờ Chúa cao sang cũng là Vua các vua.  Mẹ ban cho được bền chí trung thành thờ Chúa Ba Ngôi ca tụng Mẹ suốt đời.</a:t>
            </a:r>
            <a:endParaRPr lang="en-US" sz="5400" b="0" dirty="0">
              <a:solidFill>
                <a:schemeClr val="bg1"/>
              </a:solidFill>
              <a:effectLst/>
            </a:endParaRPr>
          </a:p>
        </p:txBody>
      </p:sp>
    </p:spTree>
    <p:extLst>
      <p:ext uri="{BB962C8B-B14F-4D97-AF65-F5344CB8AC3E}">
        <p14:creationId xmlns:p14="http://schemas.microsoft.com/office/powerpoint/2010/main" val="35941335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a:solidFill>
                  <a:srgbClr val="FFFF00"/>
                </a:solidFill>
                <a:effectLst/>
              </a:rPr>
              <a:t>:</a:t>
            </a:r>
            <a:r>
              <a:rPr lang="en-US" sz="4800" b="0">
                <a:solidFill>
                  <a:schemeClr val="bg1"/>
                </a:solidFill>
                <a:effectLst/>
              </a:rPr>
              <a:t> </a:t>
            </a:r>
            <a:r>
              <a:rPr lang="vi-VN" sz="4800">
                <a:solidFill>
                  <a:schemeClr val="bg1"/>
                </a:solidFill>
              </a:rPr>
              <a:t>Mẹ niềm cậy trông chưa thấy ai xin Mẹ về không.  Hỡi Mẹ Thiên Chúa xin hãy lắng nghe con nài van.  Mẹ niềm an vui ôi Nữ Trinh là niềm an vui.  Hết tình kêu khấn con tin chắc Mẹ thương nhận lời.</a:t>
            </a:r>
            <a:endParaRPr lang="vi-VN" sz="4800" b="0" dirty="0">
              <a:solidFill>
                <a:schemeClr val="bg1"/>
              </a:solidFill>
              <a:effectLst/>
            </a:endParaRPr>
          </a:p>
        </p:txBody>
      </p:sp>
    </p:spTree>
    <p:extLst>
      <p:ext uri="{BB962C8B-B14F-4D97-AF65-F5344CB8AC3E}">
        <p14:creationId xmlns:p14="http://schemas.microsoft.com/office/powerpoint/2010/main" val="3468312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b="0" u="sng">
                <a:solidFill>
                  <a:srgbClr val="FFFF00"/>
                </a:solidFill>
                <a:effectLst/>
                <a:latin typeface="+mj-lt"/>
              </a:rPr>
              <a:t>Đk</a:t>
            </a:r>
            <a:r>
              <a:rPr lang="vi-VN" sz="5400" b="0" u="sng">
                <a:solidFill>
                  <a:srgbClr val="FFFF00"/>
                </a:solidFill>
                <a:effectLst/>
                <a:latin typeface="+mj-lt"/>
              </a:rPr>
              <a:t>:</a:t>
            </a:r>
            <a:r>
              <a:rPr lang="en-US" sz="5400">
                <a:solidFill>
                  <a:schemeClr val="bg1"/>
                </a:solidFill>
                <a:latin typeface="+mj-lt"/>
              </a:rPr>
              <a:t> </a:t>
            </a:r>
            <a:r>
              <a:rPr lang="vi-VN" sz="5400">
                <a:solidFill>
                  <a:schemeClr val="bg1"/>
                </a:solidFill>
                <a:latin typeface="+mj-lt"/>
              </a:rPr>
              <a:t>Hãy đến tung hô Chúa, reo mừng Đấng cứu thoát ta.  Nào cùng đến trước thiên nhan, nào cùng đến trước thiên nhan dâng lời cảm tạ và tung hô Chúa.</a:t>
            </a:r>
          </a:p>
        </p:txBody>
      </p:sp>
    </p:spTree>
    <p:extLst>
      <p:ext uri="{BB962C8B-B14F-4D97-AF65-F5344CB8AC3E}">
        <p14:creationId xmlns:p14="http://schemas.microsoft.com/office/powerpoint/2010/main" val="2315032721"/>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99913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b="0" u="sng">
                <a:solidFill>
                  <a:srgbClr val="FFFF00"/>
                </a:solidFill>
                <a:effectLst/>
                <a:latin typeface="+mj-lt"/>
              </a:rPr>
              <a:t>Tk1</a:t>
            </a:r>
            <a:r>
              <a:rPr lang="vi-VN" sz="5400" b="0" u="sng">
                <a:solidFill>
                  <a:srgbClr val="FFFF00"/>
                </a:solidFill>
                <a:effectLst/>
                <a:latin typeface="+mj-lt"/>
              </a:rPr>
              <a:t>:</a:t>
            </a:r>
            <a:r>
              <a:rPr lang="vi-VN" sz="5400" b="0">
                <a:solidFill>
                  <a:schemeClr val="bg1"/>
                </a:solidFill>
                <a:effectLst/>
                <a:latin typeface="+mj-lt"/>
              </a:rPr>
              <a:t> </a:t>
            </a:r>
            <a:r>
              <a:rPr lang="vi-VN" sz="5400">
                <a:solidFill>
                  <a:schemeClr val="bg1"/>
                </a:solidFill>
                <a:latin typeface="+mj-lt"/>
              </a:rPr>
              <a:t>Chúa là nguồn quang minh tâm trí con, sáng soi trên đường thế gian mịt mùng.  Dìu con tiến bước về nơi ước mong, dẫu ngàn nguy khó rắc gieo trên đường. </a:t>
            </a:r>
          </a:p>
        </p:txBody>
      </p:sp>
    </p:spTree>
    <p:extLst>
      <p:ext uri="{BB962C8B-B14F-4D97-AF65-F5344CB8AC3E}">
        <p14:creationId xmlns:p14="http://schemas.microsoft.com/office/powerpoint/2010/main" val="1519906175"/>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1293</TotalTime>
  <Words>2074</Words>
  <Application>Microsoft Office PowerPoint</Application>
  <PresentationFormat>On-screen Show (16:9)</PresentationFormat>
  <Paragraphs>97</Paragraphs>
  <Slides>80</Slides>
  <Notes>2</Notes>
  <HiddenSlides>0</HiddenSlides>
  <MMClips>0</MMClips>
  <ScaleCrop>false</ScaleCrop>
  <HeadingPairs>
    <vt:vector size="4" baseType="variant">
      <vt:variant>
        <vt:lpstr>Theme</vt:lpstr>
      </vt:variant>
      <vt:variant>
        <vt:i4>14</vt:i4>
      </vt:variant>
      <vt:variant>
        <vt:lpstr>Slide Titles</vt:lpstr>
      </vt:variant>
      <vt:variant>
        <vt:i4>80</vt:i4>
      </vt:variant>
    </vt:vector>
  </HeadingPairs>
  <TitlesOfParts>
    <vt:vector size="94" baseType="lpstr">
      <vt:lpstr>Office Theme</vt:lpstr>
      <vt:lpstr>12_Office Theme</vt:lpstr>
      <vt:lpstr>36_Default Design</vt:lpstr>
      <vt:lpstr>10_Office Theme</vt:lpstr>
      <vt:lpstr>37_Default Design</vt:lpstr>
      <vt:lpstr>6_Office Theme</vt:lpstr>
      <vt:lpstr>8_Office Theme</vt:lpstr>
      <vt:lpstr>2_Office Theme</vt:lpstr>
      <vt:lpstr>3_Office Theme</vt:lpstr>
      <vt:lpstr>7_Office Theme</vt:lpstr>
      <vt:lpstr>4_Office Theme</vt:lpstr>
      <vt:lpstr>5_Office Theme</vt:lpstr>
      <vt:lpstr>9_Office Theme</vt:lpstr>
      <vt:lpstr>11_Office Theme</vt:lpstr>
      <vt:lpstr>PowerPoint Presentation</vt:lpstr>
      <vt:lpstr>TẬP HÁT CỘNG ĐOÀN</vt:lpstr>
      <vt:lpstr>Đk: Nào tụng ca Chúa đi, Đấng chữa trị bao cõi lòng nát tan.</vt:lpstr>
      <vt:lpstr>Tk1: Ca tụng Chúa đi, thú vị dường bao được hát kính Danh Ngài. Thỏa tình biết mấy được ngợi khen Chúa, Ngài là Đấng xây dựng lại Gia-liêm, qui tụ Ít-ra-en tản lạc khắp nơi về.</vt:lpstr>
      <vt:lpstr>Đức Kitô đã mang lấy tật nguyền chúng ta, và gánh lấy các bệnh hoạn của chúng ta.</vt:lpstr>
      <vt:lpstr>PowerPoint Presentation</vt:lpstr>
      <vt:lpstr>Ca Nhập Lễ Hãy Đến  Kim Long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PowerPoint Presentation</vt:lpstr>
      <vt:lpstr>THÁNH VỊNH 146 CHÚA NHẬT V THƯỜNG NIÊN NĂM B  Lm Kim Long 03 Câu</vt:lpstr>
      <vt:lpstr>Đk: Nào tụng ca Chúa đi, Đấng chữa trị bao cõi lòng nát tan.</vt:lpstr>
      <vt:lpstr>Tk1: Ca tụng Chúa đi, thú vị dường bao được hát kính Danh Ngài. Thỏa tình biết mấy được ngợi khen Chúa, Ngài là Đấng xây dựng lại Gia-liêm, qui tụ Ít-ra-en tản lạc khắp nơi về.</vt:lpstr>
      <vt:lpstr>Đk: Nào tụng ca Chúa đi, Đấng chữa trị bao cõi lòng nát tan.</vt:lpstr>
      <vt:lpstr>Tk2: Bao lòng nát tan Chúa đã dủ thương mà cứu chữa cho lành, và bao thương tích Ngài đã băng bó. Ngài định số sao trời là bao nhiêu, tên gọi mỗi ngôi sao Ngài đà ấn định rồi.</vt:lpstr>
      <vt:lpstr>Đk: Nào tụng ca Chúa đi, Đấng chữa trị bao cõi lòng nát tan.</vt:lpstr>
      <vt:lpstr>Tk3: Ôi thực Chúa ta vĩ đại dường bao và trí sáng khôn lường. Quyền lực uy dũng thật là khôn sánh. Kẻ hèn yếu tay Ngài đà nâng lên, nhưng hạ xuống đất đen bọn độc ác gian tà.</vt:lpstr>
      <vt:lpstr>Đk: Nào tụng ca Chúa đi, Đấng chữa trị bao cõi lòng nát tan.</vt:lpstr>
      <vt:lpstr>PowerPoint Presentation</vt:lpstr>
      <vt:lpstr>Đức Kitô đã mang lấy tật nguyền chúng ta, và gánh lấy các bệnh hoạn của chúng ta.</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Đk: Kính dâng lễ vật tình yêu bánh thơm kết từ bao bông lúa. Trái nho ướp nên rượu lành của lễ mọn hèn kính dâng về Ngài.</vt:lpstr>
      <vt:lpstr>Tk1: Đoàn con chân thành dâng lên Chúa, cùng với ước mơ đắp xây. Tương lai quê hương rạng ngời, anh em chung xây tình người.</vt:lpstr>
      <vt:lpstr>Đk: Kính dâng lễ vật tình yêu bánh thơm kết từ bao bông lúa. Trái nho ướp nên rượu lành của lễ mọn hèn kính dâng về Ngài.</vt:lpstr>
      <vt:lpstr>Tk2: Đoàn con tâm nguyện luôn yêu Chúa, bền vững bước theo Chúa liên. Chiếu giãi ánh sáng mọi nơi, tung gieo tin yêu trần đời.</vt:lpstr>
      <vt:lpstr>Đk: Kính dâng lễ vật tình yêu bánh thơm kết từ bao bông lúa. Trái nho ướp nên rượu lành của lễ mọn hèn kính dâng về Ngài.</vt:lpstr>
      <vt:lpstr>PowerPoint Presentation</vt:lpstr>
      <vt:lpstr>PowerPoint Presentation</vt:lpstr>
      <vt:lpstr>PowerPoint Presentation</vt:lpstr>
      <vt:lpstr>Ca Nguyện Hiệp Lễ Sức Mạnh Cứu Thế Huy Hoàng</vt:lpstr>
      <vt:lpstr>Tk1: Chúa dùng các việc lành, mà nói lên sứ mạng cứu thế. Khi cho người ốm đau được mạnh sức mà đi phục vụ. Và chữa lành bệnh tật xưa trừ quỷ ma tai ác. Cho nhân loại được nghe Lời Cứu Độ, lời tha tội đời.</vt:lpstr>
      <vt:lpstr>Đk: Xin dâng lời chúc tựng, ngợi ca tình thương Chúa. Đã đến nơi trần gian để giải thoát nhân loại khỏi ác thần. Ngài xưa trừ quỷ dữ, cứu chữa người ốm đau hồn xác. Loan Tin Mừng cứu rỗi, cho nhân loại khắp nơi, mọi thời. </vt:lpstr>
      <vt:lpstr>Tk2: Mỗi ngày con làm gì, để nói lên Chúa ở trong con? Con tin cậy Chúa luôn, thì phải có lời nói việc làm. Nhờ Chúa mà hành động, không sợ quyền năng tăm tối. Mnag danh người của Chúa, thì phải thật tình yêu mọi người.</vt:lpstr>
      <vt:lpstr>Đk: Xin dâng lời chúc tựng, ngợi ca tình thương Chúa. Đã đến nơi trần gian để giải thoát nhân loại khỏi ác thần. Ngài xưa trừ quỷ dữ, cứu chữa người ốm đau hồn xác. Loan Tin Mừng cứu rỗi, cho nhân loại khắp nơi, mọi thời. </vt:lpstr>
      <vt:lpstr>Tk3: Chúa thường tới hội đường để lắng nghe tiếng của Cha yêu. Khong yêu Lời Chúa trao, là lòng trí chìm trong mịt mù. Cậy sức riêng của mình, con lầm lạc xa chân lý. Khi xa nguồn tình yêu, thì con chỉ tìm lo về mình. </vt:lpstr>
      <vt:lpstr>Đk: Xin dâng lời chúc tựng, ngợi ca tình thương Chúa. Đã đến nơi trần gian để giải thoát nhân loại khỏi ác thần. Ngài xưa trừ quỷ dữ, cứu chữa người ốm đau hồn xác. Loan Tin Mừng cứu rỗi, cho nhân loại khắp nơi, mọi thời. </vt:lpstr>
      <vt:lpstr>Tk4: Nếu mải mê làm việc, mà lãng quên những giờ thiêng liêng. Con không thể dễ chi, mà bền vững phận con ở đời. Theo Chúa cầu nguyện, khi một ngày vừa mới đến. Luôn kết hợp cùng Chúa, là không sợ lạc trên đường đời.</vt:lpstr>
      <vt:lpstr>Đk: Xin dâng lời chúc tựng, ngợi ca tình thương Chúa. Đã đến nơi trần gian để giải thoát nhân loại khỏi ác thần. Ngài xưa trừ quỷ dữ, cứu chữa người ốm đau hồn xác. Loan Tin Mừng cứu rỗi, cho nhân loại khắp nơi, mọi thời. </vt:lpstr>
      <vt:lpstr>PowerPoint Presentation</vt:lpstr>
      <vt:lpstr>PowerPoint Presentation</vt:lpstr>
      <vt:lpstr>Ca Kết Lễ Niềm Cậy Trông Hoàng Vũ</vt:lpstr>
      <vt:lpstr>Tk1: Mẹ ơi! Bao người lạc bước lưu đày ngày tháng chơi vơi như thuyền nan giữa khơi.  Đoàn con xin Mẹ, Mẹ hãy thương tình dìu dắt con thơ qua hiểm nguy cõi đời.</vt:lpstr>
      <vt:lpstr>Đk: Mẹ niềm cậy trông chưa thấy ai xin Mẹ về không.  Hỡi Mẹ Thiên Chúa xin hãy lắng nghe con nài van.  Mẹ niềm an vui ôi Nữ Trinh là niềm an vui.  Hết tình kêu khấn con tin chắc Mẹ thương nhận lời.</vt:lpstr>
      <vt:lpstr>Tk2: Và bao nhiêu người lạc hướng trên đời liều dấn thân đi trong vực sâu tối tăm.  Đoàn con xin Mẹ: Rọi ánh huy hoàng rực sáng tin yêu, yêu Mẹ tin Chúa Trời. </vt:lpstr>
      <vt:lpstr>Đk: Mẹ niềm cậy trông chưa thấy ai xin Mẹ về không.  Hỡi Mẹ Thiên Chúa xin hãy lắng nghe con nài van.  Mẹ niềm an vui ôi Nữ Trinh là niềm an vui.  Hết tình kêu khấn con tin chắc Mẹ thương nhận lời.</vt:lpstr>
      <vt:lpstr>Tk3: Còn ai chưa về Mẹ dắt đưa về thờ Chúa cao sang cũng là Vua các vua.  Mẹ ban cho được bền chí trung thành thờ Chúa Ba Ngôi ca tụng Mẹ suốt đời.</vt:lpstr>
      <vt:lpstr>Đk: Mẹ niềm cậy trông chưa thấy ai xin Mẹ về không.  Hỡi Mẹ Thiên Chúa xin hãy lắng nghe con nài van.  Mẹ niềm an vui ôi Nữ Trinh là niềm an vui.  Hết tình kêu khấn con tin chắc Mẹ thương nhận lời.</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Hung Nam</cp:lastModifiedBy>
  <cp:revision>167</cp:revision>
  <dcterms:created xsi:type="dcterms:W3CDTF">2023-05-21T07:25:42Z</dcterms:created>
  <dcterms:modified xsi:type="dcterms:W3CDTF">2024-02-02T03:09:05Z</dcterms:modified>
</cp:coreProperties>
</file>