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3812" r:id="rId7"/>
    <p:sldMasterId id="2147483968" r:id="rId8"/>
    <p:sldMasterId id="2147484016" r:id="rId9"/>
    <p:sldMasterId id="2147484028" r:id="rId10"/>
    <p:sldMasterId id="2147484064" r:id="rId11"/>
    <p:sldMasterId id="2147484076" r:id="rId12"/>
    <p:sldMasterId id="2147484112" r:id="rId13"/>
    <p:sldMasterId id="2147484136" r:id="rId14"/>
    <p:sldMasterId id="2147484160" r:id="rId15"/>
    <p:sldMasterId id="2147484172" r:id="rId16"/>
  </p:sldMasterIdLst>
  <p:notesMasterIdLst>
    <p:notesMasterId r:id="rId87"/>
  </p:notesMasterIdLst>
  <p:sldIdLst>
    <p:sldId id="256" r:id="rId17"/>
    <p:sldId id="9810" r:id="rId18"/>
    <p:sldId id="9812" r:id="rId19"/>
    <p:sldId id="9811" r:id="rId20"/>
    <p:sldId id="9831" r:id="rId21"/>
    <p:sldId id="9813" r:id="rId22"/>
    <p:sldId id="9832" r:id="rId23"/>
    <p:sldId id="9826" r:id="rId24"/>
    <p:sldId id="9771" r:id="rId25"/>
    <p:sldId id="9772" r:id="rId26"/>
    <p:sldId id="9773" r:id="rId27"/>
    <p:sldId id="9774" r:id="rId28"/>
    <p:sldId id="9775" r:id="rId29"/>
    <p:sldId id="9776" r:id="rId30"/>
    <p:sldId id="9777" r:id="rId31"/>
    <p:sldId id="9778" r:id="rId32"/>
    <p:sldId id="9688" r:id="rId33"/>
    <p:sldId id="2361" r:id="rId34"/>
    <p:sldId id="9791" r:id="rId35"/>
    <p:sldId id="9792" r:id="rId36"/>
    <p:sldId id="9793" r:id="rId37"/>
    <p:sldId id="9815" r:id="rId38"/>
    <p:sldId id="9795" r:id="rId39"/>
    <p:sldId id="9816" r:id="rId40"/>
    <p:sldId id="9797" r:id="rId41"/>
    <p:sldId id="9817" r:id="rId42"/>
    <p:sldId id="9689" r:id="rId43"/>
    <p:sldId id="9802" r:id="rId44"/>
    <p:sldId id="9828" r:id="rId45"/>
    <p:sldId id="9659" r:id="rId46"/>
    <p:sldId id="9644" r:id="rId47"/>
    <p:sldId id="9645" r:id="rId48"/>
    <p:sldId id="9646" r:id="rId49"/>
    <p:sldId id="9647" r:id="rId50"/>
    <p:sldId id="9648" r:id="rId51"/>
    <p:sldId id="9649" r:id="rId52"/>
    <p:sldId id="9650" r:id="rId53"/>
    <p:sldId id="9651" r:id="rId54"/>
    <p:sldId id="9652" r:id="rId55"/>
    <p:sldId id="9653" r:id="rId56"/>
    <p:sldId id="9654" r:id="rId57"/>
    <p:sldId id="9655" r:id="rId58"/>
    <p:sldId id="9656" r:id="rId59"/>
    <p:sldId id="9779" r:id="rId60"/>
    <p:sldId id="258" r:id="rId61"/>
    <p:sldId id="1134" r:id="rId62"/>
    <p:sldId id="1161" r:id="rId63"/>
    <p:sldId id="1139" r:id="rId64"/>
    <p:sldId id="9806" r:id="rId65"/>
    <p:sldId id="9833" r:id="rId66"/>
    <p:sldId id="9678" r:id="rId67"/>
    <p:sldId id="9834" r:id="rId68"/>
    <p:sldId id="9784" r:id="rId69"/>
    <p:sldId id="9669" r:id="rId70"/>
    <p:sldId id="9789" r:id="rId71"/>
    <p:sldId id="9384" r:id="rId72"/>
    <p:sldId id="9555" r:id="rId73"/>
    <p:sldId id="9822" r:id="rId74"/>
    <p:sldId id="9781" r:id="rId75"/>
    <p:sldId id="2344" r:id="rId76"/>
    <p:sldId id="9807" r:id="rId77"/>
    <p:sldId id="9823" r:id="rId78"/>
    <p:sldId id="9691" r:id="rId79"/>
    <p:sldId id="9829" r:id="rId80"/>
    <p:sldId id="9390" r:id="rId81"/>
    <p:sldId id="2182" r:id="rId82"/>
    <p:sldId id="9809" r:id="rId83"/>
    <p:sldId id="9836" r:id="rId84"/>
    <p:sldId id="9835" r:id="rId85"/>
    <p:sldId id="9830"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1" d="100"/>
          <a:sy n="81" d="100"/>
        </p:scale>
        <p:origin x="156" y="60"/>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theme" Target="theme/theme1.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0.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dirty="0">
                <a:solidFill>
                  <a:srgbClr val="FF0000"/>
                </a:solidFill>
                <a:latin typeface="+mj-lt"/>
                <a:cs typeface="Times New Roman" panose="02020603050405020304" pitchFamily="18" charset="0"/>
              </a:rPr>
              <a:t>KINH VINH DANH</a:t>
            </a:r>
            <a:endParaRPr lang="vi-VN" sz="72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298006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Thiên Chúa ban Thánh Thần xuống trên cả các dân ngoại.</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97</a:t>
            </a:r>
            <a:br>
              <a:rPr lang="en-US" b="1" dirty="0">
                <a:solidFill>
                  <a:srgbClr val="C00000"/>
                </a:solidFill>
              </a:rPr>
            </a:br>
            <a:r>
              <a:rPr lang="en-US" b="1" dirty="0">
                <a:solidFill>
                  <a:srgbClr val="C00000"/>
                </a:solidFill>
              </a:rPr>
              <a:t>CHÚA NHẬT VI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316873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7200" dirty="0">
                <a:solidFill>
                  <a:srgbClr val="FF0000"/>
                </a:solidFill>
              </a:rPr>
              <a:t>Lời Ca Dâng</a:t>
            </a:r>
            <a:br>
              <a:rPr lang="en-US" sz="7200" dirty="0">
                <a:solidFill>
                  <a:srgbClr val="FF0000"/>
                </a:solidFill>
              </a:rPr>
            </a:br>
            <a:r>
              <a:rPr lang="vi-VN" sz="7200" dirty="0">
                <a:solidFill>
                  <a:srgbClr val="FF0000"/>
                </a:solidFill>
              </a:rPr>
              <a:t>Văn Chi</a:t>
            </a:r>
            <a:endParaRPr lang="en-US" sz="72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1519816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Tk1:</a:t>
            </a:r>
            <a:r>
              <a:rPr lang="en-US" sz="5000" b="1" dirty="0">
                <a:solidFill>
                  <a:srgbClr val="002060"/>
                </a:solidFill>
              </a:rPr>
              <a:t> </a:t>
            </a:r>
            <a:r>
              <a:rPr lang="en-US" sz="5000" b="1" dirty="0" err="1">
                <a:solidFill>
                  <a:srgbClr val="002060"/>
                </a:solidFill>
              </a:rPr>
              <a:t>Hát</a:t>
            </a:r>
            <a:r>
              <a:rPr lang="en-US" sz="5000" b="1" dirty="0">
                <a:solidFill>
                  <a:srgbClr val="002060"/>
                </a:solidFill>
              </a:rPr>
              <a:t> </a:t>
            </a:r>
            <a:r>
              <a:rPr lang="en-US" sz="5000" b="1" dirty="0" err="1">
                <a:solidFill>
                  <a:srgbClr val="002060"/>
                </a:solidFill>
              </a:rPr>
              <a:t>lên</a:t>
            </a:r>
            <a:r>
              <a:rPr lang="en-US" sz="5000" b="1" dirty="0">
                <a:solidFill>
                  <a:srgbClr val="002060"/>
                </a:solidFill>
              </a:rPr>
              <a:t> </a:t>
            </a:r>
            <a:r>
              <a:rPr lang="en-US" sz="5000" b="1" dirty="0" err="1">
                <a:solidFill>
                  <a:srgbClr val="002060"/>
                </a:solidFill>
              </a:rPr>
              <a:t>một</a:t>
            </a:r>
            <a:r>
              <a:rPr lang="en-US" sz="5000" b="1" dirty="0">
                <a:solidFill>
                  <a:srgbClr val="002060"/>
                </a:solidFill>
              </a:rPr>
              <a:t> </a:t>
            </a:r>
            <a:r>
              <a:rPr lang="en-US" sz="5000" b="1" dirty="0" err="1">
                <a:solidFill>
                  <a:srgbClr val="002060"/>
                </a:solidFill>
              </a:rPr>
              <a:t>khúc</a:t>
            </a:r>
            <a:r>
              <a:rPr lang="en-US" sz="5000" b="1" dirty="0">
                <a:solidFill>
                  <a:srgbClr val="002060"/>
                </a:solidFill>
              </a:rPr>
              <a:t> </a:t>
            </a:r>
            <a:r>
              <a:rPr lang="en-US" sz="5000" b="1" dirty="0" err="1">
                <a:solidFill>
                  <a:srgbClr val="002060"/>
                </a:solidFill>
              </a:rPr>
              <a:t>tân</a:t>
            </a:r>
            <a:r>
              <a:rPr lang="en-US" sz="5000" b="1" dirty="0">
                <a:solidFill>
                  <a:srgbClr val="002060"/>
                </a:solidFill>
              </a:rPr>
              <a:t> ca </a:t>
            </a:r>
            <a:r>
              <a:rPr lang="en-US" sz="5000" b="1" dirty="0" err="1">
                <a:solidFill>
                  <a:srgbClr val="002060"/>
                </a:solidFill>
              </a:rPr>
              <a:t>ngợi</a:t>
            </a:r>
            <a:r>
              <a:rPr lang="en-US" sz="5000" b="1" dirty="0">
                <a:solidFill>
                  <a:srgbClr val="002060"/>
                </a:solidFill>
              </a:rPr>
              <a:t> </a:t>
            </a:r>
            <a:r>
              <a:rPr lang="en-US" sz="5000" b="1" dirty="0" err="1">
                <a:solidFill>
                  <a:srgbClr val="002060"/>
                </a:solidFill>
              </a:rPr>
              <a:t>khen</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a:solidFill>
                  <a:srgbClr val="002060"/>
                </a:solidFill>
              </a:rPr>
              <a:t>Vì</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tạo</a:t>
            </a:r>
            <a:r>
              <a:rPr lang="en-US" sz="5000" b="1" dirty="0">
                <a:solidFill>
                  <a:srgbClr val="002060"/>
                </a:solidFill>
              </a:rPr>
              <a:t> </a:t>
            </a:r>
            <a:r>
              <a:rPr lang="en-US" sz="5000" b="1" dirty="0" err="1">
                <a:solidFill>
                  <a:srgbClr val="002060"/>
                </a:solidFill>
              </a:rPr>
              <a:t>tác</a:t>
            </a:r>
            <a:r>
              <a:rPr lang="en-US" sz="5000" b="1" dirty="0">
                <a:solidFill>
                  <a:srgbClr val="002060"/>
                </a:solidFill>
              </a:rPr>
              <a:t> </a:t>
            </a:r>
            <a:r>
              <a:rPr lang="en-US" sz="5000" b="1" dirty="0" err="1">
                <a:solidFill>
                  <a:srgbClr val="002060"/>
                </a:solidFill>
              </a:rPr>
              <a:t>biết</a:t>
            </a:r>
            <a:r>
              <a:rPr lang="en-US" sz="5000" b="1" dirty="0">
                <a:solidFill>
                  <a:srgbClr val="002060"/>
                </a:solidFill>
              </a:rPr>
              <a:t> bao </a:t>
            </a:r>
            <a:r>
              <a:rPr lang="en-US" sz="5000" b="1" dirty="0" err="1">
                <a:solidFill>
                  <a:srgbClr val="002060"/>
                </a:solidFill>
              </a:rPr>
              <a:t>kỳ</a:t>
            </a:r>
            <a:r>
              <a:rPr lang="en-US" sz="5000" b="1" dirty="0">
                <a:solidFill>
                  <a:srgbClr val="002060"/>
                </a:solidFill>
              </a:rPr>
              <a:t> </a:t>
            </a:r>
            <a:r>
              <a:rPr lang="en-US" sz="5000" b="1" dirty="0" err="1">
                <a:solidFill>
                  <a:srgbClr val="002060"/>
                </a:solidFill>
              </a:rPr>
              <a:t>công</a:t>
            </a:r>
            <a:r>
              <a:rPr lang="en-US" sz="5000" b="1" dirty="0">
                <a:solidFill>
                  <a:srgbClr val="002060"/>
                </a:solidFill>
              </a:rPr>
              <a:t>. </a:t>
            </a:r>
            <a:r>
              <a:rPr lang="en-US" sz="5000" b="1" dirty="0" err="1">
                <a:solidFill>
                  <a:srgbClr val="002060"/>
                </a:solidFill>
              </a:rPr>
              <a:t>Nhờ</a:t>
            </a:r>
            <a:r>
              <a:rPr lang="en-US" sz="5000" b="1" dirty="0">
                <a:solidFill>
                  <a:srgbClr val="002060"/>
                </a:solidFill>
              </a:rPr>
              <a:t> </a:t>
            </a:r>
            <a:r>
              <a:rPr lang="en-US" sz="5000" b="1" dirty="0" err="1">
                <a:solidFill>
                  <a:srgbClr val="002060"/>
                </a:solidFill>
              </a:rPr>
              <a:t>tay</a:t>
            </a:r>
            <a:r>
              <a:rPr lang="en-US" sz="5000" b="1" dirty="0">
                <a:solidFill>
                  <a:srgbClr val="002060"/>
                </a:solidFill>
              </a:rPr>
              <a:t> </a:t>
            </a:r>
            <a:r>
              <a:rPr lang="en-US" sz="5000" b="1" dirty="0" err="1">
                <a:solidFill>
                  <a:srgbClr val="002060"/>
                </a:solidFill>
              </a:rPr>
              <a:t>thực</a:t>
            </a:r>
            <a:r>
              <a:rPr lang="en-US" sz="5000" b="1" dirty="0">
                <a:solidFill>
                  <a:srgbClr val="002060"/>
                </a:solidFill>
              </a:rPr>
              <a:t> </a:t>
            </a:r>
            <a:r>
              <a:rPr lang="en-US" sz="5000" b="1" dirty="0" err="1">
                <a:solidFill>
                  <a:srgbClr val="002060"/>
                </a:solidFill>
              </a:rPr>
              <a:t>uy</a:t>
            </a:r>
            <a:r>
              <a:rPr lang="en-US" sz="5000" b="1" dirty="0">
                <a:solidFill>
                  <a:srgbClr val="002060"/>
                </a:solidFill>
              </a:rPr>
              <a:t> </a:t>
            </a:r>
            <a:r>
              <a:rPr lang="en-US" sz="5000" b="1" dirty="0" err="1">
                <a:solidFill>
                  <a:srgbClr val="002060"/>
                </a:solidFill>
              </a:rPr>
              <a:t>dũng</a:t>
            </a:r>
            <a:r>
              <a:rPr lang="en-US" sz="5000" b="1" dirty="0">
                <a:solidFill>
                  <a:srgbClr val="002060"/>
                </a:solidFill>
              </a:rPr>
              <a:t> </a:t>
            </a:r>
            <a:r>
              <a:rPr lang="en-US" sz="5000" b="1" dirty="0" err="1">
                <a:solidFill>
                  <a:srgbClr val="002060"/>
                </a:solidFill>
              </a:rPr>
              <a:t>Ngài</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vinh</a:t>
            </a:r>
            <a:r>
              <a:rPr lang="en-US" sz="5000" b="1" dirty="0">
                <a:solidFill>
                  <a:srgbClr val="002060"/>
                </a:solidFill>
              </a:rPr>
              <a:t> </a:t>
            </a:r>
            <a:r>
              <a:rPr lang="en-US" sz="5000" b="1" dirty="0" err="1">
                <a:solidFill>
                  <a:srgbClr val="002060"/>
                </a:solidFill>
              </a:rPr>
              <a:t>thắng</a:t>
            </a:r>
            <a:r>
              <a:rPr lang="en-US" sz="5000" b="1" dirty="0">
                <a:solidFill>
                  <a:srgbClr val="002060"/>
                </a:solidFill>
              </a:rPr>
              <a:t>, </a:t>
            </a:r>
            <a:r>
              <a:rPr lang="en-US" sz="5000" b="1" dirty="0" err="1">
                <a:solidFill>
                  <a:srgbClr val="002060"/>
                </a:solidFill>
              </a:rPr>
              <a:t>vinh</a:t>
            </a:r>
            <a:r>
              <a:rPr lang="en-US" sz="5000" b="1" dirty="0">
                <a:solidFill>
                  <a:srgbClr val="002060"/>
                </a:solidFill>
              </a:rPr>
              <a:t> </a:t>
            </a:r>
            <a:r>
              <a:rPr lang="en-US" sz="5000" b="1" dirty="0" err="1">
                <a:solidFill>
                  <a:srgbClr val="002060"/>
                </a:solidFill>
              </a:rPr>
              <a:t>thắng</a:t>
            </a:r>
            <a:r>
              <a:rPr lang="en-US" sz="5000" b="1" dirty="0">
                <a:solidFill>
                  <a:srgbClr val="002060"/>
                </a:solidFill>
              </a:rPr>
              <a:t> </a:t>
            </a:r>
            <a:r>
              <a:rPr lang="en-US" sz="5000" b="1" dirty="0" err="1">
                <a:solidFill>
                  <a:srgbClr val="002060"/>
                </a:solidFill>
              </a:rPr>
              <a:t>nhờ</a:t>
            </a:r>
            <a:r>
              <a:rPr lang="en-US" sz="5000" b="1" dirty="0">
                <a:solidFill>
                  <a:srgbClr val="002060"/>
                </a:solidFill>
              </a:rPr>
              <a:t> </a:t>
            </a:r>
            <a:r>
              <a:rPr lang="en-US" sz="5000" b="1" dirty="0" err="1">
                <a:solidFill>
                  <a:srgbClr val="002060"/>
                </a:solidFill>
              </a:rPr>
              <a:t>cánh</a:t>
            </a:r>
            <a:r>
              <a:rPr lang="en-US" sz="5000" b="1" dirty="0">
                <a:solidFill>
                  <a:srgbClr val="002060"/>
                </a:solidFill>
              </a:rPr>
              <a:t> </a:t>
            </a:r>
            <a:r>
              <a:rPr lang="en-US" sz="5000" b="1" dirty="0" err="1">
                <a:solidFill>
                  <a:srgbClr val="002060"/>
                </a:solidFill>
              </a:rPr>
              <a:t>tay</a:t>
            </a:r>
            <a:r>
              <a:rPr lang="en-US" sz="5000" b="1" dirty="0">
                <a:solidFill>
                  <a:srgbClr val="002060"/>
                </a:solidFill>
              </a:rPr>
              <a:t> </a:t>
            </a:r>
            <a:r>
              <a:rPr lang="en-US" sz="5000" b="1" dirty="0" err="1">
                <a:solidFill>
                  <a:srgbClr val="002060"/>
                </a:solidFill>
              </a:rPr>
              <a:t>thánh</a:t>
            </a:r>
            <a:r>
              <a:rPr lang="en-US" sz="5000" b="1" dirty="0">
                <a:solidFill>
                  <a:srgbClr val="002060"/>
                </a:solidFill>
              </a:rPr>
              <a:t> </a:t>
            </a:r>
            <a:r>
              <a:rPr lang="en-US" sz="5000" b="1" dirty="0" err="1">
                <a:solidFill>
                  <a:srgbClr val="002060"/>
                </a:solidFill>
              </a:rPr>
              <a:t>thiện</a:t>
            </a:r>
            <a:r>
              <a:rPr lang="en-US" sz="5000" b="1" dirty="0">
                <a:solidFill>
                  <a:srgbClr val="002060"/>
                </a:solidFill>
              </a:rPr>
              <a:t> </a:t>
            </a:r>
            <a:r>
              <a:rPr lang="en-US" sz="5000" b="1" dirty="0" err="1">
                <a:solidFill>
                  <a:srgbClr val="002060"/>
                </a:solidFill>
              </a:rPr>
              <a:t>của</a:t>
            </a:r>
            <a:r>
              <a:rPr lang="en-US" sz="5000" b="1" dirty="0">
                <a:solidFill>
                  <a:srgbClr val="002060"/>
                </a:solidFill>
              </a:rPr>
              <a:t> </a:t>
            </a:r>
            <a:r>
              <a:rPr lang="en-US" sz="5000" b="1" dirty="0" err="1">
                <a:solidFill>
                  <a:srgbClr val="002060"/>
                </a:solidFill>
              </a:rPr>
              <a:t>Ngài</a:t>
            </a:r>
            <a:r>
              <a:rPr lang="en-US" sz="5000" b="1" dirty="0">
                <a:solidFill>
                  <a:srgbClr val="002060"/>
                </a:solidFill>
              </a:rPr>
              <a:t>.</a:t>
            </a:r>
          </a:p>
        </p:txBody>
      </p:sp>
    </p:spTree>
    <p:extLst>
      <p:ext uri="{BB962C8B-B14F-4D97-AF65-F5344CB8AC3E}">
        <p14:creationId xmlns:p14="http://schemas.microsoft.com/office/powerpoint/2010/main" val="3886628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2459014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Tk2:</a:t>
            </a:r>
            <a:r>
              <a:rPr lang="en-US" sz="5000" b="1" dirty="0">
                <a:solidFill>
                  <a:srgbClr val="002060"/>
                </a:solidFill>
              </a:rPr>
              <a:t> </a:t>
            </a:r>
            <a:r>
              <a:rPr lang="vi-VN" sz="5000" b="1" dirty="0">
                <a:solidFill>
                  <a:srgbClr val="002060"/>
                </a:solidFill>
              </a:rPr>
              <a:t>Chúa nay dọi chiếu trên ta hồng ân cứu độ. Mạc khải cùng vạn quốc đức công bình đây. Tình thương, lòng trung tín rầy Ngài lại nhớ, ban xuống nhà Ích-diên, chính dân riêng Ngài.</a:t>
            </a:r>
            <a:endParaRPr lang="en-US" sz="5000" b="1" dirty="0">
              <a:solidFill>
                <a:srgbClr val="002060"/>
              </a:solidFill>
            </a:endParaRPr>
          </a:p>
        </p:txBody>
      </p:sp>
    </p:spTree>
    <p:extLst>
      <p:ext uri="{BB962C8B-B14F-4D97-AF65-F5344CB8AC3E}">
        <p14:creationId xmlns:p14="http://schemas.microsoft.com/office/powerpoint/2010/main" val="1739988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620901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Tk3:</a:t>
            </a:r>
            <a:r>
              <a:rPr lang="en-US" sz="5000" b="1" dirty="0">
                <a:solidFill>
                  <a:srgbClr val="002060"/>
                </a:solidFill>
              </a:rPr>
              <a:t> </a:t>
            </a:r>
            <a:r>
              <a:rPr lang="vi-VN" sz="5000" b="1" dirty="0">
                <a:solidFill>
                  <a:srgbClr val="002060"/>
                </a:solidFill>
              </a:rPr>
              <a:t>Khắp nơi toàn cõi dương gian rầy đã ngắm nhìn, nhìn Chúa dùng quyền phép cứu độ trần gian. Nào mau ngợi khen Chúa, địa cầu muôn nơi, vui sướng đàn hát lên, hỉ hoan reo hò.</a:t>
            </a:r>
            <a:endParaRPr lang="en-US" sz="5000" b="1" dirty="0">
              <a:solidFill>
                <a:srgbClr val="002060"/>
              </a:solidFill>
            </a:endParaRPr>
          </a:p>
        </p:txBody>
      </p:sp>
    </p:spTree>
    <p:extLst>
      <p:ext uri="{BB962C8B-B14F-4D97-AF65-F5344CB8AC3E}">
        <p14:creationId xmlns:p14="http://schemas.microsoft.com/office/powerpoint/2010/main" val="584361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8000" b="1" dirty="0">
                <a:solidFill>
                  <a:srgbClr val="002060"/>
                </a:solidFill>
              </a:rPr>
              <a:t>Chúa mạc khải đức công </a:t>
            </a:r>
            <a:r>
              <a:rPr lang="en-US" sz="8000" b="1" dirty="0" err="1">
                <a:solidFill>
                  <a:srgbClr val="002060"/>
                </a:solidFill>
              </a:rPr>
              <a:t>chính</a:t>
            </a:r>
            <a:r>
              <a:rPr lang="vi-VN" sz="8000" b="1" dirty="0">
                <a:solidFill>
                  <a:srgbClr val="002060"/>
                </a:solidFill>
              </a:rPr>
              <a:t> của Ngài trước mặt chư dân.</a:t>
            </a:r>
            <a:endParaRPr lang="en-US" sz="6600" b="1" dirty="0">
              <a:solidFill>
                <a:srgbClr val="002060"/>
              </a:solidFill>
            </a:endParaRPr>
          </a:p>
        </p:txBody>
      </p:sp>
    </p:spTree>
    <p:extLst>
      <p:ext uri="{BB962C8B-B14F-4D97-AF65-F5344CB8AC3E}">
        <p14:creationId xmlns:p14="http://schemas.microsoft.com/office/powerpoint/2010/main" val="2743301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4753224" cy="646331"/>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là Tình Yêu.</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4800" b="1" dirty="0">
                <a:solidFill>
                  <a:srgbClr val="002060"/>
                </a:solidFill>
              </a:rPr>
              <a:t>Chúa nói: Nếu ai yêu mến Thầy, thì sẽ giữ lời Thầy. Cha Thầy sẽ yêu thương người ấy, Cha Thầy và Thầy sẽ đến và ở lại nơi người ấy.</a:t>
            </a:r>
            <a:endParaRPr lang="en-US" sz="60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04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vi-VN" sz="6000" b="1" dirty="0">
                <a:solidFill>
                  <a:srgbClr val="002060"/>
                </a:solidFill>
                <a:effectLst>
                  <a:outerShdw blurRad="38100" dist="38100" dir="2700000" algn="tl">
                    <a:srgbClr val="000000">
                      <a:alpha val="43137"/>
                    </a:srgbClr>
                  </a:outerShdw>
                </a:effectLst>
                <a:ea typeface="Tahoma" pitchFamily="34" charset="0"/>
                <a:cs typeface="Times New Roman" pitchFamily="18" charset="0"/>
              </a:rPr>
              <a:t>(Lời ca dâng) xin dâng Chúa triệu lời ca lời ca đẹp ý chúc tụng dâng về Thiên Chúa chí tôn.</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0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000" b="1" dirty="0">
                <a:solidFill>
                  <a:srgbClr val="002060"/>
                </a:solidFill>
                <a:effectLst>
                  <a:outerShdw blurRad="38100" dist="38100" dir="2700000" algn="tl">
                    <a:srgbClr val="000000">
                      <a:alpha val="43137"/>
                    </a:srgbClr>
                  </a:outerShdw>
                </a:effectLst>
                <a:ea typeface="Tahoma" pitchFamily="34" charset="0"/>
                <a:cs typeface="Times New Roman" pitchFamily="18" charset="0"/>
              </a:rPr>
              <a:t>Dập dồn chân con vui bước đi về nhà Chúa biết bao mừng vui. Thánh điện Ngài biết bao khả ái, con yêu dấu tiện đường cao sang.</a:t>
            </a:r>
            <a:endParaRPr lang="en-US" sz="50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2062103"/>
          </a:xfrm>
          <a:prstGeom prst="rect">
            <a:avLst/>
          </a:prstGeom>
        </p:spPr>
        <p:txBody>
          <a:bodyPr wrap="square">
            <a:spAutoFit/>
          </a:bodyPr>
          <a:lstStyle/>
          <a:p>
            <a:r>
              <a:rPr lang="vi-VN" sz="3200" dirty="0">
                <a:solidFill>
                  <a:prstClr val="black"/>
                </a:solidFill>
              </a:rPr>
              <a:t>Anh chị em thân mến, dấu chỉ chúng ta sống hiệp thông với Đức Giêsu là tuân giữ giới răn yêu thương mà Người đã trối lại.</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vi-VN"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Trên Đĩa Thánh</a:t>
            </a:r>
            <a:br>
              <a:rPr lang="en-US" sz="8800" dirty="0">
                <a:solidFill>
                  <a:srgbClr val="FF0000"/>
                </a:solidFill>
              </a:rPr>
            </a:br>
            <a:r>
              <a:rPr lang="vi-VN" sz="5200" dirty="0">
                <a:solidFill>
                  <a:srgbClr val="FF0000"/>
                </a:solidFill>
              </a:rPr>
              <a:t>Lm. Mi Trầm</a:t>
            </a:r>
            <a:endParaRPr lang="en-US" altLang="en-US" sz="52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vi-VN"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a:solidFill>
                  <a:srgbClr val="002060"/>
                </a:solidFill>
                <a:latin typeface="+mj-lt"/>
              </a:rPr>
              <a:t>Trên đĩa thánh con dâng Ngài tấm bánh, là giọt mồ hôi, là sức lao công, cuộc đời gian khó kết nên lễ dâng. Trong chén thánh con dâng Ngài chút rượu. Chính Chúa nhân hiền điểm tô đời con, thánh hóa lao công xóa bao tội đời.</a:t>
            </a:r>
            <a:endParaRPr lang="en-US" altLang="en-US" sz="46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a:solidFill>
                  <a:srgbClr val="002060"/>
                </a:solidFill>
              </a:rPr>
              <a:t>Xin Ngài nhận của lễ con dâng. Lễ vật do sức lao công, con người gian nan kiếp sống. Xin Ngài nhận của lễ con dâng, rộng tình muôn phúc thương ban, tô đời thắm tươi an lành.</a:t>
            </a:r>
            <a:endParaRPr lang="en-US" altLang="en-US" sz="46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vi-VN" altLang="en-US" sz="3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3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3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900" b="1" dirty="0">
                <a:solidFill>
                  <a:srgbClr val="002060"/>
                </a:solidFill>
                <a:latin typeface="+mj-lt"/>
              </a:rPr>
              <a:t>Đời sương gió con dâng Ngài kiếp sống. Này từng nhát cuốc vỡ đất khô khan, này nguồn sức sống úa theo thời gian. Ngày mai đó tương lai tràn ánh hồng. Kiếp sống hôm nay nắng soi trời trưa. Kiếp sống mai này gió vui ngày mùa.</a:t>
            </a:r>
          </a:p>
          <a:p>
            <a:pPr marL="27385" indent="0" algn="just">
              <a:lnSpc>
                <a:spcPct val="120000"/>
              </a:lnSpc>
              <a:buNone/>
            </a:pPr>
            <a:endParaRPr lang="en-US" altLang="en-US" sz="39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vi-VN" sz="6000" b="1" dirty="0">
                <a:solidFill>
                  <a:srgbClr val="002060"/>
                </a:solidFill>
                <a:effectLst>
                  <a:outerShdw blurRad="38100" dist="38100" dir="2700000" algn="tl">
                    <a:srgbClr val="000000">
                      <a:alpha val="43137"/>
                    </a:srgbClr>
                  </a:outerShdw>
                </a:effectLst>
                <a:ea typeface="Tahoma" pitchFamily="34" charset="0"/>
                <a:cs typeface="Times New Roman" pitchFamily="18" charset="0"/>
              </a:rPr>
              <a:t>(Lời ca dâng) xin dâng Chúa triệu lời ca lời ca đẹp ý chúc tụng dâng về Thiên Chúa chí tôn.</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671230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a:solidFill>
                  <a:srgbClr val="002060"/>
                </a:solidFill>
              </a:rPr>
              <a:t>Xin Ngài nhận của lễ con dâng. Lễ vật do sức lao công, con người gian nan kiếp sống. Xin Ngài nhận của lễ con dâng, rộng tình muôn phúc thương ban, tô đời thắm tươi an lành.</a:t>
            </a:r>
            <a:endParaRPr lang="en-US" altLang="en-US" sz="46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6316709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vi-VN" altLang="en-US" sz="3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3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3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900" b="1" dirty="0">
                <a:solidFill>
                  <a:srgbClr val="002060"/>
                </a:solidFill>
                <a:latin typeface="+mj-lt"/>
              </a:rPr>
              <a:t>Đời sương gió con dâng Ngài kiếp sống. Này từng nhát cuốc vỡ đất khô khan, này nguồn sức sống úa theo thời gian. Ngày mai đó tương lai tràn ánh hồng. Kiếp sống hôm nay nắng soi trời trưa. Kiếp sống mai này gió vui ngày mùa.</a:t>
            </a:r>
          </a:p>
        </p:txBody>
      </p:sp>
    </p:spTree>
    <p:extLst>
      <p:ext uri="{BB962C8B-B14F-4D97-AF65-F5344CB8AC3E}">
        <p14:creationId xmlns:p14="http://schemas.microsoft.com/office/powerpoint/2010/main" val="109939608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600" b="1" dirty="0">
                <a:solidFill>
                  <a:srgbClr val="002060"/>
                </a:solidFill>
              </a:rPr>
              <a:t>Xin Ngài nhận của lễ con dâng. Lễ vật do sức lao công, con người gian nan kiếp sống. Xin Ngài nhận của lễ con dâng, rộng tình muôn phúc thương ban, tô đời thắm tươi an lành.</a:t>
            </a:r>
            <a:endParaRPr lang="en-US" altLang="en-US" sz="46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8117714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7200" b="1" dirty="0">
                <a:solidFill>
                  <a:srgbClr val="FF0000"/>
                </a:solidFill>
              </a:rPr>
              <a:t>YÊU NHƯ GIÊSU</a:t>
            </a:r>
            <a:br>
              <a:rPr lang="vi-VN" sz="9600" b="1" dirty="0">
                <a:solidFill>
                  <a:srgbClr val="FF0000"/>
                </a:solidFill>
              </a:rPr>
            </a:br>
            <a:r>
              <a:rPr lang="vi-VN" sz="5400" b="1" i="1" dirty="0">
                <a:solidFill>
                  <a:srgbClr val="002060"/>
                </a:solidFill>
              </a:rPr>
              <a:t>Sr. Têrês</a:t>
            </a:r>
            <a:r>
              <a:rPr lang="en-US" sz="5400" b="1" i="1" dirty="0">
                <a:solidFill>
                  <a:srgbClr val="002060"/>
                </a:solidFill>
              </a:rPr>
              <a:t>a</a:t>
            </a:r>
            <a:endParaRPr lang="en-US" sz="138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dirty="0"/>
              <a:t> </a:t>
            </a:r>
            <a:r>
              <a:rPr lang="vi-VN" sz="4200" b="1" dirty="0">
                <a:solidFill>
                  <a:srgbClr val="002060"/>
                </a:solidFill>
              </a:rPr>
              <a:t>Yêu như Giê-su, luôn luôn bao dung, thứ tha lỗi lầm. Yêu như Giê-su, luôn luôn cho đi, tình yêu trao hiến. Yêu như Giê-su, luôn luôn yêu thương, ủ ấp vỗ về. Yêu như Giê-su, là mong muốn người yêu được sống vui.</a:t>
            </a:r>
            <a:endParaRPr lang="en-US" sz="4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latin typeface="+mj-lt"/>
              </a:rPr>
              <a:t>Chúa đã dạy con hãy sống yêu thương như chính Ngài. Chúa đã dạy con một điều răn mới là hãy yêu thương nhau. Chúa đã dạy con hãy sống yêu thương như chính Ngài. Chúa đã dạy con là hãy yêu thương nhau vì Ngài là tình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203719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rPr>
              <a:t>Yêu như Giê-su, luôn luôn khiêm nhu, chứa chan ân tình. Yêu như Giê-su,luôn luôn trao ban, tình yêu cao quý. Yêu như Giê-su, giang tay ôm con, đỡ nâng con lên. Yêu như Giê-su, là ban phát tình yêu từ trái tim.</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52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200" b="1" dirty="0">
                <a:solidFill>
                  <a:srgbClr val="002060"/>
                </a:solidFill>
                <a:effectLst>
                  <a:outerShdw blurRad="38100" dist="38100" dir="2700000" algn="tl">
                    <a:srgbClr val="000000">
                      <a:alpha val="43137"/>
                    </a:srgbClr>
                  </a:outerShdw>
                </a:effectLst>
                <a:ea typeface="Tahoma" pitchFamily="34" charset="0"/>
                <a:cs typeface="Times New Roman" pitchFamily="18" charset="0"/>
              </a:rPr>
              <a:t>Tiền đường con đây vui bước tới dâng lời cảm mến tiếng ca nhặt khoan. Đến ngàn đời mến yêu nhà Chúa ôi cung thánh dịu huyền nguy nga.</a:t>
            </a:r>
            <a:endParaRPr lang="en-US" sz="52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3787867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latin typeface="+mj-lt"/>
              </a:rPr>
              <a:t>Chúa đã dạy con hãy sống yêu thương như chính Ngài. Chúa đã dạy con một điều răn mới là hãy yêu thương nhau. Chúa đã dạy con hãy sống yêu thương như chính Ngài. Chúa đã dạy con là hãy yêu thương nhau vì Ngài là tình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1" dirty="0">
                <a:solidFill>
                  <a:srgbClr val="002060"/>
                </a:solidFill>
              </a:rPr>
              <a:t>Con yêu Giê-su, nên con noi gương Chúa luôn nhân từ. Con yêu Giê-su, nên con vui tươi dù đời giông tố. Con yêu Giê-su, nên con ghi tâm điều răn Chúa dạy. Con yêu Giê-su, nên con quyết thực thi trọn chữ yêu.</a:t>
            </a:r>
            <a:endParaRPr lang="en-US" sz="43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518007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3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3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3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3800" b="1" dirty="0">
                <a:solidFill>
                  <a:srgbClr val="002060"/>
                </a:solidFill>
                <a:latin typeface="+mj-lt"/>
              </a:rPr>
              <a:t>Chúa đã dạy con hãy sống yêu thương như chính Ngài. Chúa đã dạy con một điều răn mới là hãy yêu thương nhau. Chúa đã dạy con hãy sống yêu thương như chính Ngài. Chúa đã dạy con là hãy yêu thương nhau vì Ngài là tình yêu.</a:t>
            </a:r>
            <a:endParaRPr lang="en-US" sz="3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76563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vi-VN" sz="7200" b="1" dirty="0">
                <a:solidFill>
                  <a:srgbClr val="FF0000"/>
                </a:solidFill>
              </a:rPr>
              <a:t>Ngàn Hoa Đẹp Tươi</a:t>
            </a:r>
            <a:br>
              <a:rPr lang="vi-VN" sz="13800" dirty="0">
                <a:solidFill>
                  <a:srgbClr val="FF0000"/>
                </a:solidFill>
              </a:rPr>
            </a:br>
            <a:r>
              <a:rPr lang="vi-VN" sz="7200" i="1" dirty="0">
                <a:solidFill>
                  <a:srgbClr val="002060"/>
                </a:solidFill>
              </a:rPr>
              <a:t>Lm.Kim Long</a:t>
            </a:r>
            <a:endParaRPr lang="en-US" sz="80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u="sng" dirty="0" err="1">
                <a:solidFill>
                  <a:srgbClr val="FF0000"/>
                </a:solidFill>
                <a:latin typeface="+mj-lt"/>
                <a:ea typeface="SimHei" pitchFamily="49" charset="-122"/>
                <a:cs typeface="Times New Roman" pitchFamily="18" charset="0"/>
              </a:rPr>
              <a:t>Đk</a:t>
            </a:r>
            <a:r>
              <a:rPr lang="en-US" sz="5400" b="1" u="sng" dirty="0">
                <a:solidFill>
                  <a:srgbClr val="FF0000"/>
                </a:solidFill>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dirty="0">
                <a:solidFill>
                  <a:srgbClr val="002060"/>
                </a:solidFill>
                <a:latin typeface="+mj-lt"/>
              </a:rPr>
              <a:t>Ngàn hoa đẹp tươi con dâng lên Nữ Vương, con dâng lên Nữ Vương cùng tiếng ca nguyện cầu tháng ngày vọng ngân, ôi Mẹ Chúa Thiên đường.</a:t>
            </a:r>
            <a:endParaRPr lang="en-US" sz="5400" b="1" dirty="0">
              <a:solidFill>
                <a:srgbClr val="002060"/>
              </a:solidFill>
              <a:latin typeface="+mj-lt"/>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7650"/>
            <a:ext cx="9144000" cy="5139869"/>
          </a:xfrm>
          <a:prstGeom prst="rect">
            <a:avLst/>
          </a:prstGeom>
        </p:spPr>
        <p:txBody>
          <a:bodyPr wrap="square">
            <a:spAutoFit/>
          </a:bodyPr>
          <a:lstStyle/>
          <a:p>
            <a:pPr lvl="0" algn="just">
              <a:defRPr/>
            </a:pPr>
            <a:endParaRPr lang="en-US" sz="2800" b="1" u="sng" dirty="0">
              <a:solidFill>
                <a:srgbClr val="FF0000"/>
              </a:solidFill>
              <a:latin typeface="+mj-lt"/>
              <a:ea typeface="SimHei" pitchFamily="49" charset="-122"/>
              <a:cs typeface="Times New Roman" pitchFamily="18" charset="0"/>
            </a:endParaRPr>
          </a:p>
          <a:p>
            <a:pPr lvl="0" algn="just">
              <a:defRPr/>
            </a:pPr>
            <a:r>
              <a:rPr lang="en-US" sz="6000" b="1" u="sng" dirty="0">
                <a:solidFill>
                  <a:srgbClr val="FF0000"/>
                </a:solidFill>
                <a:latin typeface="+mj-lt"/>
                <a:ea typeface="SimHei" pitchFamily="49" charset="-122"/>
                <a:cs typeface="Times New Roman" pitchFamily="18" charset="0"/>
              </a:rPr>
              <a:t>T</a:t>
            </a:r>
            <a:r>
              <a:rPr kumimoji="0" lang="en-US" sz="60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k1:</a:t>
            </a:r>
            <a:r>
              <a:rPr kumimoji="0" lang="en-US" sz="60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6000" b="1" dirty="0">
                <a:solidFill>
                  <a:srgbClr val="002060"/>
                </a:solidFill>
                <a:latin typeface="+mj-lt"/>
              </a:rPr>
              <a:t>Mẹ ban cho hồn con xinh đẹp tựa hoa tinh trắng. Nhuần thấm hương thơm nồng ngát bay nhẹ nhàng tới quê Thiên đàng.</a:t>
            </a:r>
            <a:endParaRPr kumimoji="0" lang="en-US" sz="60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7650"/>
            <a:ext cx="9144000" cy="5139869"/>
          </a:xfrm>
          <a:prstGeom prst="rect">
            <a:avLst/>
          </a:prstGeom>
        </p:spPr>
        <p:txBody>
          <a:bodyPr wrap="square">
            <a:spAutoFit/>
          </a:bodyPr>
          <a:lstStyle/>
          <a:p>
            <a:pPr lvl="0" algn="just">
              <a:defRPr/>
            </a:pPr>
            <a:endParaRPr lang="en-US" sz="2800" b="1" u="sng" dirty="0">
              <a:solidFill>
                <a:srgbClr val="FF0000"/>
              </a:solidFill>
              <a:latin typeface="+mj-lt"/>
              <a:ea typeface="SimHei" pitchFamily="49" charset="-122"/>
              <a:cs typeface="Times New Roman" pitchFamily="18" charset="0"/>
            </a:endParaRPr>
          </a:p>
          <a:p>
            <a:pPr lvl="0" algn="just">
              <a:defRPr/>
            </a:pPr>
            <a:r>
              <a:rPr lang="vi-VN" sz="6000" b="1" u="sng" dirty="0">
                <a:solidFill>
                  <a:srgbClr val="FF0000"/>
                </a:solidFill>
                <a:latin typeface="+mj-lt"/>
                <a:ea typeface="SimHei" pitchFamily="49" charset="-122"/>
                <a:cs typeface="Times New Roman" pitchFamily="18" charset="0"/>
              </a:rPr>
              <a:t>Tk2</a:t>
            </a:r>
            <a:r>
              <a:rPr kumimoji="0" lang="en-US" sz="60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a:t>
            </a:r>
            <a:r>
              <a:rPr kumimoji="0" lang="en-US" sz="60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6000" b="1" dirty="0">
                <a:solidFill>
                  <a:srgbClr val="002060"/>
                </a:solidFill>
                <a:latin typeface="+mj-lt"/>
              </a:rPr>
              <a:t>Đời con nơi trần gian muôn ngàn khổ đau nguy biến. Chỉ biết trông lên Mẹ khấn xin cho hồn lắng vơi ưu phiền.</a:t>
            </a:r>
            <a:endParaRPr kumimoji="0" lang="en-US" sz="60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40734524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pPr algn="just"/>
            <a:r>
              <a:rPr lang="en-US" sz="5400" b="1" u="sng" dirty="0" err="1">
                <a:solidFill>
                  <a:srgbClr val="FF0000"/>
                </a:solidFill>
                <a:latin typeface="+mj-lt"/>
                <a:ea typeface="SimHei" pitchFamily="49" charset="-122"/>
                <a:cs typeface="Times New Roman" pitchFamily="18" charset="0"/>
              </a:rPr>
              <a:t>Đk</a:t>
            </a:r>
            <a:r>
              <a:rPr lang="en-US" sz="5400" b="1" u="sng" dirty="0">
                <a:solidFill>
                  <a:srgbClr val="FF0000"/>
                </a:solidFill>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dirty="0">
                <a:solidFill>
                  <a:srgbClr val="002060"/>
                </a:solidFill>
                <a:latin typeface="+mj-lt"/>
              </a:rPr>
              <a:t>Ngàn hoa đẹp tươi con dâng lên Nữ Vương, con dâng lên Nữ Vương cùng tiếng ca nguyện cầu tháng ngày vọng ngân, ôi Mẹ Chúa Thiên đường.</a:t>
            </a:r>
            <a:endParaRPr lang="en-US" sz="5400" b="1" dirty="0">
              <a:solidFill>
                <a:srgbClr val="002060"/>
              </a:solidFill>
              <a:latin typeface="+mj-lt"/>
              <a:cs typeface="Times New Roman" pitchFamily="18" charset="0"/>
            </a:endParaRPr>
          </a:p>
        </p:txBody>
      </p:sp>
    </p:spTree>
    <p:extLst>
      <p:ext uri="{BB962C8B-B14F-4D97-AF65-F5344CB8AC3E}">
        <p14:creationId xmlns:p14="http://schemas.microsoft.com/office/powerpoint/2010/main" val="1088022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vi-VN" sz="6000" b="1" dirty="0">
                <a:solidFill>
                  <a:srgbClr val="002060"/>
                </a:solidFill>
                <a:effectLst>
                  <a:outerShdw blurRad="38100" dist="38100" dir="2700000" algn="tl">
                    <a:srgbClr val="000000">
                      <a:alpha val="43137"/>
                    </a:srgbClr>
                  </a:outerShdw>
                </a:effectLst>
                <a:ea typeface="Tahoma" pitchFamily="34" charset="0"/>
                <a:cs typeface="Times New Roman" pitchFamily="18" charset="0"/>
              </a:rPr>
              <a:t>(Lời ca dâng) xin dâng Chúa triệu lời ca lời ca đẹp ý chúc tụng dâng về Thiên Chúa chí tôn.</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6545331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1811</Words>
  <Application>Microsoft Office PowerPoint</Application>
  <PresentationFormat>On-screen Show (16:9)</PresentationFormat>
  <Paragraphs>91</Paragraphs>
  <Slides>70</Slides>
  <Notes>0</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70</vt:i4>
      </vt:variant>
    </vt:vector>
  </HeadingPairs>
  <TitlesOfParts>
    <vt:vector size="90" baseType="lpstr">
      <vt:lpstr>Arial</vt:lpstr>
      <vt:lpstr>Calibri</vt:lpstr>
      <vt:lpstr>Tahoma</vt:lpstr>
      <vt:lpstr>UTM American Sans</vt:lpstr>
      <vt:lpstr>Office Theme</vt:lpstr>
      <vt:lpstr>10_Office Theme</vt:lpstr>
      <vt:lpstr>36_Default Design</vt:lpstr>
      <vt:lpstr>37_Default Design</vt:lpstr>
      <vt:lpstr>6_Office Theme</vt:lpstr>
      <vt:lpstr>8_Office Theme</vt:lpstr>
      <vt:lpstr>11_Office Theme</vt:lpstr>
      <vt:lpstr>21_Office Theme</vt:lpstr>
      <vt:lpstr>9_Office Theme</vt:lpstr>
      <vt:lpstr>1_Office Theme</vt:lpstr>
      <vt:lpstr>12_Office Theme</vt:lpstr>
      <vt:lpstr>22_Office Theme</vt:lpstr>
      <vt:lpstr>23_Office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THÁNH VỊNH 97 CHÚA NHẬT VI PHỤC SINH NĂM B LM KIM LONG 03 Câu</vt:lpstr>
      <vt:lpstr>Đk: Chúa mạc khải đức công chính của Ngài trước mặt chư dân.</vt:lpstr>
      <vt:lpstr>Tk1: Hát lên một khúc tân ca ngợi khen Chúa Trời. Vì Chúa đã tạo tác biết bao kỳ công. Nhờ tay thực uy dũng Ngài đã vinh thắng, vinh thắng nhờ cánh tay thánh thiện của Ngài.</vt:lpstr>
      <vt:lpstr>Đk: Chúa mạc khải đức công chính của Ngài trước mặt chư dân.</vt:lpstr>
      <vt:lpstr>Tk2: Chúa nay dọi chiếu trên ta hồng ân cứu độ. Mạc khải cùng vạn quốc đức công bình đây. Tình thương, lòng trung tín rầy Ngài lại nhớ, ban xuống nhà Ích-diên, chính dân riêng Ngài.</vt:lpstr>
      <vt:lpstr>Đk: Chúa mạc khải đức công chính của Ngài trước mặt chư dân.</vt:lpstr>
      <vt:lpstr>Tk3: Khắp nơi toàn cõi dương gian rầy đã ngắm nhìn, nhìn Chúa dùng quyền phép cứu độ trần gian. Nào mau ngợi khen Chúa, địa cầu muôn nơi, vui sướng đàn hát lên, hỉ hoan reo hò.</vt:lpstr>
      <vt:lpstr>Đk: Chúa mạc khải đức công chính của Ngài trước mặt chư dân.</vt:lpstr>
      <vt:lpstr> </vt:lpstr>
      <vt:lpstr>Chúa nói: Nếu ai yêu mến Thầy, thì sẽ giữ lời Thầy. Cha Thầy sẽ yêu thương người ấy, Cha Thầy và Thầy sẽ đến và ở lại nơi người ấy.</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Vũ Hoàng</cp:lastModifiedBy>
  <cp:revision>133</cp:revision>
  <dcterms:created xsi:type="dcterms:W3CDTF">2021-05-09T08:36:44Z</dcterms:created>
  <dcterms:modified xsi:type="dcterms:W3CDTF">2024-05-03T14:53:37Z</dcterms:modified>
</cp:coreProperties>
</file>