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3972" r:id="rId11"/>
    <p:sldMasterId id="2147484032" r:id="rId12"/>
    <p:sldMasterId id="2147484080" r:id="rId13"/>
    <p:sldMasterId id="2147484188" r:id="rId14"/>
    <p:sldMasterId id="2147484260" r:id="rId15"/>
    <p:sldMasterId id="2147484284" r:id="rId16"/>
    <p:sldMasterId id="2147484296" r:id="rId17"/>
  </p:sldMasterIdLst>
  <p:notesMasterIdLst>
    <p:notesMasterId r:id="rId92"/>
  </p:notesMasterIdLst>
  <p:sldIdLst>
    <p:sldId id="256" r:id="rId18"/>
    <p:sldId id="2146" r:id="rId19"/>
    <p:sldId id="1982" r:id="rId20"/>
    <p:sldId id="9520" r:id="rId21"/>
    <p:sldId id="9956" r:id="rId22"/>
    <p:sldId id="9903" r:id="rId23"/>
    <p:sldId id="9957" r:id="rId24"/>
    <p:sldId id="9958" r:id="rId25"/>
    <p:sldId id="9959" r:id="rId26"/>
    <p:sldId id="9946" r:id="rId27"/>
    <p:sldId id="9846" r:id="rId28"/>
    <p:sldId id="9847" r:id="rId29"/>
    <p:sldId id="9848" r:id="rId30"/>
    <p:sldId id="9849" r:id="rId31"/>
    <p:sldId id="9850" r:id="rId32"/>
    <p:sldId id="9851" r:id="rId33"/>
    <p:sldId id="9852" r:id="rId34"/>
    <p:sldId id="9853" r:id="rId35"/>
    <p:sldId id="9948" r:id="rId36"/>
    <p:sldId id="9883" r:id="rId37"/>
    <p:sldId id="9835" r:id="rId38"/>
    <p:sldId id="9863" r:id="rId39"/>
    <p:sldId id="9864" r:id="rId40"/>
    <p:sldId id="9952" r:id="rId41"/>
    <p:sldId id="9866" r:id="rId42"/>
    <p:sldId id="9953" r:id="rId43"/>
    <p:sldId id="9868" r:id="rId44"/>
    <p:sldId id="9954" r:id="rId45"/>
    <p:sldId id="9930" r:id="rId46"/>
    <p:sldId id="9955" r:id="rId47"/>
    <p:sldId id="9884" r:id="rId48"/>
    <p:sldId id="9837" r:id="rId49"/>
    <p:sldId id="9756" r:id="rId50"/>
    <p:sldId id="9899" r:id="rId51"/>
    <p:sldId id="9885" r:id="rId52"/>
    <p:sldId id="9886" r:id="rId53"/>
    <p:sldId id="9887" r:id="rId54"/>
    <p:sldId id="9888" r:id="rId55"/>
    <p:sldId id="9889" r:id="rId56"/>
    <p:sldId id="9890" r:id="rId57"/>
    <p:sldId id="9891" r:id="rId58"/>
    <p:sldId id="9892" r:id="rId59"/>
    <p:sldId id="9893" r:id="rId60"/>
    <p:sldId id="9894" r:id="rId61"/>
    <p:sldId id="9895" r:id="rId62"/>
    <p:sldId id="9896" r:id="rId63"/>
    <p:sldId id="9897" r:id="rId64"/>
    <p:sldId id="9898" r:id="rId65"/>
    <p:sldId id="9902" r:id="rId66"/>
    <p:sldId id="9804" r:id="rId67"/>
    <p:sldId id="9805" r:id="rId68"/>
    <p:sldId id="9806" r:id="rId69"/>
    <p:sldId id="9938" r:id="rId70"/>
    <p:sldId id="9669" r:id="rId71"/>
    <p:sldId id="9949" r:id="rId72"/>
    <p:sldId id="9901" r:id="rId73"/>
    <p:sldId id="9384" r:id="rId74"/>
    <p:sldId id="2344" r:id="rId75"/>
    <p:sldId id="9826" r:id="rId76"/>
    <p:sldId id="9920" r:id="rId77"/>
    <p:sldId id="9692" r:id="rId78"/>
    <p:sldId id="9914" r:id="rId79"/>
    <p:sldId id="9939" r:id="rId80"/>
    <p:sldId id="9807" r:id="rId81"/>
    <p:sldId id="9790" r:id="rId82"/>
    <p:sldId id="9940" r:id="rId83"/>
    <p:sldId id="9900" r:id="rId84"/>
    <p:sldId id="9950" r:id="rId85"/>
    <p:sldId id="9828" r:id="rId86"/>
    <p:sldId id="9829" r:id="rId87"/>
    <p:sldId id="9960" r:id="rId88"/>
    <p:sldId id="9831" r:id="rId89"/>
    <p:sldId id="9961" r:id="rId90"/>
    <p:sldId id="9951"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theme" Target="theme/theme1.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333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803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493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8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591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05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317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412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915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7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343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8292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9.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a:solidFill>
                  <a:srgbClr val="002060"/>
                </a:solidFill>
                <a:latin typeface="+mj-lt"/>
                <a:cs typeface="Times New Roman" panose="02020603050405020304" pitchFamily="18" charset="0"/>
              </a:rPr>
              <a:t>Và bình an </a:t>
            </a:r>
            <a:r>
              <a:rPr lang="vi-VN" sz="5400" b="1" dirty="0">
                <a:solidFill>
                  <a:schemeClr val="accent4">
                    <a:lumMod val="50000"/>
                  </a:schemeClr>
                </a:solidFill>
                <a:latin typeface="+mj-lt"/>
                <a:cs typeface="Times New Roman" panose="02020603050405020304" pitchFamily="18" charset="0"/>
              </a:rPr>
              <a:t>dưới thế, bình an dưới thế cho người thiện tâm. </a:t>
            </a:r>
            <a:endParaRPr lang="vi-VN" sz="72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ngợi</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chúc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tụng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thờ</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tôn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4">
                    <a:lumMod val="50000"/>
                  </a:schemeClr>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Cao, </a:t>
            </a:r>
            <a:r>
              <a:rPr lang="en-US" sz="4400" b="1" dirty="0" err="1">
                <a:solidFill>
                  <a:schemeClr val="accent4">
                    <a:lumMod val="50000"/>
                  </a:schemeClr>
                </a:solidFill>
                <a:latin typeface="+mj-lt"/>
                <a:cs typeface="Times New Roman" panose="02020603050405020304" pitchFamily="18" charset="0"/>
              </a:rPr>
              <a:t>cùng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Thần</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trong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vinh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quang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Ngợi</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Ba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Ngôi</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Minh Tâm</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Ca</a:t>
            </a:r>
            <a:endParaRPr lang="en-US" sz="48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32</a:t>
            </a: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04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cs typeface="Times New Roman" pitchFamily="18" charset="0"/>
              </a:rPr>
              <a:t>Tk1:</a:t>
            </a:r>
            <a:r>
              <a:rPr lang="en-US" sz="5400" b="1" dirty="0">
                <a:solidFill>
                  <a:srgbClr val="FF0000"/>
                </a:solidFill>
                <a:cs typeface="Times New Roman" pitchFamily="18" charset="0"/>
              </a:rPr>
              <a:t> </a:t>
            </a:r>
            <a:r>
              <a:rPr lang="vi-VN" sz="5400" b="1" dirty="0">
                <a:solidFill>
                  <a:schemeClr val="accent4">
                    <a:lumMod val="50000"/>
                  </a:schemeClr>
                </a:solidFill>
              </a:rPr>
              <a:t>Lời Thiên Chúa rất ngay thực chân chính, việc tay Ngài thực đáng cậy tin, Ngài yêu thích công minh chính trực, tình thương Ngài tràn ngập khắp mọi nơi</a:t>
            </a:r>
            <a:r>
              <a:rPr lang="en-US" sz="5400" b="1" dirty="0">
                <a:solidFill>
                  <a:schemeClr val="accent4">
                    <a:lumMod val="50000"/>
                  </a:schemeClr>
                </a:solidFill>
              </a:rPr>
              <a:t>.</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0000"/>
                </a:solidFill>
                <a:latin typeface="+mn-lt"/>
                <a:cs typeface="Times New Roman" pitchFamily="18" charset="0"/>
              </a:rPr>
              <a:t>Tk2:</a:t>
            </a:r>
            <a:r>
              <a:rPr lang="en-US" sz="5400" b="1" dirty="0">
                <a:solidFill>
                  <a:srgbClr val="FF0000"/>
                </a:solidFill>
                <a:latin typeface="+mn-lt"/>
                <a:cs typeface="Times New Roman" pitchFamily="18" charset="0"/>
              </a:rPr>
              <a:t> </a:t>
            </a:r>
            <a:r>
              <a:rPr lang="vi-VN" sz="5400" b="1" dirty="0">
                <a:solidFill>
                  <a:schemeClr val="accent4">
                    <a:lumMod val="50000"/>
                  </a:schemeClr>
                </a:solidFill>
                <a:latin typeface="+mn-lt"/>
              </a:rPr>
              <a:t>Lời Thiên Chúa khiên cung trời hiện hữu, làn hơi Ngài tạo tác ngàn sao, Ngài tuyên phán khai sinh các loài, Ngài ra lệnh vạn vật xuất hiện ngay</a:t>
            </a:r>
            <a:r>
              <a:rPr lang="en-US" sz="5400" b="1" dirty="0">
                <a:solidFill>
                  <a:schemeClr val="accent4">
                    <a:lumMod val="50000"/>
                  </a:schemeClr>
                </a:solidFill>
                <a:latin typeface="+mn-lt"/>
              </a:rPr>
              <a:t>.</a:t>
            </a:r>
            <a:endParaRPr lang="en-US" sz="54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Tk3:</a:t>
            </a:r>
            <a:r>
              <a:rPr lang="en-US" sz="5400" b="1" dirty="0">
                <a:solidFill>
                  <a:srgbClr val="003399"/>
                </a:solidFill>
                <a:cs typeface="Times New Roman" pitchFamily="18" charset="0"/>
              </a:rPr>
              <a:t> </a:t>
            </a:r>
            <a:r>
              <a:rPr lang="vi-VN" sz="5400" b="1" dirty="0">
                <a:solidFill>
                  <a:schemeClr val="accent4">
                    <a:lumMod val="50000"/>
                  </a:schemeClr>
                </a:solidFill>
              </a:rPr>
              <a:t>Ngài đưa mắt dõi theo kẻ thờ kính, kẻ tin cậy lòng Chúa dủ thương. Hầu giải cứu qua tay tử thần, hồi cơ hàn Ngài nhìn tới dưỡng nuôi.</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Tk4:</a:t>
            </a:r>
            <a:r>
              <a:rPr lang="en-US" sz="5400" b="1" dirty="0">
                <a:solidFill>
                  <a:srgbClr val="003399"/>
                </a:solidFill>
                <a:cs typeface="Times New Roman" pitchFamily="18" charset="0"/>
              </a:rPr>
              <a:t> </a:t>
            </a:r>
            <a:r>
              <a:rPr lang="vi-VN" sz="5400" b="1" dirty="0">
                <a:solidFill>
                  <a:schemeClr val="accent4">
                    <a:lumMod val="50000"/>
                  </a:schemeClr>
                </a:solidFill>
              </a:rPr>
              <a:t>Đoàn con những vững tâm đợi trông Chúa, bởi Chúa hằng phù giúp chở che. Hồng ân Chúa xin thương xuống đầy trên những người hằng bền vững cậy trông. </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200" b="1" u="sng" dirty="0" err="1">
                <a:solidFill>
                  <a:srgbClr val="FF0000"/>
                </a:solidFill>
                <a:latin typeface="+mj-lt"/>
                <a:ea typeface="Tahoma" pitchFamily="34" charset="0"/>
                <a:cs typeface="Times New Roman" pitchFamily="18" charset="0"/>
              </a:rPr>
              <a:t>Đk</a:t>
            </a:r>
            <a:r>
              <a:rPr lang="en-US" sz="4200" b="1" u="sng" dirty="0">
                <a:solidFill>
                  <a:srgbClr val="FF0000"/>
                </a:solidFill>
                <a:latin typeface="+mj-lt"/>
                <a:ea typeface="Tahoma" pitchFamily="34" charset="0"/>
                <a:cs typeface="Times New Roman" pitchFamily="18" charset="0"/>
              </a:rPr>
              <a:t>:</a:t>
            </a:r>
            <a:r>
              <a:rPr lang="en-US" sz="4200" b="1" dirty="0">
                <a:solidFill>
                  <a:srgbClr val="003399"/>
                </a:solidFill>
                <a:latin typeface="+mj-lt"/>
                <a:ea typeface="Tahoma" pitchFamily="34" charset="0"/>
                <a:cs typeface="Times New Roman" pitchFamily="18" charset="0"/>
              </a:rPr>
              <a:t> </a:t>
            </a:r>
            <a:r>
              <a:rPr lang="vi-VN" sz="4200" b="1" dirty="0">
                <a:solidFill>
                  <a:schemeClr val="accent4">
                    <a:lumMod val="50000"/>
                  </a:schemeClr>
                </a:solidFill>
                <a:latin typeface="+mj-lt"/>
              </a:rPr>
              <a:t>Mầu nhiệm thay Thiên Chúa Ba Ngôi, khắp đất trời hợp tiếng ngợi ca. Tôn vinh tôn vinh Chúa Cha, Đấng tác thành muôn loài. Tôn vinh Chúa Con, Đấng cứu chuộc nhân thế và Thánh Linh, Nguồn Sống muôn muôn loài.</a:t>
            </a:r>
            <a:endParaRPr lang="en-US" sz="42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của thánh Phao-lô tông đồ</a:t>
            </a:r>
            <a:endParaRPr lang="en-US" sz="2800" dirty="0">
              <a:solidFill>
                <a:srgbClr val="FFFF00"/>
              </a:solidFill>
            </a:endParaRPr>
          </a:p>
          <a:p>
            <a:r>
              <a:rPr lang="vi-VN" sz="2800" dirty="0">
                <a:solidFill>
                  <a:srgbClr val="FFFF00"/>
                </a:solidFill>
              </a:rPr>
              <a:t>gửi 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a:solidFill>
                  <a:srgbClr val="FF0000"/>
                </a:solidFill>
                <a:latin typeface="+mj-lt"/>
                <a:cs typeface="Times New Roman" pitchFamily="18" charset="0"/>
              </a:rPr>
              <a:t>Alleluia-alleluia:</a:t>
            </a:r>
            <a:r>
              <a:rPr lang="en-US" sz="5200" b="1" dirty="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đời</a:t>
            </a:r>
            <a:r>
              <a:rPr lang="en-US" sz="5200" b="1" dirty="0">
                <a:solidFill>
                  <a:schemeClr val="accent4">
                    <a:lumMod val="50000"/>
                  </a:schemeClr>
                </a:solidFill>
                <a:latin typeface="+mj-lt"/>
                <a:cs typeface="Times New Roman" pitchFamily="18" charset="0"/>
              </a:rPr>
              <a:t>. </a:t>
            </a:r>
            <a:r>
              <a:rPr lang="en-US" sz="5200" b="1"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solidFill>
                  <a:schemeClr val="accent4">
                    <a:lumMod val="50000"/>
                  </a:schemeClr>
                </a:solidFill>
                <a:latin typeface="+mj-lt"/>
                <a:cs typeface="Times New Roman" pitchFamily="18" charset="0"/>
              </a:rPr>
              <a:t>Đấng tạo thành trời đất, muôn vật hữu hình và vô hình.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accent4">
                    <a:lumMod val="50000"/>
                  </a:schemeClr>
                </a:solidFill>
                <a:latin typeface="+mj-lt"/>
                <a:cs typeface="Times New Roman" pitchFamily="18" charset="0"/>
              </a:rPr>
              <a:t>Tôi</a:t>
            </a:r>
            <a:r>
              <a:rPr lang="en-US" sz="6600" b="1" dirty="0">
                <a:solidFill>
                  <a:schemeClr val="accent4">
                    <a:lumMod val="50000"/>
                  </a:schemeClr>
                </a:solidFill>
                <a:latin typeface="+mj-lt"/>
                <a:cs typeface="Times New Roman" pitchFamily="18" charset="0"/>
              </a:rPr>
              <a:t> tin </a:t>
            </a:r>
            <a:r>
              <a:rPr lang="en-US" sz="6600" b="1" dirty="0" err="1">
                <a:solidFill>
                  <a:schemeClr val="accent4">
                    <a:lumMod val="50000"/>
                  </a:schemeClr>
                </a:solidFill>
                <a:latin typeface="+mj-lt"/>
                <a:cs typeface="Times New Roman" pitchFamily="18" charset="0"/>
              </a:rPr>
              <a:t>kính</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Giêsu</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Kitô</a:t>
            </a:r>
            <a:r>
              <a:rPr lang="en-US" sz="6600" b="1" dirty="0">
                <a:solidFill>
                  <a:schemeClr val="accent4">
                    <a:lumMod val="50000"/>
                  </a:schemeClr>
                </a:solidFill>
                <a:latin typeface="+mj-lt"/>
                <a:cs typeface="Times New Roman" pitchFamily="18" charset="0"/>
              </a:rPr>
              <a:t>, Con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Sinh bởi Đức Chúa Cha từ trước muôn đời.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Người là Thiên Chúa bởi Thiên Chúa, Ánh Sáng bởi Ánh Sáng,</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bởi</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rPr>
              <a:t>được sinh ra mà không phải được tạo thành, đồng bản thể với Đức Chúa Cha: nhờ Người mà muôn vật được tạo thành.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latin typeface="+mj-lt"/>
                <a:ea typeface="Tahoma" pitchFamily="34" charset="0"/>
                <a:cs typeface="Times New Roman" pitchFamily="18" charset="0"/>
              </a:rPr>
              <a:t>Tk1:</a:t>
            </a:r>
            <a:r>
              <a:rPr lang="en-US" sz="4400" dirty="0">
                <a:latin typeface="+mj-lt"/>
              </a:rPr>
              <a:t> </a:t>
            </a:r>
            <a:r>
              <a:rPr lang="vi-VN" sz="4400" b="1" dirty="0">
                <a:solidFill>
                  <a:schemeClr val="accent4">
                    <a:lumMod val="50000"/>
                  </a:schemeClr>
                </a:solidFill>
                <a:latin typeface="+mj-lt"/>
              </a:rPr>
              <a:t>Ba Ngôi chỉ một Chúa Trời, toàn năng thánh thiêng cao vời, chan chứa nguồn hạnh phúc nào ngơi. Dương gian ai nào hiểu được, chỉ biết khâm phục suy tôn. Ca ngợi Chúa Ba Ngôi.</a:t>
            </a:r>
          </a:p>
        </p:txBody>
      </p:sp>
    </p:spTree>
    <p:extLst>
      <p:ext uri="{BB962C8B-B14F-4D97-AF65-F5344CB8AC3E}">
        <p14:creationId xmlns:p14="http://schemas.microsoft.com/office/powerpoint/2010/main" val="198897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accent4">
                    <a:lumMod val="50000"/>
                  </a:schemeClr>
                </a:solidFill>
                <a:latin typeface="+mj-lt"/>
              </a:rPr>
              <a:t>Vì loài người chúng ta và để cứu độ chúng ta,</a:t>
            </a:r>
            <a:r>
              <a:rPr lang="en-US" sz="7200" b="1" dirty="0">
                <a:solidFill>
                  <a:schemeClr val="accent4">
                    <a:lumMod val="50000"/>
                  </a:schemeClr>
                </a:solidFill>
                <a:latin typeface="+mj-lt"/>
              </a:rPr>
              <a:t> </a:t>
            </a:r>
            <a:r>
              <a:rPr lang="vi-VN" sz="7200" b="1" dirty="0">
                <a:solidFill>
                  <a:schemeClr val="accent4">
                    <a:lumMod val="50000"/>
                  </a:schemeClr>
                </a:solidFill>
                <a:latin typeface="+mj-lt"/>
                <a:cs typeface="Times New Roman" pitchFamily="18" charset="0"/>
              </a:rPr>
              <a:t>Người đã từ trời xuống thế. </a:t>
            </a:r>
            <a:endParaRPr lang="en-US" sz="72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accent4">
                    <a:lumMod val="50000"/>
                  </a:schemeClr>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accent4">
                    <a:lumMod val="50000"/>
                  </a:schemeClr>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a:solidFill>
                  <a:srgbClr val="C00000"/>
                </a:solidFill>
                <a:effectLst>
                  <a:outerShdw blurRad="38100" dist="38100" dir="2700000" algn="tl">
                    <a:srgbClr val="000000">
                      <a:alpha val="43137"/>
                    </a:srgbClr>
                  </a:outerShdw>
                </a:effectLst>
                <a:cs typeface="Times New Roman" pitchFamily="18" charset="0"/>
              </a:rPr>
              <a:t>TIẾN DÂNG CHA</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200" b="1" u="sng" dirty="0" err="1">
                <a:solidFill>
                  <a:srgbClr val="FF0000"/>
                </a:solidFill>
                <a:latin typeface="+mj-lt"/>
                <a:ea typeface="Tahoma" pitchFamily="34" charset="0"/>
                <a:cs typeface="Times New Roman" pitchFamily="18" charset="0"/>
              </a:rPr>
              <a:t>Đk</a:t>
            </a:r>
            <a:r>
              <a:rPr lang="en-US" sz="4200" b="1" u="sng" dirty="0">
                <a:solidFill>
                  <a:srgbClr val="FF0000"/>
                </a:solidFill>
                <a:latin typeface="+mj-lt"/>
                <a:ea typeface="Tahoma" pitchFamily="34" charset="0"/>
                <a:cs typeface="Times New Roman" pitchFamily="18" charset="0"/>
              </a:rPr>
              <a:t>:</a:t>
            </a:r>
            <a:r>
              <a:rPr lang="en-US" sz="4200" b="1" dirty="0">
                <a:solidFill>
                  <a:srgbClr val="003399"/>
                </a:solidFill>
                <a:latin typeface="+mj-lt"/>
                <a:ea typeface="Tahoma" pitchFamily="34" charset="0"/>
                <a:cs typeface="Times New Roman" pitchFamily="18" charset="0"/>
              </a:rPr>
              <a:t> </a:t>
            </a:r>
            <a:r>
              <a:rPr lang="vi-VN" sz="4200" b="1" dirty="0">
                <a:solidFill>
                  <a:schemeClr val="accent4">
                    <a:lumMod val="50000"/>
                  </a:schemeClr>
                </a:solidFill>
                <a:latin typeface="+mj-lt"/>
              </a:rPr>
              <a:t>Mầu nhiệm thay Thiên Chúa Ba Ngôi, khắp đất trời hợp tiếng ngợi ca. Tôn vinh tôn vinh Chúa Cha, Đấng tác thành muôn loài. Tôn vinh Chúa Con, Đấng cứu chuộc nhân thế và Thánh Linh, Nguồn Sống muôn muôn loài.</a:t>
            </a:r>
            <a:endParaRPr lang="en-US" sz="42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48610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accent4">
                    <a:lumMod val="50000"/>
                  </a:schemeClr>
                </a:solidFill>
                <a:latin typeface="+mj-lt"/>
              </a:rPr>
              <a:t>Này giờ đoàn con tiến dâng lên Ngài. Này là của lễ từ muôn lao công con người. Với bao khó nhọc sớm chiều vất vả ngày đêm. Xin thương đón nhận lễ vật chân thành hiệp dâng.</a:t>
            </a:r>
            <a:endParaRPr lang="en-US" altLang="en-US" sz="44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chemeClr val="accent4">
                    <a:lumMod val="50000"/>
                  </a:schemeClr>
                </a:solidFill>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chemeClr val="accent4">
                    <a:lumMod val="50000"/>
                  </a:schemeClr>
                </a:solidFill>
                <a:latin typeface="+mj-lt"/>
                <a:cs typeface="Times New Roman" panose="02020603050405020304" pitchFamily="18" charset="0"/>
              </a:rPr>
              <a:t>Này đoàn con cùng dâng tiến Cha nhân lành Này ngàn mộng ước tình yêu tâm tư con người Xin thương đón nhận chân thành tâm tình đầy vơi. Đoái thương chúc lành khối tình con người hiệp dâng.</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chemeClr val="accent4">
                    <a:lumMod val="50000"/>
                  </a:schemeClr>
                </a:solidFill>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34997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TÔN VINH BA NGÔI</a:t>
            </a:r>
          </a:p>
          <a:p>
            <a:pPr marL="27432" indent="0" algn="ctr">
              <a:lnSpc>
                <a:spcPct val="120000"/>
              </a:lnSpc>
              <a:buNone/>
            </a:pPr>
            <a:r>
              <a:rPr lang="en-US" sz="54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Phạm Liên Hùng</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a:solidFill>
                  <a:schemeClr val="accent4">
                    <a:lumMod val="50000"/>
                  </a:schemeClr>
                </a:solidFill>
                <a:latin typeface="+mj-lt"/>
                <a:cs typeface="Times New Roman" panose="02020603050405020304" pitchFamily="18" charset="0"/>
              </a:rPr>
              <a:t>Xin tôn vinh, tôn vinh Một Chúa Ba Ngôi. Xin tôn vinh Ngôi Cha toàn năng Đấng dựng nên đất trời. Xin tôn vinh Ngôi Con giáng sinh cứu đời.</a:t>
            </a:r>
            <a:endParaRPr lang="en-US" sz="46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vi-VN" sz="5400" b="1" dirty="0">
                <a:solidFill>
                  <a:schemeClr val="accent4">
                    <a:lumMod val="50000"/>
                  </a:schemeClr>
                </a:solidFill>
                <a:latin typeface="+mj-lt"/>
                <a:cs typeface="Times New Roman" panose="02020603050405020304" pitchFamily="18" charset="0"/>
              </a:rPr>
              <a:t>Xin tôn vinh và Ngôi Ba Thánh Linh thánh hóa muôn người. Xin tôn vinh ngàn đời tôn vinh.</a:t>
            </a:r>
            <a:endParaRPr lang="en-US" sz="5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latin typeface="+mj-lt"/>
                <a:ea typeface="Tahoma" pitchFamily="34" charset="0"/>
                <a:cs typeface="Times New Roman" pitchFamily="18" charset="0"/>
              </a:rPr>
              <a:t>Tk2:</a:t>
            </a:r>
            <a:r>
              <a:rPr lang="en-US" sz="4400" dirty="0">
                <a:latin typeface="+mj-lt"/>
              </a:rPr>
              <a:t> </a:t>
            </a:r>
            <a:r>
              <a:rPr lang="vi-VN" sz="4400" b="1" dirty="0">
                <a:solidFill>
                  <a:schemeClr val="accent4">
                    <a:lumMod val="50000"/>
                  </a:schemeClr>
                </a:solidFill>
                <a:latin typeface="+mj-lt"/>
              </a:rPr>
              <a:t>Yêu thương con người vô vàn, từ nơi hiển vinh Thiên đàng, Con Chúa đã mặc kiếp phàm nhân. Hy sinh chết treo khổ hình, để cứu nhân loại điêu linh. Ban hồng phúc quang vinh.</a:t>
            </a:r>
          </a:p>
        </p:txBody>
      </p:sp>
    </p:spTree>
    <p:extLst>
      <p:ext uri="{BB962C8B-B14F-4D97-AF65-F5344CB8AC3E}">
        <p14:creationId xmlns:p14="http://schemas.microsoft.com/office/powerpoint/2010/main" val="1670691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31495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chemeClr val="accent4">
                    <a:lumMod val="50000"/>
                  </a:schemeClr>
                </a:solidFill>
                <a:latin typeface="+mj-lt"/>
                <a:cs typeface="Times New Roman" panose="02020603050405020304" pitchFamily="18" charset="0"/>
              </a:rPr>
              <a:t>Xin tôn vinh Ngôi Cha toàn năng thiết lập bao công trình.  Xin tôn vinh Ngôi Con gánh mang tội tình.</a:t>
            </a:r>
            <a:endParaRPr lang="en-US" sz="54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chemeClr val="accent4">
                    <a:lumMod val="50000"/>
                  </a:schemeClr>
                </a:solidFill>
                <a:latin typeface="+mj-lt"/>
                <a:cs typeface="Times New Roman" panose="02020603050405020304" pitchFamily="18" charset="0"/>
              </a:rPr>
              <a:t>Xin tôn vinh và Ngôi Ba Thánh Linh ban xuống ơn lành.  Xin tôn vinh ngàn đời tôn vinh.</a:t>
            </a:r>
            <a:endParaRPr lang="en-US" sz="60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Ngôi Cha toàn năng Đấng ngày đêm quan phòng.  Xin tôn vinh Ngôi Con đến ban hy vọng.</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chemeClr val="accent4">
                    <a:lumMod val="50000"/>
                  </a:schemeClr>
                </a:solidFill>
                <a:latin typeface="+mj-lt"/>
                <a:cs typeface="Times New Roman" panose="02020603050405020304" pitchFamily="18" charset="0"/>
              </a:rPr>
              <a:t>Xin tôn vinh và Ngôi Ba Thánh Linh soi sáng muôn lòng. Xin tôn vinh ngàn đời tôn vinh.</a:t>
            </a:r>
            <a:endParaRPr lang="en-US" sz="60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vi-VN"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Ngợi Khen Chúa</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vi-VN"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Tường Vy</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200" b="1" u="sng" dirty="0" err="1">
                <a:solidFill>
                  <a:srgbClr val="FF0000"/>
                </a:solidFill>
                <a:latin typeface="+mj-lt"/>
                <a:ea typeface="Tahoma" pitchFamily="34" charset="0"/>
                <a:cs typeface="Times New Roman" pitchFamily="18" charset="0"/>
              </a:rPr>
              <a:t>Đk</a:t>
            </a:r>
            <a:r>
              <a:rPr lang="en-US" sz="4200" b="1" u="sng" dirty="0">
                <a:solidFill>
                  <a:srgbClr val="FF0000"/>
                </a:solidFill>
                <a:latin typeface="+mj-lt"/>
                <a:ea typeface="Tahoma" pitchFamily="34" charset="0"/>
                <a:cs typeface="Times New Roman" pitchFamily="18" charset="0"/>
              </a:rPr>
              <a:t>:</a:t>
            </a:r>
            <a:r>
              <a:rPr lang="en-US" sz="4200" b="1" dirty="0">
                <a:solidFill>
                  <a:srgbClr val="003399"/>
                </a:solidFill>
                <a:latin typeface="+mj-lt"/>
                <a:ea typeface="Tahoma" pitchFamily="34" charset="0"/>
                <a:cs typeface="Times New Roman" pitchFamily="18" charset="0"/>
              </a:rPr>
              <a:t> </a:t>
            </a:r>
            <a:r>
              <a:rPr lang="vi-VN" sz="4200" b="1" dirty="0">
                <a:solidFill>
                  <a:schemeClr val="accent4">
                    <a:lumMod val="50000"/>
                  </a:schemeClr>
                </a:solidFill>
                <a:latin typeface="+mj-lt"/>
              </a:rPr>
              <a:t>Mầu nhiệm thay Thiên Chúa Ba Ngôi, khắp đất trời hợp tiếng ngợi ca. Tôn vinh tôn vinh Chúa Cha, Đấng tác thành muôn loài. Tôn vinh Chúa Con, Đấng cứu chuộc nhân thế và Thánh Linh, Nguồn Sống muôn muôn loài.</a:t>
            </a:r>
            <a:endParaRPr lang="en-US" sz="42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63880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chemeClr val="accent4">
                    <a:lumMod val="50000"/>
                  </a:schemeClr>
                </a:solidFill>
                <a:latin typeface="+mj-lt"/>
                <a:cs typeface="Times New Roman" panose="02020603050405020304" pitchFamily="18" charset="0"/>
              </a:rPr>
              <a:t>Ngợi khen Chúa vì tình Chúa rất bao la. Ngợi khen Chúa vì Ngài tác sinh muôn loài. Tạ ơn Chúa vì Ngài đã đến thế gian. Tạ ơn Chúa vì ngài xuống muôn hồng ân.  </a:t>
            </a:r>
            <a:endParaRPr lang="en-US" sz="4800" b="1" dirty="0">
              <a:solidFill>
                <a:schemeClr val="accent4">
                  <a:lumMod val="50000"/>
                </a:schemeClr>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chemeClr val="accent4">
                    <a:lumMod val="50000"/>
                  </a:schemeClr>
                </a:solidFill>
                <a:latin typeface="+mj-lt"/>
                <a:cs typeface="Times New Roman" panose="02020603050405020304" pitchFamily="18" charset="0"/>
              </a:rPr>
              <a:t>Ngợi khen Chúa mãi mãi con ngợi khen Chúa. Tạ ơn Chúa mãi mãi con cám ơn Ngài.  </a:t>
            </a:r>
            <a:endParaRPr lang="en-US" sz="60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90692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chemeClr val="accent4">
                    <a:lumMod val="50000"/>
                  </a:schemeClr>
                </a:solidFill>
                <a:latin typeface="+mj-lt"/>
                <a:ea typeface="SimHei" pitchFamily="49" charset="-122"/>
                <a:cs typeface="Times New Roman" panose="02020603050405020304" pitchFamily="18" charset="0"/>
              </a:rPr>
              <a:t>Ngợi khen Chúa vì tình Chúa rất thiết tha. Ngợi khen Chúa vì tình Chúa luôn chan hoà. Tạ ơn Chúa vì Ngài dẫn lối con đi. Tạ ơn Chúa tình Ngài dắt qua hiểm nguy.  </a:t>
            </a:r>
            <a:endParaRPr lang="en-US" sz="4800" b="1" dirty="0">
              <a:solidFill>
                <a:schemeClr val="accent4">
                  <a:lumMod val="50000"/>
                </a:schemeClr>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chemeClr val="accent4">
                    <a:lumMod val="50000"/>
                  </a:schemeClr>
                </a:solidFill>
                <a:latin typeface="+mj-lt"/>
                <a:cs typeface="Times New Roman" panose="02020603050405020304" pitchFamily="18" charset="0"/>
              </a:rPr>
              <a:t>Ngợi khen Chúa mãi mãi con ngợi khen Chúa. Tạ ơn Chúa mãi mãi con cám ơn Ngài.  </a:t>
            </a:r>
            <a:endParaRPr lang="en-US" sz="60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08217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400" b="1" u="sng" dirty="0">
                <a:solidFill>
                  <a:srgbClr val="FF0000"/>
                </a:solidFill>
                <a:latin typeface="+mj-lt"/>
                <a:ea typeface="Tahoma" pitchFamily="34" charset="0"/>
                <a:cs typeface="Times New Roman" pitchFamily="18" charset="0"/>
              </a:rPr>
              <a:t>Tk3</a:t>
            </a:r>
            <a:r>
              <a:rPr lang="en-US" sz="4400" b="1" u="sng" dirty="0">
                <a:solidFill>
                  <a:srgbClr val="FF0000"/>
                </a:solidFill>
                <a:latin typeface="+mj-lt"/>
                <a:ea typeface="Tahoma" pitchFamily="34" charset="0"/>
                <a:cs typeface="Times New Roman" pitchFamily="18" charset="0"/>
              </a:rPr>
              <a:t>:</a:t>
            </a:r>
            <a:r>
              <a:rPr lang="en-US" sz="4400" dirty="0">
                <a:latin typeface="+mj-lt"/>
              </a:rPr>
              <a:t> </a:t>
            </a:r>
            <a:r>
              <a:rPr lang="vi-VN" sz="4400" b="1" dirty="0">
                <a:solidFill>
                  <a:schemeClr val="accent4">
                    <a:lumMod val="50000"/>
                  </a:schemeClr>
                </a:solidFill>
                <a:latin typeface="+mj-lt"/>
              </a:rPr>
              <a:t>Tôn vinh Thánh phụ nhân lành, đồng thanh chúc ca Thánh Tử, trong Thánh Thần nguồn suối hồng ân. Xin cho tâm hồn con là Đền Thánh Chúa Trời Ba Ngôi. Chan hoà tiếng ca vui.</a:t>
            </a:r>
          </a:p>
        </p:txBody>
      </p:sp>
    </p:spTree>
    <p:extLst>
      <p:ext uri="{BB962C8B-B14F-4D97-AF65-F5344CB8AC3E}">
        <p14:creationId xmlns:p14="http://schemas.microsoft.com/office/powerpoint/2010/main" val="39150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200" b="1" u="sng" dirty="0" err="1">
                <a:solidFill>
                  <a:srgbClr val="FF0000"/>
                </a:solidFill>
                <a:latin typeface="+mj-lt"/>
                <a:ea typeface="Tahoma" pitchFamily="34" charset="0"/>
                <a:cs typeface="Times New Roman" pitchFamily="18" charset="0"/>
              </a:rPr>
              <a:t>Đk</a:t>
            </a:r>
            <a:r>
              <a:rPr lang="en-US" sz="4200" b="1" u="sng" dirty="0">
                <a:solidFill>
                  <a:srgbClr val="FF0000"/>
                </a:solidFill>
                <a:latin typeface="+mj-lt"/>
                <a:ea typeface="Tahoma" pitchFamily="34" charset="0"/>
                <a:cs typeface="Times New Roman" pitchFamily="18" charset="0"/>
              </a:rPr>
              <a:t>:</a:t>
            </a:r>
            <a:r>
              <a:rPr lang="en-US" sz="4200" b="1" dirty="0">
                <a:solidFill>
                  <a:srgbClr val="003399"/>
                </a:solidFill>
                <a:latin typeface="+mj-lt"/>
                <a:ea typeface="Tahoma" pitchFamily="34" charset="0"/>
                <a:cs typeface="Times New Roman" pitchFamily="18" charset="0"/>
              </a:rPr>
              <a:t> </a:t>
            </a:r>
            <a:r>
              <a:rPr lang="vi-VN" sz="4200" b="1" dirty="0">
                <a:solidFill>
                  <a:schemeClr val="accent4">
                    <a:lumMod val="50000"/>
                  </a:schemeClr>
                </a:solidFill>
                <a:latin typeface="+mj-lt"/>
              </a:rPr>
              <a:t>Mầu nhiệm thay Thiên Chúa Ba Ngôi, khắp đất trời hợp tiếng ngợi ca. Tôn vinh tôn vinh Chúa Cha, Đấng tác thành muôn loài. Tôn vinh Chúa Con, Đấng cứu chuộc nhân thế và Thánh Linh, Nguồn Sống muôn muôn loài.</a:t>
            </a:r>
            <a:endParaRPr lang="en-US" sz="42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9091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1606</Words>
  <Application>Microsoft Office PowerPoint</Application>
  <PresentationFormat>On-screen Show (16:9)</PresentationFormat>
  <Paragraphs>95</Paragraphs>
  <Slides>74</Slides>
  <Notes>0</Notes>
  <HiddenSlides>0</HiddenSlides>
  <MMClips>0</MMClips>
  <ScaleCrop>false</ScaleCrop>
  <HeadingPairs>
    <vt:vector size="4" baseType="variant">
      <vt:variant>
        <vt:lpstr>Theme</vt:lpstr>
      </vt:variant>
      <vt:variant>
        <vt:i4>17</vt:i4>
      </vt:variant>
      <vt:variant>
        <vt:lpstr>Slide Titles</vt:lpstr>
      </vt:variant>
      <vt:variant>
        <vt:i4>74</vt:i4>
      </vt:variant>
    </vt:vector>
  </HeadingPairs>
  <TitlesOfParts>
    <vt:vector size="91" baseType="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12_Office Theme</vt:lpstr>
      <vt:lpstr>17_Office Theme</vt:lpstr>
      <vt:lpstr>21_Office Theme</vt:lpstr>
      <vt:lpstr>14_Office Theme</vt:lpstr>
      <vt:lpstr>7_Office Theme</vt:lpstr>
      <vt:lpstr>6_Office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thực đáng cậy tin, Ngài yêu thích công minh chính trực, tình thương Ngài tràn ngập khắp mọi nơi.</vt:lpstr>
      <vt:lpstr>Đk: Phúc thay quốc gia Chúa chọn làm sản nghiệp. </vt:lpstr>
      <vt:lpstr>Tk2: Lời Thiên Chúa khiên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TIẾN DÂNG CHA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146</cp:revision>
  <dcterms:created xsi:type="dcterms:W3CDTF">2021-05-09T08:36:44Z</dcterms:created>
  <dcterms:modified xsi:type="dcterms:W3CDTF">2024-05-23T22:07:22Z</dcterms:modified>
</cp:coreProperties>
</file>