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24" r:id="rId5"/>
    <p:sldMasterId id="2147483736" r:id="rId6"/>
    <p:sldMasterId id="2147483748" r:id="rId7"/>
    <p:sldMasterId id="2147483760" r:id="rId8"/>
  </p:sldMasterIdLst>
  <p:sldIdLst>
    <p:sldId id="380" r:id="rId9"/>
    <p:sldId id="256" r:id="rId10"/>
    <p:sldId id="257" r:id="rId11"/>
    <p:sldId id="258" r:id="rId12"/>
    <p:sldId id="440" r:id="rId13"/>
    <p:sldId id="259" r:id="rId14"/>
    <p:sldId id="441" r:id="rId15"/>
    <p:sldId id="260" r:id="rId16"/>
    <p:sldId id="442" r:id="rId17"/>
    <p:sldId id="432" r:id="rId18"/>
    <p:sldId id="384" r:id="rId19"/>
    <p:sldId id="385" r:id="rId20"/>
    <p:sldId id="386" r:id="rId21"/>
    <p:sldId id="387" r:id="rId22"/>
    <p:sldId id="388" r:id="rId23"/>
    <p:sldId id="389" r:id="rId24"/>
    <p:sldId id="390" r:id="rId25"/>
    <p:sldId id="391" r:id="rId26"/>
    <p:sldId id="433" r:id="rId27"/>
    <p:sldId id="392" r:id="rId28"/>
    <p:sldId id="393" r:id="rId29"/>
    <p:sldId id="394" r:id="rId30"/>
    <p:sldId id="395" r:id="rId31"/>
    <p:sldId id="396" r:id="rId32"/>
    <p:sldId id="397" r:id="rId33"/>
    <p:sldId id="398" r:id="rId34"/>
    <p:sldId id="399" r:id="rId35"/>
    <p:sldId id="434" r:id="rId36"/>
    <p:sldId id="415" r:id="rId37"/>
    <p:sldId id="418" r:id="rId38"/>
    <p:sldId id="419" r:id="rId39"/>
    <p:sldId id="420" r:id="rId40"/>
    <p:sldId id="421" r:id="rId41"/>
    <p:sldId id="422" r:id="rId42"/>
    <p:sldId id="423" r:id="rId43"/>
    <p:sldId id="424" r:id="rId44"/>
    <p:sldId id="425" r:id="rId45"/>
    <p:sldId id="417" r:id="rId46"/>
    <p:sldId id="429" r:id="rId47"/>
    <p:sldId id="269" r:id="rId48"/>
    <p:sldId id="383"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444" r:id="rId63"/>
    <p:sldId id="414" r:id="rId64"/>
    <p:sldId id="271" r:id="rId65"/>
    <p:sldId id="272" r:id="rId66"/>
    <p:sldId id="273" r:id="rId67"/>
    <p:sldId id="443" r:id="rId68"/>
    <p:sldId id="276" r:id="rId69"/>
    <p:sldId id="381" r:id="rId70"/>
    <p:sldId id="277" r:id="rId71"/>
    <p:sldId id="278" r:id="rId72"/>
    <p:sldId id="279" r:id="rId73"/>
    <p:sldId id="290" r:id="rId74"/>
    <p:sldId id="436" r:id="rId75"/>
    <p:sldId id="291" r:id="rId76"/>
    <p:sldId id="437" r:id="rId77"/>
    <p:sldId id="292" r:id="rId78"/>
    <p:sldId id="445" r:id="rId79"/>
    <p:sldId id="293" r:id="rId80"/>
    <p:sldId id="295" r:id="rId81"/>
    <p:sldId id="296" r:id="rId82"/>
    <p:sldId id="435"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presProps" Target="pres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tableStyles" Target="tableStyles.xml"/><Relationship Id="rId61" Type="http://schemas.openxmlformats.org/officeDocument/2006/relationships/slide" Target="slides/slide53.xml"/><Relationship Id="rId82" Type="http://schemas.openxmlformats.org/officeDocument/2006/relationships/slide" Target="slides/slide7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86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856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785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0133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614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147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28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678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3042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2209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32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30864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180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82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601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3052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6544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4874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433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9516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7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23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7903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1226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7"/>
            <a:ext cx="9144000" cy="5143501"/>
          </a:xfrm>
          <a:prstGeom prst="rect">
            <a:avLst/>
          </a:prstGeom>
        </p:spPr>
      </p:pic>
    </p:spTree>
    <p:extLst>
      <p:ext uri="{BB962C8B-B14F-4D97-AF65-F5344CB8AC3E}">
        <p14:creationId xmlns:p14="http://schemas.microsoft.com/office/powerpoint/2010/main" val="249368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vi-VN" sz="6000" dirty="0">
                <a:solidFill>
                  <a:srgbClr val="FFFF00"/>
                </a:solidFill>
              </a:rPr>
              <a:t>Vào Nhà Chúa</a:t>
            </a:r>
            <a:r>
              <a:rPr lang="en-US" sz="6000" b="0" dirty="0">
                <a:solidFill>
                  <a:srgbClr val="FFFF00"/>
                </a:solidFill>
                <a:effectLst/>
              </a:rPr>
              <a:t/>
            </a:r>
            <a:br>
              <a:rPr lang="en-US" sz="6000" b="0" dirty="0">
                <a:solidFill>
                  <a:srgbClr val="FFFF00"/>
                </a:solidFill>
                <a:effectLst/>
              </a:rPr>
            </a:br>
            <a:r>
              <a:rPr lang="vi-VN" sz="6000" i="1" dirty="0">
                <a:solidFill>
                  <a:srgbClr val="FFFF00"/>
                </a:solidFill>
              </a:rPr>
              <a:t>Minh Tâm</a:t>
            </a:r>
            <a:endParaRPr lang="en-US" sz="6000" b="0" i="1" dirty="0">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651180"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Ê-</a:t>
            </a:r>
            <a:r>
              <a:rPr lang="en-US" sz="3600" dirty="0" err="1">
                <a:solidFill>
                  <a:srgbClr val="FFFF00"/>
                </a:solidFill>
              </a:rPr>
              <a:t>dê</a:t>
            </a:r>
            <a:r>
              <a:rPr lang="en-US" sz="3600" dirty="0">
                <a:solidFill>
                  <a:srgbClr val="FFFF00"/>
                </a:solidFill>
              </a:rPr>
              <a:t>-</a:t>
            </a:r>
            <a:r>
              <a:rPr lang="en-US" sz="3600" dirty="0" err="1">
                <a:solidFill>
                  <a:srgbClr val="FFFF00"/>
                </a:solidFill>
              </a:rPr>
              <a:t>ki</a:t>
            </a:r>
            <a:r>
              <a:rPr lang="en-US" sz="3600" dirty="0">
                <a:solidFill>
                  <a:srgbClr val="FFFF00"/>
                </a:solidFill>
              </a:rPr>
              <a:t>-en.</a:t>
            </a:r>
          </a:p>
        </p:txBody>
      </p:sp>
      <p:sp>
        <p:nvSpPr>
          <p:cNvPr id="7" name="TextBox 6"/>
          <p:cNvSpPr txBox="1"/>
          <p:nvPr/>
        </p:nvSpPr>
        <p:spPr>
          <a:xfrm>
            <a:off x="381000" y="4324350"/>
            <a:ext cx="7394140" cy="584775"/>
          </a:xfrm>
          <a:prstGeom prst="rect">
            <a:avLst/>
          </a:prstGeom>
          <a:noFill/>
        </p:spPr>
        <p:txBody>
          <a:bodyPr wrap="none" rtlCol="0">
            <a:spAutoFit/>
          </a:bodyPr>
          <a:lstStyle/>
          <a:p>
            <a:r>
              <a:rPr lang="en-US" sz="3200" dirty="0">
                <a:solidFill>
                  <a:srgbClr val="FFFF00"/>
                </a:solidFill>
              </a:rPr>
              <a:t>Ta </a:t>
            </a:r>
            <a:r>
              <a:rPr lang="en-US" sz="3200" dirty="0" err="1">
                <a:solidFill>
                  <a:srgbClr val="FFFF00"/>
                </a:solidFill>
              </a:rPr>
              <a:t>hạ</a:t>
            </a:r>
            <a:r>
              <a:rPr lang="en-US" sz="3200" dirty="0">
                <a:solidFill>
                  <a:srgbClr val="FFFF00"/>
                </a:solidFill>
              </a:rPr>
              <a:t> </a:t>
            </a:r>
            <a:r>
              <a:rPr lang="en-US" sz="3200" dirty="0" err="1">
                <a:solidFill>
                  <a:srgbClr val="FFFF00"/>
                </a:solidFill>
              </a:rPr>
              <a:t>thấp</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và</a:t>
            </a:r>
            <a:r>
              <a:rPr lang="en-US" sz="3200" dirty="0">
                <a:solidFill>
                  <a:srgbClr val="FFFF00"/>
                </a:solidFill>
              </a:rPr>
              <a:t> </a:t>
            </a:r>
            <a:r>
              <a:rPr lang="en-US" sz="3200" dirty="0" err="1">
                <a:solidFill>
                  <a:srgbClr val="FFFF00"/>
                </a:solidFill>
              </a:rPr>
              <a:t>nâng</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thấp</a:t>
            </a:r>
            <a:r>
              <a:rPr lang="en-US" sz="3200" dirty="0">
                <a:solidFill>
                  <a:srgbClr val="FFFF00"/>
                </a:solidFill>
              </a:rPr>
              <a:t>.</a:t>
            </a:r>
          </a:p>
        </p:txBody>
      </p:sp>
    </p:spTree>
    <p:extLst>
      <p:ext uri="{BB962C8B-B14F-4D97-AF65-F5344CB8AC3E}">
        <p14:creationId xmlns:p14="http://schemas.microsoft.com/office/powerpoint/2010/main" val="298227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b="0" u="sng" dirty="0" err="1">
                <a:solidFill>
                  <a:srgbClr val="FFFF00"/>
                </a:solidFill>
                <a:effectLst/>
              </a:rPr>
              <a:t>Đk</a:t>
            </a:r>
            <a:r>
              <a:rPr lang="en-US" sz="3600" b="0" u="sng" dirty="0">
                <a:solidFill>
                  <a:srgbClr val="FFFF00"/>
                </a:solidFill>
                <a:effectLst/>
              </a:rPr>
              <a:t>:</a:t>
            </a:r>
            <a:r>
              <a:rPr lang="en-US" sz="3600" b="0" dirty="0">
                <a:solidFill>
                  <a:schemeClr val="bg1"/>
                </a:solidFill>
                <a:effectLst/>
              </a:rPr>
              <a:t> </a:t>
            </a:r>
            <a:r>
              <a:rPr lang="vi-VN" sz="3600" b="0" dirty="0">
                <a:solidFill>
                  <a:schemeClr val="bg1"/>
                </a:solidFill>
                <a:effectLst/>
              </a:rPr>
              <a:t>(Hân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a:t>
            </a:r>
            <a:endParaRPr lang="en-US" sz="36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91</a:t>
            </a:r>
            <a:br>
              <a:rPr lang="en-US" dirty="0">
                <a:solidFill>
                  <a:srgbClr val="FFFF00"/>
                </a:solidFill>
              </a:rPr>
            </a:br>
            <a:r>
              <a:rPr lang="en-US" dirty="0">
                <a:solidFill>
                  <a:srgbClr val="FFFF00"/>
                </a:solidFill>
              </a:rPr>
              <a:t>CHÚA NHẬT XI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01484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9600" u="sng" dirty="0" err="1">
                <a:solidFill>
                  <a:srgbClr val="FFFF00"/>
                </a:solidFill>
              </a:rPr>
              <a:t>Đk</a:t>
            </a:r>
            <a:r>
              <a:rPr lang="en-US" sz="9600" u="sng" dirty="0">
                <a:solidFill>
                  <a:srgbClr val="FFFF00"/>
                </a:solidFill>
              </a:rPr>
              <a:t>:</a:t>
            </a:r>
            <a:r>
              <a:rPr lang="en-US" sz="9600" dirty="0">
                <a:solidFill>
                  <a:schemeClr val="bg1"/>
                </a:solidFill>
              </a:rPr>
              <a:t> </a:t>
            </a:r>
            <a:r>
              <a:rPr lang="vi-VN" sz="9600" dirty="0">
                <a:solidFill>
                  <a:schemeClr val="bg1"/>
                </a:solidFill>
              </a:rPr>
              <a:t>Lạy Chúa, được tạ ơn Chúa thực thú vị thay.</a:t>
            </a:r>
            <a:endParaRPr lang="en-US" sz="9600" dirty="0">
              <a:solidFill>
                <a:schemeClr val="bg1"/>
              </a:solidFill>
            </a:endParaRPr>
          </a:p>
        </p:txBody>
      </p:sp>
    </p:spTree>
    <p:extLst>
      <p:ext uri="{BB962C8B-B14F-4D97-AF65-F5344CB8AC3E}">
        <p14:creationId xmlns:p14="http://schemas.microsoft.com/office/powerpoint/2010/main" val="619735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Tk1:</a:t>
            </a:r>
            <a:r>
              <a:rPr lang="en-US" sz="4800">
                <a:solidFill>
                  <a:schemeClr val="bg1"/>
                </a:solidFill>
              </a:rPr>
              <a:t> </a:t>
            </a:r>
            <a:r>
              <a:rPr lang="vi-VN" sz="4800">
                <a:solidFill>
                  <a:schemeClr val="bg1"/>
                </a:solidFill>
              </a:rPr>
              <a:t>Ôi thú vị thay được tạ ơn Chúa, được mừng hát danh Ngài, lạy Đấng Tối Cao. Từ bình minh tuyên xưng kỳ công của Ngài. Suốt đêm trường quảng bá lòng Ngài tín trung</a:t>
            </a:r>
            <a:r>
              <a:rPr lang="en-US" sz="4800">
                <a:solidFill>
                  <a:schemeClr val="bg1"/>
                </a:solidFill>
              </a:rPr>
              <a:t>.</a:t>
            </a:r>
          </a:p>
        </p:txBody>
      </p:sp>
    </p:spTree>
    <p:extLst>
      <p:ext uri="{BB962C8B-B14F-4D97-AF65-F5344CB8AC3E}">
        <p14:creationId xmlns:p14="http://schemas.microsoft.com/office/powerpoint/2010/main" val="2457980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được tạ ơn Chúa thực thú vị thay.</a:t>
            </a:r>
            <a:endParaRPr lang="en-US" sz="8800">
              <a:solidFill>
                <a:schemeClr val="bg1"/>
              </a:solidFill>
            </a:endParaRPr>
          </a:p>
        </p:txBody>
      </p:sp>
    </p:spTree>
    <p:extLst>
      <p:ext uri="{BB962C8B-B14F-4D97-AF65-F5344CB8AC3E}">
        <p14:creationId xmlns:p14="http://schemas.microsoft.com/office/powerpoint/2010/main" val="3732675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Như khóm dừa xanh, này người công chính, như hương bá vươn mình từ núi Ly-băng, đượ</a:t>
            </a:r>
            <a:r>
              <a:rPr lang="en-US" sz="4800">
                <a:solidFill>
                  <a:schemeClr val="bg1"/>
                </a:solidFill>
              </a:rPr>
              <a:t>A</a:t>
            </a:r>
            <a:r>
              <a:rPr lang="vi-VN" sz="4800">
                <a:solidFill>
                  <a:schemeClr val="bg1"/>
                </a:solidFill>
              </a:rPr>
              <a:t>c trồng lên ngay trong nhà của Chúa Trời, Giữa khuôn vườn, ở trước đền thờ Chúa ta.</a:t>
            </a:r>
            <a:endParaRPr lang="en-US" sz="4800">
              <a:solidFill>
                <a:schemeClr val="bg1"/>
              </a:solidFill>
            </a:endParaRPr>
          </a:p>
        </p:txBody>
      </p:sp>
    </p:spTree>
    <p:extLst>
      <p:ext uri="{BB962C8B-B14F-4D97-AF65-F5344CB8AC3E}">
        <p14:creationId xmlns:p14="http://schemas.microsoft.com/office/powerpoint/2010/main" val="4154816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a:solidFill>
                  <a:srgbClr val="FFFF00"/>
                </a:solidFill>
              </a:rPr>
              <a:t>Đk</a:t>
            </a:r>
            <a:r>
              <a:rPr lang="en-US" sz="8800" u="sng" dirty="0">
                <a:solidFill>
                  <a:srgbClr val="FFFF00"/>
                </a:solidFill>
              </a:rPr>
              <a:t>:</a:t>
            </a:r>
            <a:r>
              <a:rPr lang="en-US" sz="8800" dirty="0">
                <a:solidFill>
                  <a:schemeClr val="bg1"/>
                </a:solidFill>
              </a:rPr>
              <a:t> </a:t>
            </a:r>
            <a:r>
              <a:rPr lang="vi-VN" sz="8800" dirty="0">
                <a:solidFill>
                  <a:schemeClr val="bg1"/>
                </a:solidFill>
              </a:rPr>
              <a:t>Lạy Chúa, được tạ ơn Chúa thực thú vị thay.</a:t>
            </a:r>
            <a:endParaRPr lang="en-US" sz="8800" dirty="0">
              <a:solidFill>
                <a:schemeClr val="bg1"/>
              </a:solidFill>
            </a:endParaRPr>
          </a:p>
        </p:txBody>
      </p:sp>
    </p:spTree>
    <p:extLst>
      <p:ext uri="{BB962C8B-B14F-4D97-AF65-F5344CB8AC3E}">
        <p14:creationId xmlns:p14="http://schemas.microsoft.com/office/powerpoint/2010/main" val="201931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Tuy đã già nhưng còn trổ hoa trái, thân cây vẫn căng đầy nhựa sống xanh tươi, Để truyền rao nơi nơi Ngài luôn chính trực, núi ẩn mình bởi Chúa, Ngài chẳng bất công.</a:t>
            </a:r>
            <a:endParaRPr lang="en-US" sz="5400">
              <a:solidFill>
                <a:schemeClr val="bg1"/>
              </a:solidFill>
            </a:endParaRPr>
          </a:p>
        </p:txBody>
      </p:sp>
    </p:spTree>
    <p:extLst>
      <p:ext uri="{BB962C8B-B14F-4D97-AF65-F5344CB8AC3E}">
        <p14:creationId xmlns:p14="http://schemas.microsoft.com/office/powerpoint/2010/main" val="2106239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a:solidFill>
                  <a:srgbClr val="FFFF00"/>
                </a:solidFill>
              </a:rPr>
              <a:t>Đk</a:t>
            </a:r>
            <a:r>
              <a:rPr lang="en-US" sz="8800" u="sng" dirty="0">
                <a:solidFill>
                  <a:srgbClr val="FFFF00"/>
                </a:solidFill>
              </a:rPr>
              <a:t>:</a:t>
            </a:r>
            <a:r>
              <a:rPr lang="en-US" sz="8800" dirty="0">
                <a:solidFill>
                  <a:schemeClr val="bg1"/>
                </a:solidFill>
              </a:rPr>
              <a:t> </a:t>
            </a:r>
            <a:r>
              <a:rPr lang="vi-VN" sz="8800" dirty="0">
                <a:solidFill>
                  <a:schemeClr val="bg1"/>
                </a:solidFill>
              </a:rPr>
              <a:t>Lạy Chúa, được tạ ơn Chúa thực thú vị thay.</a:t>
            </a:r>
            <a:endParaRPr lang="en-US" sz="8800" dirty="0">
              <a:solidFill>
                <a:schemeClr val="bg1"/>
              </a:solidFill>
            </a:endParaRPr>
          </a:p>
        </p:txBody>
      </p:sp>
    </p:spTree>
    <p:extLst>
      <p:ext uri="{BB962C8B-B14F-4D97-AF65-F5344CB8AC3E}">
        <p14:creationId xmlns:p14="http://schemas.microsoft.com/office/powerpoint/2010/main" val="2492871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384026" cy="1692771"/>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200" dirty="0">
                <a:solidFill>
                  <a:srgbClr val="FFFF00"/>
                </a:solidFill>
              </a:rPr>
              <a:t>Bài trích thư thứ hai của thánh Phao-lô tông đồ</a:t>
            </a:r>
            <a:endParaRPr lang="en-US" sz="3200" dirty="0">
              <a:solidFill>
                <a:srgbClr val="FFFF00"/>
              </a:solidFill>
            </a:endParaRPr>
          </a:p>
          <a:p>
            <a:r>
              <a:rPr lang="vi-VN" sz="3600" dirty="0">
                <a:solidFill>
                  <a:srgbClr val="FFFF00"/>
                </a:solidFill>
              </a:rPr>
              <a:t>gửi tín hữu Cô-rin-tô.</a:t>
            </a:r>
            <a:endParaRPr lang="en-US" sz="3600" dirty="0">
              <a:solidFill>
                <a:srgbClr val="FFFF00"/>
              </a:solidFill>
            </a:endParaRPr>
          </a:p>
        </p:txBody>
      </p:sp>
      <p:sp>
        <p:nvSpPr>
          <p:cNvPr id="7" name="TextBox 6"/>
          <p:cNvSpPr txBox="1"/>
          <p:nvPr/>
        </p:nvSpPr>
        <p:spPr>
          <a:xfrm>
            <a:off x="304798" y="4032628"/>
            <a:ext cx="8481809" cy="954107"/>
          </a:xfrm>
          <a:prstGeom prst="rect">
            <a:avLst/>
          </a:prstGeom>
          <a:noFill/>
        </p:spPr>
        <p:txBody>
          <a:bodyPr wrap="none" rtlCol="0">
            <a:spAutoFit/>
          </a:bodyPr>
          <a:lstStyle/>
          <a:p>
            <a:r>
              <a:rPr lang="vi-VN" sz="2800" dirty="0">
                <a:solidFill>
                  <a:srgbClr val="FFFF00"/>
                </a:solidFill>
              </a:rPr>
              <a:t>Dù còn ở trong thân xác, hoặc đã lìa bỏ thân xác,</a:t>
            </a:r>
            <a:endParaRPr lang="en-US" sz="2800" dirty="0">
              <a:solidFill>
                <a:srgbClr val="FFFF00"/>
              </a:solidFill>
            </a:endParaRPr>
          </a:p>
          <a:p>
            <a:r>
              <a:rPr lang="vi-VN" sz="2800" dirty="0">
                <a:solidFill>
                  <a:srgbClr val="FFFF00"/>
                </a:solidFill>
              </a:rPr>
              <a:t>chúng tôi chỉ có một tham vọng là làm đẹp lòng Chúa.</a:t>
            </a:r>
            <a:endParaRPr lang="en-US" sz="28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a:solidFill>
                  <a:schemeClr val="bg1"/>
                </a:solidFill>
              </a:rPr>
              <a:t>Hạt giống là Lời Thiên Chúa, Người gieo giống là Đức Ki-tô, những ai tuân giữ Lời Người sẽ tồn tại muôn đời</a:t>
            </a:r>
            <a:r>
              <a:rPr lang="en-US" sz="5000">
                <a:solidFill>
                  <a:schemeClr val="bg1"/>
                </a:solidFill>
              </a:rPr>
              <a:t>.</a:t>
            </a:r>
            <a:endParaRPr lang="vi-VN" sz="5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08416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Với ước mong kiếm tìm khẩn cầu tháng năm. Luôn cư ngụ nhà Chúa trong suốt cuộc đời, niệm suy ơn lành Ngài ban, nhìn ngắm Chúa thật cao sang, ngự giữa Thánh cung huy hoàng.</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b="0" u="sng" dirty="0" err="1">
                <a:solidFill>
                  <a:srgbClr val="FFFF00"/>
                </a:solidFill>
                <a:effectLst/>
              </a:rPr>
              <a:t>Đk</a:t>
            </a:r>
            <a:r>
              <a:rPr lang="en-US" sz="3600" b="0" u="sng" dirty="0">
                <a:solidFill>
                  <a:srgbClr val="FFFF00"/>
                </a:solidFill>
                <a:effectLst/>
              </a:rPr>
              <a:t>:</a:t>
            </a:r>
            <a:r>
              <a:rPr lang="en-US" sz="3600" b="0" dirty="0">
                <a:solidFill>
                  <a:schemeClr val="bg1"/>
                </a:solidFill>
                <a:effectLst/>
              </a:rPr>
              <a:t> </a:t>
            </a:r>
            <a:r>
              <a:rPr lang="vi-VN" sz="3600" b="0" dirty="0">
                <a:solidFill>
                  <a:schemeClr val="bg1"/>
                </a:solidFill>
                <a:effectLst/>
              </a:rPr>
              <a:t>(Hân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a:t>
            </a:r>
            <a:endParaRPr lang="en-US" sz="3600" b="0" dirty="0">
              <a:solidFill>
                <a:schemeClr val="bg1"/>
              </a:solidFill>
              <a:effectLst/>
            </a:endParaRPr>
          </a:p>
        </p:txBody>
      </p:sp>
    </p:spTree>
    <p:extLst>
      <p:ext uri="{BB962C8B-B14F-4D97-AF65-F5344CB8AC3E}">
        <p14:creationId xmlns:p14="http://schemas.microsoft.com/office/powerpoint/2010/main" val="4293318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0" y="8674"/>
            <a:ext cx="3581400" cy="5170646"/>
          </a:xfrm>
          <a:prstGeom prst="rect">
            <a:avLst/>
          </a:prstGeom>
        </p:spPr>
        <p:txBody>
          <a:bodyPr wrap="square">
            <a:spAutoFit/>
          </a:bodyPr>
          <a:lstStyle/>
          <a:p>
            <a:pPr algn="just"/>
            <a:r>
              <a:rPr lang="vi-VN" sz="3300" dirty="0">
                <a:solidFill>
                  <a:prstClr val="white"/>
                </a:solidFill>
              </a:rPr>
              <a:t>Anh chị em thân mến, Đức Kito là Đấng Cứu Độ duy nhất của trần gian. Người đem lại niềm vui cho những ai trông cậy vào Người. Vậy ta hãy tin tưởng cầu xin</a:t>
            </a:r>
          </a:p>
        </p:txBody>
      </p:sp>
    </p:spTree>
    <p:extLst>
      <p:ext uri="{BB962C8B-B14F-4D97-AF65-F5344CB8AC3E}">
        <p14:creationId xmlns:p14="http://schemas.microsoft.com/office/powerpoint/2010/main" val="36832280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vi-VN" sz="4000" dirty="0">
                <a:solidFill>
                  <a:srgbClr val="FFFF00"/>
                </a:solidFill>
              </a:rPr>
              <a:t>Lời Dâng</a:t>
            </a:r>
            <a:r>
              <a:rPr lang="en-US" sz="4000" dirty="0">
                <a:solidFill>
                  <a:srgbClr val="FFFF00"/>
                </a:solidFill>
              </a:rPr>
              <a:t/>
            </a:r>
            <a:br>
              <a:rPr lang="en-US" sz="4000" dirty="0">
                <a:solidFill>
                  <a:srgbClr val="FFFF00"/>
                </a:solidFill>
              </a:rPr>
            </a:br>
            <a:r>
              <a:rPr lang="vi-VN" sz="4000" i="1" dirty="0">
                <a:solidFill>
                  <a:schemeClr val="bg1"/>
                </a:solidFill>
              </a:rPr>
              <a:t>Lm.Vân Chi</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a:solidFill>
                  <a:srgbClr val="FFFF00"/>
                </a:solidFill>
                <a:effectLst/>
              </a:rPr>
              <a:t>Tk1:</a:t>
            </a:r>
            <a:r>
              <a:rPr lang="en-US" sz="6000" b="0" dirty="0">
                <a:solidFill>
                  <a:schemeClr val="bg1"/>
                </a:solidFill>
                <a:effectLst/>
              </a:rPr>
              <a:t> </a:t>
            </a:r>
            <a:r>
              <a:rPr lang="vi-VN" sz="6000" b="0" dirty="0">
                <a:solidFill>
                  <a:schemeClr val="bg1"/>
                </a:solidFill>
                <a:effectLst/>
              </a:rPr>
              <a:t>Từng là giọt mồ hôi, từng là giọt nước mắt, trên nương đồng ngày tháng con dâng. Bao âu lo cuộc sống, băn khoăn tương lai này. Xin góp về làm lễ hiến dâng.</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dâng Chúa cuộc sống dương gian, đời an vui hay lúc lầm than, bao hy sinh chiến đấu gian nan, thành của lễ hiến dâng vẹn toàn.</a:t>
            </a:r>
            <a:endParaRPr lang="en-US" sz="60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a:solidFill>
                  <a:srgbClr val="FFFF00"/>
                </a:solidFill>
                <a:effectLst/>
              </a:rPr>
              <a:t>Tk2:</a:t>
            </a:r>
            <a:r>
              <a:rPr lang="en-US" sz="6000" b="0" dirty="0">
                <a:solidFill>
                  <a:schemeClr val="bg1"/>
                </a:solidFill>
                <a:effectLst/>
              </a:rPr>
              <a:t> </a:t>
            </a:r>
            <a:r>
              <a:rPr lang="vi-VN" sz="6000" b="0" dirty="0">
                <a:solidFill>
                  <a:schemeClr val="bg1"/>
                </a:solidFill>
                <a:effectLst/>
              </a:rPr>
              <a:t>Này một ngày lao công, này một cuộc sống mới, nỗi vui buồn và những thương đau. Con xin dâng về Chúa, thân nhân hay hận thù. xin góp về làm lễ hiến dâng.</a:t>
            </a:r>
            <a:endParaRPr lang="en-US" sz="60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Hỡi những ai Chúa chọn chúc tụng Chúa đi. Sống những ngày hoan hỉ mà cảm tạ Ngài. Để ta trở thành lời ca, để ta như là viên đá, đoàtn kết đắp xây một nhà.</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dâng Chúa cuộc sống dương gian, đời an vui hay lúc lầm than, bao hy sinh chiến đấu gian nan, thành của lễ hiến dâng vẹn toàn.</a:t>
            </a:r>
            <a:endParaRPr lang="en-US" sz="6000" b="0" dirty="0">
              <a:solidFill>
                <a:schemeClr val="bg1"/>
              </a:solidFill>
              <a:effectLst/>
            </a:endParaRPr>
          </a:p>
        </p:txBody>
      </p:sp>
    </p:spTree>
    <p:extLst>
      <p:ext uri="{BB962C8B-B14F-4D97-AF65-F5344CB8AC3E}">
        <p14:creationId xmlns:p14="http://schemas.microsoft.com/office/powerpoint/2010/main" val="1797489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051244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95949"/>
          </a:xfrm>
        </p:spPr>
        <p:txBody>
          <a:bodyPr>
            <a:normAutofit/>
          </a:bodyPr>
          <a:lstStyle/>
          <a:p>
            <a:r>
              <a:rPr lang="en-US" sz="5400" b="0" dirty="0">
                <a:solidFill>
                  <a:srgbClr val="FFFF00"/>
                </a:solidFill>
                <a:effectLst/>
              </a:rPr>
              <a:t>Ca </a:t>
            </a:r>
            <a:r>
              <a:rPr lang="en-US" sz="5400" b="0" dirty="0" err="1">
                <a:solidFill>
                  <a:srgbClr val="FFFF00"/>
                </a:solidFill>
                <a:effectLst/>
              </a:rPr>
              <a:t>Nguyện</a:t>
            </a:r>
            <a:r>
              <a:rPr lang="en-US" sz="5400" b="0" dirty="0">
                <a:solidFill>
                  <a:srgbClr val="FFFF00"/>
                </a:solidFill>
                <a:effectLst/>
              </a:rPr>
              <a:t> </a:t>
            </a:r>
            <a:r>
              <a:rPr lang="en-US" sz="5400" b="0" dirty="0" err="1">
                <a:solidFill>
                  <a:srgbClr val="FFFF00"/>
                </a:solidFill>
                <a:effectLst/>
              </a:rPr>
              <a:t>Hiệp</a:t>
            </a:r>
            <a:r>
              <a:rPr lang="en-US" sz="5400" b="0" dirty="0">
                <a:solidFill>
                  <a:srgbClr val="FFFF00"/>
                </a:solidFill>
                <a:effectLst/>
              </a:rPr>
              <a:t> </a:t>
            </a:r>
            <a:r>
              <a:rPr lang="en-US" sz="54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vi-VN" sz="5400">
                <a:solidFill>
                  <a:srgbClr val="FFFF00"/>
                </a:solidFill>
              </a:rPr>
              <a:t> Nước Trời Như </a:t>
            </a:r>
            <a:r>
              <a:rPr lang="vi-VN" sz="5400" dirty="0">
                <a:solidFill>
                  <a:srgbClr val="FFFF00"/>
                </a:solidFill>
              </a:rPr>
              <a:t>Hạt Giống </a:t>
            </a:r>
            <a:br>
              <a:rPr lang="vi-VN" sz="5400" dirty="0">
                <a:solidFill>
                  <a:srgbClr val="FFFF00"/>
                </a:solidFill>
              </a:rPr>
            </a:br>
            <a:r>
              <a:rPr lang="vi-VN" sz="5400" dirty="0">
                <a:solidFill>
                  <a:srgbClr val="FFFF00"/>
                </a:solidFill>
              </a:rPr>
              <a:t> </a:t>
            </a:r>
            <a:r>
              <a:rPr lang="vi-VN" sz="5400" i="1" dirty="0">
                <a:solidFill>
                  <a:schemeClr val="bg1"/>
                </a:solidFill>
              </a:rPr>
              <a:t>Đinh Công Huỳnh</a:t>
            </a:r>
            <a:br>
              <a:rPr lang="vi-VN" sz="5400" i="1" dirty="0">
                <a:solidFill>
                  <a:schemeClr val="bg1"/>
                </a:solidFill>
              </a:rPr>
            </a:br>
            <a:r>
              <a:rPr lang="vi-VN" sz="5400" i="1" dirty="0">
                <a:solidFill>
                  <a:schemeClr val="bg1"/>
                </a:solidFill>
              </a:rPr>
              <a:t>Huỳnh Minh Kỳ</a:t>
            </a:r>
            <a:r>
              <a:rPr lang="en-US" b="0" i="1" dirty="0">
                <a:solidFill>
                  <a:schemeClr val="bg1"/>
                </a:solidFill>
                <a:effectLst/>
              </a:rPr>
              <a:t/>
            </a:r>
            <a:br>
              <a:rPr lang="en-US" b="0" i="1" dirty="0">
                <a:solidFill>
                  <a:schemeClr val="bg1"/>
                </a:solidFill>
                <a:effectLst/>
              </a:rPr>
            </a:b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Tk1:</a:t>
            </a:r>
            <a:r>
              <a:rPr lang="en-US" sz="4600" b="0" dirty="0">
                <a:solidFill>
                  <a:schemeClr val="bg1"/>
                </a:solidFill>
                <a:effectLst/>
              </a:rPr>
              <a:t> </a:t>
            </a:r>
            <a:r>
              <a:rPr lang="vi-VN" sz="4600" dirty="0">
                <a:solidFill>
                  <a:schemeClr val="bg1"/>
                </a:solidFill>
              </a:rPr>
              <a:t>Nước Thiên Chúa giống như người kia đã gieo hạt mầm. Qua đêm ngày hạt sẽ đâm chồi và nẩy mầm lên. Đất làm cho thân lúa mọc lên và lớn thành cây. Trĩu nặng bông kết hạt lúa tốt chờ đến mùa gặt.</a:t>
            </a:r>
            <a:endParaRPr lang="en-US"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Lạy Chúa! Cho con sống niềm tin xây dựng nước Ngài bằng hạt giống Tin Mừng, bằng Lời Chúa yêu thương. Lạy Chúa! Cho con sống cuộc đời hy vọng trong Ngài để hạt giống Tin Mừng nở tươi tốt thắm xinh.</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Tk2:</a:t>
            </a:r>
            <a:r>
              <a:rPr lang="en-US" sz="4600" b="0" dirty="0">
                <a:solidFill>
                  <a:schemeClr val="bg1"/>
                </a:solidFill>
                <a:effectLst/>
              </a:rPr>
              <a:t> </a:t>
            </a:r>
            <a:r>
              <a:rPr lang="vi-VN" sz="4600" dirty="0">
                <a:solidFill>
                  <a:schemeClr val="bg1"/>
                </a:solidFill>
              </a:rPr>
              <a:t> Hãy gieo xuống với bao niềm tin sống trong hy vọng. Luôn âm thầm nhỏ bé như hạt chờ trỗi mình lên. Chúa sẽ cho đâm những cành to trổ lá nhiều hoa. Sẽ tỏa lan với nhiều bóng mát hồng thắm cuộc đời.</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Lạy Chúa! Cho con sống niềm tin xây dựng nước Ngài bằng hạt giống Tin Mừng, bằng Lời Chúa yêu thương. Lạy Chúa! Cho con sống cuộc đời hy vọng trong Ngài để hạt giống Tin Mừng nở tươi tốt thắm xinh.</a:t>
            </a:r>
            <a:endParaRPr lang="en-US" sz="4800" b="0" dirty="0">
              <a:solidFill>
                <a:schemeClr val="bg1"/>
              </a:solidFill>
              <a:effectLst/>
            </a:endParaRPr>
          </a:p>
        </p:txBody>
      </p:sp>
    </p:spTree>
    <p:extLst>
      <p:ext uri="{BB962C8B-B14F-4D97-AF65-F5344CB8AC3E}">
        <p14:creationId xmlns:p14="http://schemas.microsoft.com/office/powerpoint/2010/main" val="41643851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FF00"/>
                </a:solidFill>
                <a:effectLst/>
              </a:rPr>
              <a:t>Tk3:</a:t>
            </a:r>
            <a:r>
              <a:rPr lang="en-US" sz="4800" b="0" dirty="0">
                <a:solidFill>
                  <a:schemeClr val="bg1"/>
                </a:solidFill>
                <a:effectLst/>
              </a:rPr>
              <a:t> </a:t>
            </a:r>
            <a:r>
              <a:rPr lang="vi-VN" sz="4800" dirty="0">
                <a:solidFill>
                  <a:schemeClr val="bg1"/>
                </a:solidFill>
              </a:rPr>
              <a:t>Chúa là Đấng đã cho đời con lớn lên mỗi ngày. Tuy âm thầm mà vẫn mãnh liệt nhờ những hồng ân. Nếu đời con không Chúa chở che chẳng thể mọc lên. Xin Ngài luôn giúp con biết sống bền bỉ đợi chờ.</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Lạy Chúa! Cho con sống niềm tin xây dựng nước Ngài bằng hạt giống Tin Mừng, bằng Lời Chúa yêu thương. Lạy Chúa! Cho con sống cuộc đời hy vọng trong Ngài để hạt giống Tin Mừng nở tươi tốt thắm xinh.</a:t>
            </a:r>
            <a:endParaRPr lang="en-US" sz="4800" b="0" dirty="0">
              <a:solidFill>
                <a:schemeClr val="bg1"/>
              </a:solidFill>
              <a:effectLst/>
            </a:endParaRPr>
          </a:p>
        </p:txBody>
      </p:sp>
    </p:spTree>
    <p:extLst>
      <p:ext uri="{BB962C8B-B14F-4D97-AF65-F5344CB8AC3E}">
        <p14:creationId xmlns:p14="http://schemas.microsoft.com/office/powerpoint/2010/main" val="416438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b="0" u="sng" dirty="0" err="1">
                <a:solidFill>
                  <a:srgbClr val="FFFF00"/>
                </a:solidFill>
                <a:effectLst/>
              </a:rPr>
              <a:t>Đk</a:t>
            </a:r>
            <a:r>
              <a:rPr lang="en-US" sz="3600" b="0" u="sng" dirty="0">
                <a:solidFill>
                  <a:srgbClr val="FFFF00"/>
                </a:solidFill>
                <a:effectLst/>
              </a:rPr>
              <a:t>:</a:t>
            </a:r>
            <a:r>
              <a:rPr lang="en-US" sz="3600" b="0" dirty="0">
                <a:solidFill>
                  <a:schemeClr val="bg1"/>
                </a:solidFill>
                <a:effectLst/>
              </a:rPr>
              <a:t> </a:t>
            </a:r>
            <a:r>
              <a:rPr lang="vi-VN" sz="3600" b="0" dirty="0">
                <a:solidFill>
                  <a:schemeClr val="bg1"/>
                </a:solidFill>
                <a:effectLst/>
              </a:rPr>
              <a:t>(Hân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a:t>
            </a:r>
            <a:endParaRPr lang="en-US" sz="3600" b="0" dirty="0">
              <a:solidFill>
                <a:schemeClr val="bg1"/>
              </a:solidFill>
              <a:effectLst/>
            </a:endParaRPr>
          </a:p>
        </p:txBody>
      </p:sp>
    </p:spTree>
    <p:extLst>
      <p:ext uri="{BB962C8B-B14F-4D97-AF65-F5344CB8AC3E}">
        <p14:creationId xmlns:p14="http://schemas.microsoft.com/office/powerpoint/2010/main" val="7013282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5250900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vi-VN" sz="8000" dirty="0">
                <a:solidFill>
                  <a:srgbClr val="FFFF00"/>
                </a:solidFill>
              </a:rPr>
              <a:t>Thánh Tâm Chúa Giêsu</a:t>
            </a:r>
            <a:r>
              <a:rPr lang="en-US" sz="8000" b="0" dirty="0">
                <a:solidFill>
                  <a:srgbClr val="FFFF00"/>
                </a:solidFill>
                <a:effectLst/>
              </a:rPr>
              <a:t/>
            </a:r>
            <a:br>
              <a:rPr lang="en-US" sz="8000" b="0" dirty="0">
                <a:solidFill>
                  <a:srgbClr val="FFFF00"/>
                </a:solidFill>
                <a:effectLst/>
              </a:rPr>
            </a:br>
            <a:r>
              <a:rPr lang="vi-VN" sz="4800" i="1" dirty="0">
                <a:solidFill>
                  <a:schemeClr val="bg1"/>
                </a:solidFill>
              </a:rPr>
              <a:t>Huyền Linh</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Tk1:</a:t>
            </a:r>
            <a:r>
              <a:rPr lang="en-US" b="0" dirty="0">
                <a:solidFill>
                  <a:schemeClr val="bg1"/>
                </a:solidFill>
                <a:effectLst/>
              </a:rPr>
              <a:t> </a:t>
            </a:r>
            <a:r>
              <a:rPr lang="vi-VN" dirty="0">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Tk2:</a:t>
            </a:r>
            <a:r>
              <a:rPr lang="en-US" b="0" dirty="0">
                <a:solidFill>
                  <a:schemeClr val="bg1"/>
                </a:solidFill>
                <a:effectLst/>
              </a:rPr>
              <a:t> </a:t>
            </a:r>
            <a:r>
              <a:rPr lang="vi-VN" dirty="0">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555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Nước Chúa đã đến rồi ở giữa chúng ta. Trong tâm hồn ai mến và giữ lời Ngài. Nguyện xin Chúa ở ngày đêm, dựng xây ngôi đền thiêng liêng là chính tấm thân con hèn.</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b="0" u="sng" dirty="0" err="1">
                <a:solidFill>
                  <a:srgbClr val="FFFF00"/>
                </a:solidFill>
                <a:effectLst/>
              </a:rPr>
              <a:t>Đk</a:t>
            </a:r>
            <a:r>
              <a:rPr lang="en-US" sz="3600" b="0" u="sng" dirty="0">
                <a:solidFill>
                  <a:srgbClr val="FFFF00"/>
                </a:solidFill>
                <a:effectLst/>
              </a:rPr>
              <a:t>:</a:t>
            </a:r>
            <a:r>
              <a:rPr lang="en-US" sz="3600" b="0" dirty="0">
                <a:solidFill>
                  <a:schemeClr val="bg1"/>
                </a:solidFill>
                <a:effectLst/>
              </a:rPr>
              <a:t> </a:t>
            </a:r>
            <a:r>
              <a:rPr lang="vi-VN" sz="3600" b="0" dirty="0">
                <a:solidFill>
                  <a:schemeClr val="bg1"/>
                </a:solidFill>
                <a:effectLst/>
              </a:rPr>
              <a:t>(Hân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a:t>
            </a:r>
            <a:endParaRPr lang="en-US" sz="3600" b="0" dirty="0">
              <a:solidFill>
                <a:schemeClr val="bg1"/>
              </a:solidFill>
              <a:effectLst/>
            </a:endParaRPr>
          </a:p>
        </p:txBody>
      </p:sp>
    </p:spTree>
    <p:extLst>
      <p:ext uri="{BB962C8B-B14F-4D97-AF65-F5344CB8AC3E}">
        <p14:creationId xmlns:p14="http://schemas.microsoft.com/office/powerpoint/2010/main" val="3577165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2047</Words>
  <Application>Microsoft Office PowerPoint</Application>
  <PresentationFormat>On-screen Show (16:9)</PresentationFormat>
  <Paragraphs>100</Paragraphs>
  <Slides>75</Slides>
  <Notes>0</Notes>
  <HiddenSlides>0</HiddenSlides>
  <MMClips>0</MMClips>
  <ScaleCrop>false</ScaleCrop>
  <HeadingPairs>
    <vt:vector size="4" baseType="variant">
      <vt:variant>
        <vt:lpstr>Theme</vt:lpstr>
      </vt:variant>
      <vt:variant>
        <vt:i4>8</vt:i4>
      </vt:variant>
      <vt:variant>
        <vt:lpstr>Slide Titles</vt:lpstr>
      </vt:variant>
      <vt:variant>
        <vt:i4>75</vt:i4>
      </vt:variant>
    </vt:vector>
  </HeadingPairs>
  <TitlesOfParts>
    <vt:vector size="83" baseType="lpstr">
      <vt:lpstr>Office Theme</vt:lpstr>
      <vt:lpstr>36_Default Design</vt:lpstr>
      <vt:lpstr>10_Office Theme</vt:lpstr>
      <vt:lpstr>37_Default Design</vt:lpstr>
      <vt:lpstr>3_Office Theme</vt:lpstr>
      <vt:lpstr>4_Office Theme</vt:lpstr>
      <vt:lpstr>5_Office Theme</vt:lpstr>
      <vt:lpstr>2_Office Theme</vt:lpstr>
      <vt:lpstr>PowerPoint Presentation</vt:lpstr>
      <vt:lpstr>Ca Nhập Lễ Vào Nhà Chúa Minh Tâm</vt:lpstr>
      <vt:lpstr>Đk: (Hân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vt:lpstr>
      <vt:lpstr>Tk1: Với ước mong kiếm tìm khẩn cầu tháng năm. Luôn cư ngụ nhà Chúa trong suốt cuộc đời, niệm suy ơn lành Ngài ban, nhìn ngắm Chúa thật cao sang, ngự giữa Thánh cung huy hoàng.</vt:lpstr>
      <vt:lpstr>Đk: (Hân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vt:lpstr>
      <vt:lpstr>Tk2: Hỡi những ai Chúa chọn chúc tụng Chúa đi. Sống những ngày hoan hỉ mà cảm tạ Ngài. Để ta trở thành lời ca, để ta như là viên đá, đoàtn kết đắp xây một nhà.</vt:lpstr>
      <vt:lpstr>Đk: (Hân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vt:lpstr>
      <vt:lpstr>Tk3: Nước Chúa đã đến rồi ở giữa chúng ta. Trong tâm hồn ai mến và giữ lời Ngài. Nguyện xin Chúa ở ngày đêm, dựng xây ngôi đền thiêng liêng là chính tấm thân con hèn.</vt:lpstr>
      <vt:lpstr>Đk: (Hân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91 CHÚA NHẬT XI THƯỜNG NIÊN NĂM B  LM KIM LONG 03 Câu</vt:lpstr>
      <vt:lpstr>Đk: Lạy Chúa, được tạ ơn Chúa thực thú vị thay.</vt:lpstr>
      <vt:lpstr>Tk1: Ôi thú vị thay được tạ ơn Chúa, được mừng hát danh Ngài, lạy Đấng Tối Cao. Từ bình minh tuyên xưng kỳ công của Ngài. Suốt đêm trường quảng bá lòng Ngài tín trung.</vt:lpstr>
      <vt:lpstr>Đk: Lạy Chúa, được tạ ơn Chúa thực thú vị thay.</vt:lpstr>
      <vt:lpstr>Tk2: Như khóm dừa xanh, này người công chính, như hương bá vươn mình từ núi Ly-băng, đượAc trồng lên ngay trong nhà của Chúa Trời, Giữa khuôn vườn, ở trước đền thờ Chúa ta.</vt:lpstr>
      <vt:lpstr>Đk: Lạy Chúa, được tạ ơn Chúa thực thú vị thay.</vt:lpstr>
      <vt:lpstr>Tk3: Tuy đã già nhưng còn trổ hoa trái, thân cây vẫn căng đầy nhựa sống xanh tươi, Để truyền rao nơi nơi Ngài luôn chính trực, núi ẩn mình bởi Chúa, Ngài chẳng bất công.</vt:lpstr>
      <vt:lpstr>Đk: Lạy Chúa, được tạ ơn Chúa thực thú vị thay.</vt:lpstr>
      <vt:lpstr>PowerPoint Presentation</vt:lpstr>
      <vt:lpstr>Hạt giống là Lời Thiên Chúa, Người gieo giống là Đức Ki-tô, những ai tuân giữ Lời Người sẽ tồn tại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Từng là giọt mồ hôi, từng là giọt nước mắt, trên nương đồng ngày tháng con dâng. Bao âu lo cuộc sống, băn khoăn tương lai này. Xin góp về làm lễ hiến dâng.</vt:lpstr>
      <vt:lpstr>Đk: Xin dâng Chúa cuộc sống dương gian, đời an vui hay lúc lầm than, bao hy sinh chiến đấu gian nan, thành của lễ hiến dâng vẹn toàn.</vt:lpstr>
      <vt:lpstr>Tk2: Này một ngày lao công, này một cuộc sống mới, nỗi vui buồn và những thương đau. Con xin dâng về Chúa, thân nhân hay hận thù. xin góp về làm lễ hiến dâng.</vt:lpstr>
      <vt:lpstr>Đk: Xin dâng Chúa cuộc sống dương gian, đời an vui hay lúc lầm than, bao hy sinh chiến đấu gian nan, thành của lễ hiến dâng vẹn toàn.</vt:lpstr>
      <vt:lpstr>PowerPoint Presentation</vt:lpstr>
      <vt:lpstr>PowerPoint Presentation</vt:lpstr>
      <vt:lpstr>Ca Nguyện Hiệp Lễ  Nước Trời Như Hạt Giống   Đinh Công Huỳnh Huỳnh Minh Kỳ </vt:lpstr>
      <vt:lpstr>Tk1: Nước Thiên Chúa giống như người kia đã gieo hạt mầm. Qua đêm ngày hạt sẽ đâm chồi và nẩy mầm lên. Đất làm cho thân lúa mọc lên và lớn thành cây. Trĩu nặng bông kết hạt lúa tốt chờ đến mùa gặt.</vt:lpstr>
      <vt:lpstr>Đk: Lạy Chúa! Cho con sống niềm tin xây dựng nước Ngài bằng hạt giống Tin Mừng, bằng Lời Chúa yêu thương. Lạy Chúa! Cho con sống cuộc đời hy vọng trong Ngài để hạt giống Tin Mừng nở tươi tốt thắm xinh.</vt:lpstr>
      <vt:lpstr>Tk2:  Hãy gieo xuống với bao niềm tin sống trong hy vọng. Luôn âm thầm nhỏ bé như hạt chờ trỗi mình lên. Chúa sẽ cho đâm những cành to trổ lá nhiều hoa. Sẽ tỏa lan với nhiều bóng mát hồng thắm cuộc đời.</vt:lpstr>
      <vt:lpstr>Đk: Lạy Chúa! Cho con sống niềm tin xây dựng nước Ngài bằng hạt giống Tin Mừng, bằng Lời Chúa yêu thương. Lạy Chúa! Cho con sống cuộc đời hy vọng trong Ngài để hạt giống Tin Mừng nở tươi tốt thắm xinh.</vt:lpstr>
      <vt:lpstr>Tk3: Chúa là Đấng đã cho đời con lớn lên mỗi ngày. Tuy âm thầm mà vẫn mãnh liệt nhờ những hồng ân. Nếu đời con không Chúa chở che chẳng thể mọc lên. Xin Ngài luôn giúp con biết sống bền bỉ đợi chờ.</vt:lpstr>
      <vt:lpstr>Đk: Lạy Chúa! Cho con sống niềm tin xây dựng nước Ngài bằng hạt giống Tin Mừng, bằng Lời Chúa yêu thương. Lạy Chúa! Cho con sống cuộc đời hy vọng trong Ngài để hạt giống Tin Mừng nở tươi tốt thắm xinh.</vt:lpstr>
      <vt:lpstr>PowerPoint Presentation</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21</cp:revision>
  <dcterms:created xsi:type="dcterms:W3CDTF">2023-05-21T07:25:42Z</dcterms:created>
  <dcterms:modified xsi:type="dcterms:W3CDTF">2024-06-14T12:33:21Z</dcterms:modified>
</cp:coreProperties>
</file>