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12" r:id="rId5"/>
    <p:sldMasterId id="2147483724" r:id="rId6"/>
    <p:sldMasterId id="2147483736" r:id="rId7"/>
    <p:sldMasterId id="2147483772" r:id="rId8"/>
    <p:sldMasterId id="2147483796" r:id="rId9"/>
    <p:sldMasterId id="2147483820" r:id="rId10"/>
    <p:sldMasterId id="2147483832" r:id="rId11"/>
  </p:sldMasterIdLst>
  <p:sldIdLst>
    <p:sldId id="380" r:id="rId12"/>
    <p:sldId id="256" r:id="rId13"/>
    <p:sldId id="257" r:id="rId14"/>
    <p:sldId id="418" r:id="rId15"/>
    <p:sldId id="258" r:id="rId16"/>
    <p:sldId id="419" r:id="rId17"/>
    <p:sldId id="420" r:id="rId18"/>
    <p:sldId id="259" r:id="rId19"/>
    <p:sldId id="421" r:id="rId20"/>
    <p:sldId id="422" r:id="rId21"/>
    <p:sldId id="444" r:id="rId22"/>
    <p:sldId id="384" r:id="rId23"/>
    <p:sldId id="385" r:id="rId24"/>
    <p:sldId id="386" r:id="rId25"/>
    <p:sldId id="387" r:id="rId26"/>
    <p:sldId id="388" r:id="rId27"/>
    <p:sldId id="389" r:id="rId28"/>
    <p:sldId id="390" r:id="rId29"/>
    <p:sldId id="391" r:id="rId30"/>
    <p:sldId id="445" r:id="rId31"/>
    <p:sldId id="415" r:id="rId32"/>
    <p:sldId id="449" r:id="rId33"/>
    <p:sldId id="450" r:id="rId34"/>
    <p:sldId id="451" r:id="rId35"/>
    <p:sldId id="452" r:id="rId36"/>
    <p:sldId id="453" r:id="rId37"/>
    <p:sldId id="454" r:id="rId38"/>
    <p:sldId id="455" r:id="rId39"/>
    <p:sldId id="456" r:id="rId40"/>
    <p:sldId id="457" r:id="rId41"/>
    <p:sldId id="458" r:id="rId42"/>
    <p:sldId id="417" r:id="rId43"/>
    <p:sldId id="459" r:id="rId44"/>
    <p:sldId id="441" r:id="rId45"/>
    <p:sldId id="383"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271" r:id="rId62"/>
    <p:sldId id="272" r:id="rId63"/>
    <p:sldId id="273" r:id="rId64"/>
    <p:sldId id="286" r:id="rId65"/>
    <p:sldId id="274" r:id="rId66"/>
    <p:sldId id="287" r:id="rId67"/>
    <p:sldId id="275" r:id="rId68"/>
    <p:sldId id="288" r:id="rId69"/>
    <p:sldId id="276" r:id="rId70"/>
    <p:sldId id="466" r:id="rId71"/>
    <p:sldId id="381" r:id="rId72"/>
    <p:sldId id="277" r:id="rId73"/>
    <p:sldId id="278" r:id="rId74"/>
    <p:sldId id="279" r:id="rId75"/>
    <p:sldId id="290" r:id="rId76"/>
    <p:sldId id="467" r:id="rId77"/>
    <p:sldId id="291" r:id="rId78"/>
    <p:sldId id="468" r:id="rId79"/>
    <p:sldId id="292" r:id="rId80"/>
    <p:sldId id="447" r:id="rId81"/>
    <p:sldId id="293" r:id="rId82"/>
    <p:sldId id="294" r:id="rId83"/>
    <p:sldId id="448"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a:t>
            </a:r>
            <a:r>
              <a:rPr lang="en-US" sz="4800" b="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Ca Nhập Lễ</a:t>
            </a:r>
            <a:br>
              <a:rPr lang="en-US" sz="6000" b="0">
                <a:solidFill>
                  <a:srgbClr val="FFFF00"/>
                </a:solidFill>
                <a:effectLst/>
              </a:rPr>
            </a:br>
            <a:r>
              <a:rPr lang="en-US" sz="6000">
                <a:solidFill>
                  <a:srgbClr val="FFFF00"/>
                </a:solidFill>
              </a:rPr>
              <a:t>Lên Đền Thánh</a:t>
            </a:r>
            <a:r>
              <a:rPr lang="en-US" sz="6000" b="0">
                <a:solidFill>
                  <a:srgbClr val="FFFF00"/>
                </a:solidFill>
                <a:effectLst/>
              </a:rPr>
              <a:t/>
            </a:r>
            <a:br>
              <a:rPr lang="en-US" sz="6000" b="0">
                <a:solidFill>
                  <a:srgbClr val="FFFF00"/>
                </a:solidFill>
                <a:effectLst/>
              </a:rPr>
            </a:br>
            <a:r>
              <a:rPr lang="en-US" sz="6000" b="0" i="1">
                <a:solidFill>
                  <a:schemeClr val="bg1"/>
                </a:solidFill>
                <a:effectLst/>
              </a:rPr>
              <a:t>Lm. </a:t>
            </a:r>
            <a:r>
              <a:rPr lang="en-US" sz="6000" i="1">
                <a:solidFill>
                  <a:schemeClr val="bg1"/>
                </a:solidFill>
              </a:rPr>
              <a:t>Thành Tâm</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3845925"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Gióp</a:t>
            </a:r>
            <a:r>
              <a:rPr lang="en-US" sz="3600" dirty="0">
                <a:solidFill>
                  <a:srgbClr val="FFFF00"/>
                </a:solidFill>
              </a:rPr>
              <a:t>.</a:t>
            </a:r>
          </a:p>
        </p:txBody>
      </p:sp>
      <p:sp>
        <p:nvSpPr>
          <p:cNvPr id="7" name="TextBox 6"/>
          <p:cNvSpPr txBox="1"/>
          <p:nvPr/>
        </p:nvSpPr>
        <p:spPr>
          <a:xfrm>
            <a:off x="228600" y="4324350"/>
            <a:ext cx="8121134" cy="584775"/>
          </a:xfrm>
          <a:prstGeom prst="rect">
            <a:avLst/>
          </a:prstGeom>
          <a:noFill/>
        </p:spPr>
        <p:txBody>
          <a:bodyPr wrap="none" rtlCol="0">
            <a:spAutoFit/>
          </a:bodyPr>
          <a:lstStyle/>
          <a:p>
            <a:r>
              <a:rPr lang="vi-VN" sz="3200" dirty="0">
                <a:solidFill>
                  <a:srgbClr val="FFFF00"/>
                </a:solidFill>
              </a:rPr>
              <a:t>Đây là nơi các đợt sóng cao phải vỡ tan tành.</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106</a:t>
            </a:r>
            <a:br>
              <a:rPr lang="en-US" dirty="0">
                <a:solidFill>
                  <a:srgbClr val="FFFF00"/>
                </a:solidFill>
              </a:rPr>
            </a:br>
            <a:r>
              <a:rPr lang="en-US" dirty="0">
                <a:solidFill>
                  <a:srgbClr val="FFFF00"/>
                </a:solidFill>
              </a:rPr>
              <a:t>CHÚA NHẬT XII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a:t>
            </a:r>
            <a:r>
              <a:rPr lang="en-US" i="1" dirty="0" smtClean="0">
                <a:solidFill>
                  <a:schemeClr val="bg1"/>
                </a:solidFill>
              </a:rPr>
              <a:t>LONG</a:t>
            </a:r>
            <a:br>
              <a:rPr lang="en-US" i="1" dirty="0" smtClean="0">
                <a:solidFill>
                  <a:schemeClr val="bg1"/>
                </a:solidFill>
              </a:rPr>
            </a:br>
            <a:r>
              <a:rPr lang="en-US" i="1" dirty="0" smtClean="0">
                <a:solidFill>
                  <a:schemeClr val="bg1"/>
                </a:solidFill>
              </a:rPr>
              <a:t>03 CÂU</a:t>
            </a:r>
            <a:endParaRPr lang="en-US" i="1" dirty="0">
              <a:solidFill>
                <a:schemeClr val="bg1"/>
              </a:solidFill>
            </a:endParaRPr>
          </a:p>
        </p:txBody>
      </p:sp>
    </p:spTree>
    <p:extLst>
      <p:ext uri="{BB962C8B-B14F-4D97-AF65-F5344CB8AC3E}">
        <p14:creationId xmlns:p14="http://schemas.microsoft.com/office/powerpoint/2010/main" val="97982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64800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Tk1:</a:t>
            </a:r>
            <a:r>
              <a:rPr lang="en-US" sz="4800">
                <a:solidFill>
                  <a:schemeClr val="bg1"/>
                </a:solidFill>
              </a:rPr>
              <a:t> </a:t>
            </a:r>
            <a:r>
              <a:rPr lang="vi-VN" sz="4800">
                <a:solidFill>
                  <a:schemeClr val="bg1"/>
                </a:solidFill>
              </a:rPr>
              <a:t>Hết những ai xuôi ngược vượt biển buôn cùng bán, vượt triều sóng lèo lái con tàu, bao lần nhìn tận tường việc của Chúa, là bao uy công giữa biển khơi.</a:t>
            </a:r>
            <a:endParaRPr lang="en-US" sz="4800">
              <a:solidFill>
                <a:schemeClr val="bg1"/>
              </a:solidFill>
            </a:endParaRPr>
          </a:p>
        </p:txBody>
      </p:sp>
    </p:spTree>
    <p:extLst>
      <p:ext uri="{BB962C8B-B14F-4D97-AF65-F5344CB8AC3E}">
        <p14:creationId xmlns:p14="http://schemas.microsoft.com/office/powerpoint/2010/main" val="26527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37307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Chính Chúa đây ra lệnh bùng lên bao triều sóng, từng triều sóng xô lấp dập dồn, tung họ tận trời rồi dìm vực thẳm, họ lâm nguy như sắp mạng vong.</a:t>
            </a:r>
            <a:endParaRPr lang="en-US" sz="4800">
              <a:solidFill>
                <a:schemeClr val="bg1"/>
              </a:solidFill>
            </a:endParaRPr>
          </a:p>
        </p:txBody>
      </p:sp>
    </p:spTree>
    <p:extLst>
      <p:ext uri="{BB962C8B-B14F-4D97-AF65-F5344CB8AC3E}">
        <p14:creationId xmlns:p14="http://schemas.microsoft.com/office/powerpoint/2010/main" val="427045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863033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Chính lúc lâm cơ cùng họ nhớ kêu cầu Chúa, Ngài giựt thoát khởi cơn hiểm nghèo. Tay Ngài truyền dừng lại trận bão táp, truyền cho bao con sóng lặng im.</a:t>
            </a:r>
            <a:endParaRPr lang="en-US" sz="540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32238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a:solidFill>
                  <a:srgbClr val="FFFF00"/>
                </a:solidFill>
                <a:effectLst/>
              </a:rPr>
              <a:t>Đk:</a:t>
            </a:r>
            <a:r>
              <a:rPr lang="en-US" sz="6000" b="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Sóng nước nay im lặng, họ sướng vui mừng rỡ, và Ngài dẫn về bến trông chờ. Nay họ hiệp lời cảm tạ Thiên Chúa, vì tình thương, vì những kỳ công. </a:t>
            </a:r>
            <a:endParaRPr lang="en-US" sz="540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354523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3121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 của thánh Phao-lô tông đồ</a:t>
            </a:r>
            <a:endParaRPr lang="en-US" sz="3200" dirty="0">
              <a:solidFill>
                <a:srgbClr val="FFFF00"/>
              </a:solidFill>
            </a:endParaRPr>
          </a:p>
          <a:p>
            <a:r>
              <a:rPr lang="vi-VN" sz="3200" dirty="0">
                <a:solidFill>
                  <a:srgbClr val="FFFF00"/>
                </a:solidFill>
              </a:rPr>
              <a:t>gửi tín hữu Cô-rin-tô.</a:t>
            </a:r>
            <a:endParaRPr lang="en-US" sz="3200" dirty="0">
              <a:solidFill>
                <a:srgbClr val="FFFF00"/>
              </a:solidFill>
            </a:endParaRPr>
          </a:p>
        </p:txBody>
      </p:sp>
      <p:sp>
        <p:nvSpPr>
          <p:cNvPr id="7" name="TextBox 6"/>
          <p:cNvSpPr txBox="1"/>
          <p:nvPr/>
        </p:nvSpPr>
        <p:spPr>
          <a:xfrm>
            <a:off x="76199" y="4171950"/>
            <a:ext cx="4945585" cy="707886"/>
          </a:xfrm>
          <a:prstGeom prst="rect">
            <a:avLst/>
          </a:prstGeom>
          <a:noFill/>
        </p:spPr>
        <p:txBody>
          <a:bodyPr wrap="non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266859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a:t>
            </a:r>
            <a:r>
              <a:rPr lang="en-US" sz="4800" b="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a:solidFill>
                  <a:schemeClr val="bg1"/>
                </a:solidFill>
              </a:rPr>
              <a:t>Anh</a:t>
            </a:r>
            <a:r>
              <a:rPr lang="en-US" sz="3500" dirty="0">
                <a:solidFill>
                  <a:schemeClr val="bg1"/>
                </a:solidFill>
              </a:rPr>
              <a:t> </a:t>
            </a:r>
            <a:r>
              <a:rPr lang="en-US" sz="3500" dirty="0" err="1">
                <a:solidFill>
                  <a:schemeClr val="bg1"/>
                </a:solidFill>
              </a:rPr>
              <a:t>chị</a:t>
            </a:r>
            <a:r>
              <a:rPr lang="en-US" sz="3500" dirty="0">
                <a:solidFill>
                  <a:schemeClr val="bg1"/>
                </a:solidFill>
              </a:rPr>
              <a:t> </a:t>
            </a:r>
            <a:r>
              <a:rPr lang="en-US" sz="3500" dirty="0" err="1">
                <a:solidFill>
                  <a:schemeClr val="bg1"/>
                </a:solidFill>
              </a:rPr>
              <a:t>em</a:t>
            </a:r>
            <a:r>
              <a:rPr lang="en-US" sz="3500" dirty="0">
                <a:solidFill>
                  <a:schemeClr val="bg1"/>
                </a:solidFill>
              </a:rPr>
              <a:t> </a:t>
            </a:r>
            <a:r>
              <a:rPr lang="en-US" sz="3500" dirty="0" err="1">
                <a:solidFill>
                  <a:schemeClr val="bg1"/>
                </a:solidFill>
              </a:rPr>
              <a:t>thân</a:t>
            </a:r>
            <a:r>
              <a:rPr lang="en-US" sz="3500" dirty="0">
                <a:solidFill>
                  <a:schemeClr val="bg1"/>
                </a:solidFill>
              </a:rPr>
              <a:t> </a:t>
            </a:r>
            <a:r>
              <a:rPr lang="en-US" sz="3500" dirty="0" err="1">
                <a:solidFill>
                  <a:schemeClr val="bg1"/>
                </a:solidFill>
              </a:rPr>
              <a:t>mến</a:t>
            </a:r>
            <a:r>
              <a:rPr lang="en-US" sz="3500" dirty="0">
                <a:solidFill>
                  <a:schemeClr val="bg1"/>
                </a:solidFill>
              </a:rPr>
              <a:t>, </a:t>
            </a:r>
            <a:r>
              <a:rPr lang="en-US" sz="3500" dirty="0" err="1">
                <a:solidFill>
                  <a:schemeClr val="bg1"/>
                </a:solidFill>
              </a:rPr>
              <a:t>chỉ</a:t>
            </a:r>
            <a:r>
              <a:rPr lang="en-US" sz="3500" dirty="0">
                <a:solidFill>
                  <a:schemeClr val="bg1"/>
                </a:solidFill>
              </a:rPr>
              <a:t> </a:t>
            </a:r>
            <a:r>
              <a:rPr lang="en-US" sz="3500" dirty="0" err="1">
                <a:solidFill>
                  <a:schemeClr val="bg1"/>
                </a:solidFill>
              </a:rPr>
              <a:t>có</a:t>
            </a:r>
            <a:r>
              <a:rPr lang="en-US" sz="3500" dirty="0">
                <a:solidFill>
                  <a:schemeClr val="bg1"/>
                </a:solidFill>
              </a:rPr>
              <a:t> </a:t>
            </a:r>
            <a:r>
              <a:rPr lang="en-US" sz="3500" dirty="0" err="1">
                <a:solidFill>
                  <a:schemeClr val="bg1"/>
                </a:solidFill>
              </a:rPr>
              <a:t>Chúa</a:t>
            </a:r>
            <a:r>
              <a:rPr lang="en-US" sz="3500" dirty="0">
                <a:solidFill>
                  <a:schemeClr val="bg1"/>
                </a:solidFill>
              </a:rPr>
              <a:t> </a:t>
            </a:r>
            <a:r>
              <a:rPr lang="en-US" sz="3500" dirty="0" err="1">
                <a:solidFill>
                  <a:schemeClr val="bg1"/>
                </a:solidFill>
              </a:rPr>
              <a:t>mới</a:t>
            </a:r>
            <a:r>
              <a:rPr lang="en-US" sz="3500" dirty="0">
                <a:solidFill>
                  <a:schemeClr val="bg1"/>
                </a:solidFill>
              </a:rPr>
              <a:t> </a:t>
            </a:r>
            <a:r>
              <a:rPr lang="en-US" sz="3500" dirty="0" err="1">
                <a:solidFill>
                  <a:schemeClr val="bg1"/>
                </a:solidFill>
              </a:rPr>
              <a:t>đem</a:t>
            </a:r>
            <a:r>
              <a:rPr lang="en-US" sz="3500" dirty="0">
                <a:solidFill>
                  <a:schemeClr val="bg1"/>
                </a:solidFill>
              </a:rPr>
              <a:t> </a:t>
            </a:r>
            <a:r>
              <a:rPr lang="en-US" sz="3500" dirty="0" err="1">
                <a:solidFill>
                  <a:schemeClr val="bg1"/>
                </a:solidFill>
              </a:rPr>
              <a:t>lại</a:t>
            </a:r>
            <a:r>
              <a:rPr lang="en-US" sz="3500" dirty="0">
                <a:solidFill>
                  <a:schemeClr val="bg1"/>
                </a:solidFill>
              </a:rPr>
              <a:t> </a:t>
            </a:r>
            <a:r>
              <a:rPr lang="en-US" sz="3500" dirty="0" err="1">
                <a:solidFill>
                  <a:schemeClr val="bg1"/>
                </a:solidFill>
              </a:rPr>
              <a:t>cho</a:t>
            </a:r>
            <a:r>
              <a:rPr lang="en-US" sz="3500" dirty="0">
                <a:solidFill>
                  <a:schemeClr val="bg1"/>
                </a:solidFill>
              </a:rPr>
              <a:t> con </a:t>
            </a:r>
            <a:r>
              <a:rPr lang="en-US" sz="3500" dirty="0" err="1">
                <a:solidFill>
                  <a:schemeClr val="bg1"/>
                </a:solidFill>
              </a:rPr>
              <a:t>người</a:t>
            </a:r>
            <a:r>
              <a:rPr lang="en-US" sz="3500" dirty="0">
                <a:solidFill>
                  <a:schemeClr val="bg1"/>
                </a:solidFill>
              </a:rPr>
              <a:t> </a:t>
            </a:r>
            <a:r>
              <a:rPr lang="en-US" sz="3500" dirty="0" err="1">
                <a:solidFill>
                  <a:schemeClr val="bg1"/>
                </a:solidFill>
              </a:rPr>
              <a:t>bình</a:t>
            </a:r>
            <a:r>
              <a:rPr lang="en-US" sz="3500" dirty="0">
                <a:solidFill>
                  <a:schemeClr val="bg1"/>
                </a:solidFill>
              </a:rPr>
              <a:t> an </a:t>
            </a:r>
            <a:r>
              <a:rPr lang="en-US" sz="3500" dirty="0" err="1">
                <a:solidFill>
                  <a:schemeClr val="bg1"/>
                </a:solidFill>
              </a:rPr>
              <a:t>thật</a:t>
            </a:r>
            <a:r>
              <a:rPr lang="en-US" sz="3500" dirty="0">
                <a:solidFill>
                  <a:schemeClr val="bg1"/>
                </a:solidFill>
              </a:rPr>
              <a:t> </a:t>
            </a:r>
            <a:r>
              <a:rPr lang="en-US" sz="3500" dirty="0" err="1">
                <a:solidFill>
                  <a:schemeClr val="bg1"/>
                </a:solidFill>
              </a:rPr>
              <a:t>sự</a:t>
            </a:r>
            <a:r>
              <a:rPr lang="en-US" sz="3500" dirty="0">
                <a:solidFill>
                  <a:schemeClr val="bg1"/>
                </a:solidFill>
              </a:rPr>
              <a:t>. </a:t>
            </a:r>
            <a:r>
              <a:rPr lang="en-US" sz="3500" dirty="0" err="1">
                <a:solidFill>
                  <a:schemeClr val="bg1"/>
                </a:solidFill>
              </a:rPr>
              <a:t>Luôn</a:t>
            </a:r>
            <a:r>
              <a:rPr lang="en-US" sz="3500" dirty="0">
                <a:solidFill>
                  <a:schemeClr val="bg1"/>
                </a:solidFill>
              </a:rPr>
              <a:t> tin </a:t>
            </a:r>
            <a:r>
              <a:rPr lang="en-US" sz="3500" dirty="0" err="1">
                <a:solidFill>
                  <a:schemeClr val="bg1"/>
                </a:solidFill>
              </a:rPr>
              <a:t>tưởng</a:t>
            </a:r>
            <a:r>
              <a:rPr lang="en-US" sz="3500" dirty="0">
                <a:solidFill>
                  <a:schemeClr val="bg1"/>
                </a:solidFill>
              </a:rPr>
              <a:t> </a:t>
            </a:r>
            <a:r>
              <a:rPr lang="en-US" sz="3500" dirty="0" err="1">
                <a:solidFill>
                  <a:schemeClr val="bg1"/>
                </a:solidFill>
              </a:rPr>
              <a:t>vào</a:t>
            </a:r>
            <a:r>
              <a:rPr lang="en-US" sz="3500" dirty="0">
                <a:solidFill>
                  <a:schemeClr val="bg1"/>
                </a:solidFill>
              </a:rPr>
              <a:t> </a:t>
            </a:r>
            <a:r>
              <a:rPr lang="en-US" sz="3500" dirty="0" err="1">
                <a:solidFill>
                  <a:schemeClr val="bg1"/>
                </a:solidFill>
              </a:rPr>
              <a:t>quyền</a:t>
            </a:r>
            <a:r>
              <a:rPr lang="en-US" sz="3500" dirty="0">
                <a:solidFill>
                  <a:schemeClr val="bg1"/>
                </a:solidFill>
              </a:rPr>
              <a:t> </a:t>
            </a:r>
            <a:r>
              <a:rPr lang="en-US" sz="3500" dirty="0" err="1">
                <a:solidFill>
                  <a:schemeClr val="bg1"/>
                </a:solidFill>
              </a:rPr>
              <a:t>năng</a:t>
            </a:r>
            <a:r>
              <a:rPr lang="en-US" sz="3500" dirty="0">
                <a:solidFill>
                  <a:schemeClr val="bg1"/>
                </a:solidFill>
              </a:rPr>
              <a:t> </a:t>
            </a:r>
            <a:r>
              <a:rPr lang="en-US" sz="3500" dirty="0" err="1">
                <a:solidFill>
                  <a:schemeClr val="bg1"/>
                </a:solidFill>
              </a:rPr>
              <a:t>của</a:t>
            </a:r>
            <a:r>
              <a:rPr lang="en-US" sz="3500" dirty="0">
                <a:solidFill>
                  <a:schemeClr val="bg1"/>
                </a:solidFill>
              </a:rPr>
              <a:t> </a:t>
            </a:r>
            <a:r>
              <a:rPr lang="en-US" sz="3500" dirty="0" err="1">
                <a:solidFill>
                  <a:schemeClr val="bg1"/>
                </a:solidFill>
              </a:rPr>
              <a:t>Chúa</a:t>
            </a:r>
            <a:r>
              <a:rPr lang="en-US" sz="3500" dirty="0">
                <a:solidFill>
                  <a:schemeClr val="bg1"/>
                </a:solidFill>
              </a:rPr>
              <a:t>, </a:t>
            </a:r>
            <a:r>
              <a:rPr lang="en-US" sz="3500" dirty="0" err="1">
                <a:solidFill>
                  <a:schemeClr val="bg1"/>
                </a:solidFill>
              </a:rPr>
              <a:t>chúng</a:t>
            </a:r>
            <a:r>
              <a:rPr lang="en-US" sz="3500" dirty="0">
                <a:solidFill>
                  <a:schemeClr val="bg1"/>
                </a:solidFill>
              </a:rPr>
              <a:t> ta </a:t>
            </a:r>
            <a:r>
              <a:rPr lang="en-US" sz="3500" dirty="0" err="1">
                <a:solidFill>
                  <a:schemeClr val="bg1"/>
                </a:solidFill>
              </a:rPr>
              <a:t>cùng</a:t>
            </a:r>
            <a:r>
              <a:rPr lang="en-US" sz="3500" dirty="0">
                <a:solidFill>
                  <a:schemeClr val="bg1"/>
                </a:solidFill>
              </a:rPr>
              <a:t> </a:t>
            </a:r>
            <a:r>
              <a:rPr lang="en-US" sz="3500" dirty="0" err="1">
                <a:solidFill>
                  <a:schemeClr val="bg1"/>
                </a:solidFill>
              </a:rPr>
              <a:t>dâng</a:t>
            </a:r>
            <a:r>
              <a:rPr lang="en-US" sz="3500" dirty="0">
                <a:solidFill>
                  <a:schemeClr val="bg1"/>
                </a:solidFill>
              </a:rPr>
              <a:t> </a:t>
            </a:r>
            <a:r>
              <a:rPr lang="en-US" sz="3500" dirty="0" err="1">
                <a:solidFill>
                  <a:schemeClr val="bg1"/>
                </a:solidFill>
              </a:rPr>
              <a:t>lời</a:t>
            </a:r>
            <a:r>
              <a:rPr lang="en-US" sz="3500" dirty="0">
                <a:solidFill>
                  <a:schemeClr val="bg1"/>
                </a:solidFill>
              </a:rPr>
              <a:t> </a:t>
            </a:r>
            <a:r>
              <a:rPr lang="en-US" sz="3500" dirty="0" err="1">
                <a:solidFill>
                  <a:schemeClr val="bg1"/>
                </a:solidFill>
              </a:rPr>
              <a:t>cầu</a:t>
            </a:r>
            <a:r>
              <a:rPr lang="en-US" sz="3500" dirty="0">
                <a:solidFill>
                  <a:schemeClr val="bg1"/>
                </a:solidFill>
              </a:rPr>
              <a:t> </a:t>
            </a:r>
            <a:r>
              <a:rPr lang="en-US" sz="3500" dirty="0" err="1">
                <a:solidFill>
                  <a:schemeClr val="bg1"/>
                </a:solidFill>
              </a:rPr>
              <a:t>xin</a:t>
            </a:r>
            <a:r>
              <a:rPr lang="en-US" sz="3500" dirty="0">
                <a:solidFill>
                  <a:schemeClr val="bg1"/>
                </a:solidFill>
              </a:rPr>
              <a:t>.</a:t>
            </a:r>
          </a:p>
        </p:txBody>
      </p:sp>
    </p:spTree>
    <p:extLst>
      <p:ext uri="{BB962C8B-B14F-4D97-AF65-F5344CB8AC3E}">
        <p14:creationId xmlns:p14="http://schemas.microsoft.com/office/powerpoint/2010/main" val="39050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a:solidFill>
                  <a:srgbClr val="FFFF00"/>
                </a:solidFill>
                <a:effectLst/>
              </a:rPr>
              <a:t>Tk1:</a:t>
            </a:r>
            <a:r>
              <a:rPr lang="en-US" sz="5400" b="0">
                <a:solidFill>
                  <a:schemeClr val="bg1"/>
                </a:solidFill>
                <a:effectLst/>
              </a:rPr>
              <a:t> </a:t>
            </a:r>
            <a:r>
              <a:rPr lang="vi-VN" sz="5400">
                <a:solidFill>
                  <a:schemeClr val="bg1"/>
                </a:solidFill>
              </a:rPr>
              <a:t>Vui mừng khi người ta bảo tôi: ta về thăm nhà Cha chúng ta, một ngày trong nhà Cha dấu yêu, sướng vui thay hơn trăm ngày ở xa quê nhà</a:t>
            </a:r>
            <a:r>
              <a:rPr lang="en-US" sz="5400">
                <a:solidFill>
                  <a:schemeClr val="bg1"/>
                </a:solidFill>
              </a:rPr>
              <a:t>.</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Tiến Dâng Của Lễ</a:t>
            </a:r>
            <a:br>
              <a:rPr lang="en-US" sz="4000">
                <a:solidFill>
                  <a:srgbClr val="FFFF00"/>
                </a:solidFill>
              </a:rPr>
            </a:br>
            <a:r>
              <a:rPr lang="en-US" sz="4000" i="1">
                <a:solidFill>
                  <a:schemeClr val="bg1"/>
                </a:solidFill>
              </a:rPr>
              <a:t>Đinh Công Huỳnh</a:t>
            </a:r>
          </a:p>
        </p:txBody>
      </p:sp>
    </p:spTree>
    <p:extLst>
      <p:ext uri="{BB962C8B-B14F-4D97-AF65-F5344CB8AC3E}">
        <p14:creationId xmlns:p14="http://schemas.microsoft.com/office/powerpoint/2010/main" val="2657155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Tk1:</a:t>
            </a:r>
            <a:r>
              <a:rPr lang="en-US" sz="6000" b="0">
                <a:solidFill>
                  <a:schemeClr val="bg1"/>
                </a:solidFill>
                <a:effectLst/>
              </a:rPr>
              <a:t> </a:t>
            </a:r>
            <a:r>
              <a:rPr lang="vi-VN" sz="6000" b="0">
                <a:solidFill>
                  <a:schemeClr val="bg1"/>
                </a:solidFill>
                <a:effectLst/>
              </a:rPr>
              <a:t>Dâng tiến Cha lễ vật đây bánh rượu tình yêu nồng thắm. Dâng tiến Cha lao nhọc tháng ngày góp công đầy tâm.</a:t>
            </a:r>
            <a:endParaRPr lang="en-US" sz="6000" b="0">
              <a:solidFill>
                <a:schemeClr val="bg1"/>
              </a:solidFill>
              <a:effectLst/>
            </a:endParaRPr>
          </a:p>
        </p:txBody>
      </p:sp>
    </p:spTree>
    <p:extLst>
      <p:ext uri="{BB962C8B-B14F-4D97-AF65-F5344CB8AC3E}">
        <p14:creationId xmlns:p14="http://schemas.microsoft.com/office/powerpoint/2010/main" val="124189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Tk2:</a:t>
            </a:r>
            <a:r>
              <a:rPr lang="en-US" sz="6000" b="0">
                <a:solidFill>
                  <a:schemeClr val="bg1"/>
                </a:solidFill>
                <a:effectLst/>
              </a:rPr>
              <a:t> </a:t>
            </a:r>
            <a:r>
              <a:rPr lang="vi-VN" sz="6000" b="0">
                <a:solidFill>
                  <a:schemeClr val="bg1"/>
                </a:solidFill>
                <a:effectLst/>
              </a:rPr>
              <a:t>Dâng tiến Cha hoa màu nơi cánh đồng đoàn con gặt hái. Hoa trái thơm dâng Ngài với trọn trái tim nồng say.</a:t>
            </a:r>
            <a:endParaRPr lang="en-US" sz="60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Tk3:</a:t>
            </a:r>
            <a:r>
              <a:rPr lang="en-US" sz="6000" b="0">
                <a:solidFill>
                  <a:schemeClr val="bg1"/>
                </a:solidFill>
                <a:effectLst/>
              </a:rPr>
              <a:t> </a:t>
            </a:r>
            <a:r>
              <a:rPr lang="vi-VN" sz="6000" b="0">
                <a:solidFill>
                  <a:schemeClr val="bg1"/>
                </a:solidFill>
                <a:effectLst/>
              </a:rPr>
              <a:t>Dâng tiến Cha xuân hồng hương ngát nồng mộng mơ cuộc sống. Đây tấm thân linh hồn bé nhỏ tiến dâng thành tâm.</a:t>
            </a:r>
            <a:endParaRPr lang="en-US" sz="60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504756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Tk4:</a:t>
            </a:r>
            <a:r>
              <a:rPr lang="en-US" sz="6000" b="0">
                <a:solidFill>
                  <a:schemeClr val="bg1"/>
                </a:solidFill>
                <a:effectLst/>
              </a:rPr>
              <a:t> </a:t>
            </a:r>
            <a:r>
              <a:rPr lang="vi-VN" sz="6000" b="0">
                <a:solidFill>
                  <a:schemeClr val="bg1"/>
                </a:solidFill>
                <a:effectLst/>
              </a:rPr>
              <a:t>Dâng Chúa bao u buồn bao thất vọng sầu vương nặng trĩu. Xin tiến dâng trọn tình để đẹp lễ dâng tình yêu.</a:t>
            </a:r>
            <a:endParaRPr lang="en-US" sz="6000"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135661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a:solidFill>
                  <a:srgbClr val="FFFF00"/>
                </a:solidFill>
                <a:effectLst/>
              </a:rPr>
              <a:t>Đk:</a:t>
            </a:r>
            <a:r>
              <a:rPr lang="en-US" sz="6000" b="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vi-VN" sz="6600" b="0" dirty="0">
                <a:solidFill>
                  <a:srgbClr val="FFFF00"/>
                </a:solidFill>
                <a:effectLst/>
              </a:rPr>
              <a:t>Sao Lại Sợ Hãi</a:t>
            </a:r>
            <a:r>
              <a:rPr lang="en-US" sz="6600" b="0" dirty="0">
                <a:solidFill>
                  <a:srgbClr val="FFFF00"/>
                </a:solidFill>
                <a:effectLst/>
              </a:rPr>
              <a:t/>
            </a:r>
            <a:br>
              <a:rPr lang="en-US" sz="6600" b="0" dirty="0">
                <a:solidFill>
                  <a:srgbClr val="FFFF00"/>
                </a:solidFill>
                <a:effectLst/>
              </a:rPr>
            </a:br>
            <a:r>
              <a:rPr lang="vi-VN" sz="3600" b="0" i="1" dirty="0">
                <a:solidFill>
                  <a:schemeClr val="bg1"/>
                </a:solidFill>
                <a:effectLst/>
              </a:rPr>
              <a:t>Huỳnh Minh Kỳ </a:t>
            </a:r>
            <a:br>
              <a:rPr lang="vi-VN" sz="3600" b="0" i="1" dirty="0">
                <a:solidFill>
                  <a:schemeClr val="bg1"/>
                </a:solidFill>
                <a:effectLst/>
              </a:rPr>
            </a:br>
            <a:r>
              <a:rPr lang="vi-VN" sz="3600" b="0" i="1" dirty="0">
                <a:solidFill>
                  <a:schemeClr val="bg1"/>
                </a:solidFill>
                <a:effectLst/>
              </a:rPr>
              <a:t>Đinh Công Huỳnh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a:solidFill>
                  <a:srgbClr val="FFFF00"/>
                </a:solidFill>
                <a:effectLst/>
              </a:rPr>
              <a:t>Tk1:</a:t>
            </a:r>
            <a:r>
              <a:rPr lang="en-US" sz="3600" b="0" dirty="0">
                <a:solidFill>
                  <a:schemeClr val="bg1"/>
                </a:solidFill>
                <a:effectLst/>
              </a:rPr>
              <a:t> </a:t>
            </a:r>
            <a:r>
              <a:rPr lang="vi-VN" sz="3600" dirty="0">
                <a:solidFill>
                  <a:schemeClr val="bg1"/>
                </a:solidFill>
              </a:rPr>
              <a:t>Biển sóng thét gào giữa ba đào cơn bão lớn. Từng lớp dâng trào nước xô vào giữa muôn trùng. Người ở nơi nào để con thuyền đang chết đắm? Chúa ơi, chỗi dậy đe sóng biển: "Hãy lặng đi". Chợt gió bỗng ngừng biển im lặng trong giây lát. Vì sóng run sợ trước uy quyền Chúa đất trời. Thuyền lướt ba đào đến bến bờ xuôi theo gió. Dẫu cho gió mạnh hay bão bùng lòng đừng lo.</a:t>
            </a:r>
            <a:endParaRPr lang="en-US" sz="3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vi-VN" sz="5100" dirty="0">
                <a:solidFill>
                  <a:schemeClr val="bg1"/>
                </a:solidFill>
              </a:rPr>
              <a:t>Này con đức tin con đâu? Này con đức tin con đâu? Cớ sao sợ hãi khi gặp cơn giông tố. Dù có bão giông cuồng phong này con chớ lo sợ chi, bởi Ta hằng mãi luôn ủ ấp đời con.</a:t>
            </a:r>
            <a:endParaRPr lang="en-US" sz="51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a:solidFill>
                  <a:srgbClr val="FFFF00"/>
                </a:solidFill>
                <a:effectLst/>
              </a:rPr>
              <a:t>Tk2:</a:t>
            </a:r>
            <a:r>
              <a:rPr lang="en-US" sz="3600" b="0" dirty="0">
                <a:solidFill>
                  <a:schemeClr val="bg1"/>
                </a:solidFill>
                <a:effectLst/>
              </a:rPr>
              <a:t> </a:t>
            </a:r>
            <a:r>
              <a:rPr lang="vi-VN" sz="3600" dirty="0">
                <a:solidFill>
                  <a:schemeClr val="bg1"/>
                </a:solidFill>
              </a:rPr>
              <a:t>Cuộc sống gian trần lắm thăng trầm như con sóng. Người thế tranh giành những hơn thiệt sống nhỏ mọn. Tìm kiếm danh lợi giữa chợ đời bao tranh chấp. Khuấy lên trong lòng bao oán thù và hờn căm. Nhìn sóng trong lòng giúp ta nhận ra lẽ sống. Để sóng mỗi ngày uốn tâm hồn sống tốt hơn. Đời sống gian trần sẽ mãi còn bao con sóng. Hãy luôn vững lòng nơi Chúa là nguồn cậy trông.</a:t>
            </a:r>
            <a:endParaRPr lang="en-US" sz="3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vi-VN" sz="5100" dirty="0">
                <a:solidFill>
                  <a:schemeClr val="bg1"/>
                </a:solidFill>
              </a:rPr>
              <a:t>Này con đức tin con đâu? Này con đức tin con đâu? Cớ sao sợ hãi khi gặp cơn giông tố. Dù có bão giông cuồng phong này con chớ lo sợ chi, bởi Ta hằng mãi luôn ủ ấp đời con.</a:t>
            </a:r>
            <a:endParaRPr lang="en-US" sz="5100" b="0" dirty="0">
              <a:solidFill>
                <a:schemeClr val="bg1"/>
              </a:solidFill>
              <a:effectLst/>
            </a:endParaRPr>
          </a:p>
        </p:txBody>
      </p:sp>
    </p:spTree>
    <p:extLst>
      <p:ext uri="{BB962C8B-B14F-4D97-AF65-F5344CB8AC3E}">
        <p14:creationId xmlns:p14="http://schemas.microsoft.com/office/powerpoint/2010/main" val="461679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a:solidFill>
                  <a:srgbClr val="FFFF00"/>
                </a:solidFill>
                <a:effectLst/>
              </a:rPr>
              <a:t>Tk3:</a:t>
            </a:r>
            <a:r>
              <a:rPr lang="en-US" sz="3600" b="0" dirty="0">
                <a:solidFill>
                  <a:schemeClr val="bg1"/>
                </a:solidFill>
                <a:effectLst/>
              </a:rPr>
              <a:t> </a:t>
            </a:r>
            <a:r>
              <a:rPr lang="vi-VN" sz="3600" dirty="0">
                <a:solidFill>
                  <a:schemeClr val="bg1"/>
                </a:solidFill>
              </a:rPr>
              <a:t>Nguyện Chúa giúp con giữ vững niềm tin nơi Chúa. Dù đã bao lần giữa gian trần trót lỗi phạm. Cuộc sống chơi vơi giữa biển đời bao sóng gió. Chúa ơi, dắt dìu con thoát khỏi mọi sự dữ. Lòng mến chân thành phó dâng trọn trong tay Chúa. Nhiều nỗi đau thương tiếp lắng lo với khó khăn. Tìm đến bên Ngài với tấm lòng tin tuyệt đối. Khấn xin ơn Ngài cho cõi lòng được bình an.</a:t>
            </a:r>
            <a:endParaRPr lang="en-US" sz="3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vi-VN" sz="5100" dirty="0">
                <a:solidFill>
                  <a:schemeClr val="bg1"/>
                </a:solidFill>
              </a:rPr>
              <a:t>Này con đức tin con đâu? Này con đức tin con đâu? Cớ sao sợ hãi khi gặp cơn giông tố. Dù có bão giông cuồng phong này con chớ lo sợ chi, bởi Ta hằng mãi luôn ủ ấp đời con.</a:t>
            </a:r>
            <a:endParaRPr lang="en-US" sz="5100" b="0" dirty="0">
              <a:solidFill>
                <a:schemeClr val="bg1"/>
              </a:solidFill>
              <a:effectLst/>
            </a:endParaRPr>
          </a:p>
        </p:txBody>
      </p:sp>
    </p:spTree>
    <p:extLst>
      <p:ext uri="{BB962C8B-B14F-4D97-AF65-F5344CB8AC3E}">
        <p14:creationId xmlns:p14="http://schemas.microsoft.com/office/powerpoint/2010/main" val="1179702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a:t>
            </a:r>
            <a:r>
              <a:rPr lang="en-US" sz="4800" b="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vi-VN" sz="5400" dirty="0">
                <a:solidFill>
                  <a:srgbClr val="FFFF00"/>
                </a:solidFill>
              </a:rPr>
              <a:t>Tôn Vương Thánh Tâm </a:t>
            </a:r>
            <a:r>
              <a:rPr lang="en-US" sz="8000" b="0" dirty="0">
                <a:solidFill>
                  <a:srgbClr val="FFFF00"/>
                </a:solidFill>
                <a:effectLst/>
              </a:rPr>
              <a:t/>
            </a:r>
            <a:br>
              <a:rPr lang="en-US" sz="8000" b="0" dirty="0">
                <a:solidFill>
                  <a:srgbClr val="FFFF00"/>
                </a:solidFill>
                <a:effectLst/>
              </a:rPr>
            </a:br>
            <a:r>
              <a:rPr lang="vi-VN" sz="4800" i="1" dirty="0">
                <a:solidFill>
                  <a:schemeClr val="bg1"/>
                </a:solidFill>
              </a:rPr>
              <a:t>Thiên Phước</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vi-VN" sz="5400" dirty="0">
                <a:solidFill>
                  <a:schemeClr val="bg1"/>
                </a:solidFill>
              </a:rPr>
              <a:t>Lạy Trái Tim Chúa Giêsu là Vua cai trị mọi loài. Xin Trái tim Chúa làm Vua cai trị lòng con suốt đời. (2 lần).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Tk2:</a:t>
            </a:r>
            <a:r>
              <a:rPr lang="en-US" sz="5400" b="0">
                <a:solidFill>
                  <a:schemeClr val="bg1"/>
                </a:solidFill>
                <a:effectLst/>
              </a:rPr>
              <a:t> </a:t>
            </a:r>
            <a:r>
              <a:rPr lang="vi-VN" sz="5400">
                <a:solidFill>
                  <a:schemeClr val="bg1"/>
                </a:solidFill>
              </a:rPr>
              <a:t>Như ngày nào đoàn dân Chúa xưa, băng rừng sâu vượt qua biển khơi, lên đường đi hành hương thánh đô, chúng ta đi, đi lên đền Chúa ta thân yêu.</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a:solidFill>
                  <a:srgbClr val="FFFF00"/>
                </a:solidFill>
                <a:effectLst/>
              </a:rPr>
              <a:t>Đk:</a:t>
            </a:r>
            <a:r>
              <a:rPr lang="en-US" sz="6000" b="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1886</Words>
  <Application>Microsoft Office PowerPoint</Application>
  <PresentationFormat>On-screen Show (16:9)</PresentationFormat>
  <Paragraphs>80</Paragraphs>
  <Slides>73</Slides>
  <Notes>0</Notes>
  <HiddenSlides>0</HiddenSlides>
  <MMClips>0</MMClips>
  <ScaleCrop>false</ScaleCrop>
  <HeadingPairs>
    <vt:vector size="4" baseType="variant">
      <vt:variant>
        <vt:lpstr>Theme</vt:lpstr>
      </vt:variant>
      <vt:variant>
        <vt:i4>11</vt:i4>
      </vt:variant>
      <vt:variant>
        <vt:lpstr>Slide Titles</vt:lpstr>
      </vt:variant>
      <vt:variant>
        <vt:i4>73</vt:i4>
      </vt:variant>
    </vt:vector>
  </HeadingPairs>
  <TitlesOfParts>
    <vt:vector size="84" baseType="lpstr">
      <vt:lpstr>Office Theme</vt:lpstr>
      <vt:lpstr>36_Default Design</vt:lpstr>
      <vt:lpstr>10_Office Theme</vt:lpstr>
      <vt:lpstr>37_Default Design</vt:lpstr>
      <vt:lpstr>1_Office Theme</vt:lpstr>
      <vt:lpstr>3_Office Theme</vt:lpstr>
      <vt:lpstr>4_Office Theme</vt:lpstr>
      <vt:lpstr>2_Office Theme</vt:lpstr>
      <vt:lpstr>6_Office Theme</vt:lpstr>
      <vt:lpstr>9_Office Theme</vt:lpstr>
      <vt:lpstr>5_Office Theme</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PowerPoint Presentation</vt:lpstr>
      <vt:lpstr> </vt:lpstr>
      <vt:lpstr> </vt:lpstr>
      <vt:lpstr> </vt:lpstr>
      <vt:lpstr> </vt:lpstr>
      <vt:lpstr> </vt:lpstr>
      <vt:lpstr> </vt:lpstr>
      <vt:lpstr> </vt:lpstr>
      <vt:lpstr> </vt:lpstr>
      <vt:lpstr>PowerPoint Presentation</vt:lpstr>
      <vt:lpstr>PowerPoint Presentation</vt:lpstr>
      <vt:lpstr>THÁNH VỊNH 106 CHÚA NHẬT XII THƯỜNG NIÊN NĂM B  LM KIM LONG 03 CÂU</vt:lpstr>
      <vt:lpstr>Đk: Hãy tạ ơn Chúa vì Chúa nhân từ, ngàn đời Chúa vẫn trọn tình thương.</vt:lpstr>
      <vt:lpstr>Tk1: Hết những ai xuôi ngược vượt biển buôn cùng bán, vượt triều sóng lèo lái con tàu, bao lần nhìn tận tường việc của Chúa, là bao uy công giữa biển khơi.</vt:lpstr>
      <vt:lpstr>Đk: Hãy tạ ơn Chúa vì Chúa nhân từ, ngàn đời Chúa vẫn trọn tình thương.</vt:lpstr>
      <vt:lpstr>Tk2: Chính Chúa đây ra lệnh bùng lên bao triều sóng, từng triều sóng xô lấp dập dồn, tung họ tận trời rồi dìm vực thẳm, họ lâm nguy như sắp mạng vong.</vt:lpstr>
      <vt:lpstr>Đk: Hãy tạ ơn Chúa vì Chúa nhân từ, ngàn đời Chúa vẫn trọn tình thương.</vt:lpstr>
      <vt:lpstr>Tk3: Chính lúc lâm cơ cùng họ nhớ kêu cầu Chúa, Ngài giựt thoát khởi cơn hiểm nghèo. Tay Ngài truyền dừng lại trận bão táp, truyền cho bao con sóng lặng im.</vt:lpstr>
      <vt:lpstr>Đk: Hãy tạ ơn Chúa vì Chúa nhân từ, ngàn đời Chúa vẫn trọn tình thương.</vt:lpstr>
      <vt:lpstr>Tk4: Sóng nước nay im lặng, họ sướng vui mừng rỡ, và Ngài dẫn về bến trông chờ. Nay họ hiệp lời cảm tạ Thiên Chúa, vì tình thương, vì những kỳ công. </vt:lpstr>
      <vt:lpstr>Đk: Hãy tạ ơn Chúa vì Chúa nhân từ, ngàn đời Chúa vẫn trọn tình thương.</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PowerPoint Presentation</vt:lpstr>
      <vt:lpstr>Ca Nguyện Hiệp Lễ Sao Lại Sợ Hãi Huỳnh Minh Kỳ  Đinh Công Huỳnh</vt:lpstr>
      <vt:lpstr>Tk1: Biển sóng thét gào giữa ba đào cơn bão lớn. Từng lớp dâng trào nước xô vào giữa muôn trùng. Người ở nơi nào để con thuyền đang chết đắm? Chúa ơi, chỗi dậy đe sóng biển: "Hãy lặng đi". Chợt gió bỗng ngừng biển im lặng trong giây lát. Vì sóng run sợ trước uy quyền Chúa đất trời. Thuyền lướt ba đào đến bến bờ xuôi theo gió. Dẫu cho gió mạnh hay bão bùng lòng đừng lo.</vt:lpstr>
      <vt:lpstr>Đk: Này con đức tin con đâu? Này con đức tin con đâu? Cớ sao sợ hãi khi gặp cơn giông tố. Dù có bão giông cuồng phong này con chớ lo sợ chi, bởi Ta hằng mãi luôn ủ ấp đời con.</vt:lpstr>
      <vt:lpstr>Tk2: Cuộc sống gian trần lắm thăng trầm như con sóng. Người thế tranh giành những hơn thiệt sống nhỏ mọn. Tìm kiếm danh lợi giữa chợ đời bao tranh chấp. Khuấy lên trong lòng bao oán thù và hờn căm. Nhìn sóng trong lòng giúp ta nhận ra lẽ sống. Để sóng mỗi ngày uốn tâm hồn sống tốt hơn. Đời sống gian trần sẽ mãi còn bao con sóng. Hãy luôn vững lòng nơi Chúa là nguồn cậy trông.</vt:lpstr>
      <vt:lpstr>Đk: Này con đức tin con đâu? Này con đức tin con đâu? Cớ sao sợ hãi khi gặp cơn giông tố. Dù có bão giông cuồng phong này con chớ lo sợ chi, bởi Ta hằng mãi luôn ủ ấp đời con.</vt:lpstr>
      <vt:lpstr>Tk3: Nguyện Chúa giúp con giữ vững niềm tin nơi Chúa. Dù đã bao lần giữa gian trần trót lỗi phạm. Cuộc sống chơi vơi giữa biển đời bao sóng gió. Chúa ơi, dắt dìu con thoát khỏi mọi sự dữ. Lòng mến chân thành phó dâng trọn trong tay Chúa. Nhiều nỗi đau thương tiếp lắng lo với khó khăn. Tìm đến bên Ngài với tấm lòng tin tuyệt đối. Khấn xin ơn Ngài cho cõi lòng được bình an.</vt:lpstr>
      <vt:lpstr>Đk: Này con đức tin con đâu? Này con đức tin con đâu? Cớ sao sợ hãi khi gặp cơn giông tố. Dù có bão giông cuồng phong này con chớ lo sợ chi, bởi Ta hằng mãi luôn ủ ấp đời con.</vt:lpstr>
      <vt:lpstr>PowerPoint Presentation</vt:lpstr>
      <vt:lpstr>PowerPoint Presentation</vt:lpstr>
      <vt:lpstr>Ca Kết Lễ Tôn Vương Thánh Tâm  Thiên Phước</vt:lpstr>
      <vt:lpstr>Tk1: Lạy Trái Tim Chúa Giêsu là Vua cai trị mọi loài. Xin Trái tim Chúa làm Vua cai trị lòng con suốt đời. (2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27</cp:revision>
  <dcterms:created xsi:type="dcterms:W3CDTF">2023-05-21T07:25:42Z</dcterms:created>
  <dcterms:modified xsi:type="dcterms:W3CDTF">2024-06-20T21:38:50Z</dcterms:modified>
</cp:coreProperties>
</file>