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Lst>
  <p:sldIdLst>
    <p:sldId id="692" r:id="rId12"/>
    <p:sldId id="693" r:id="rId13"/>
    <p:sldId id="376" r:id="rId14"/>
    <p:sldId id="669" r:id="rId15"/>
    <p:sldId id="670" r:id="rId16"/>
    <p:sldId id="671" r:id="rId17"/>
    <p:sldId id="553" r:id="rId18"/>
    <p:sldId id="585" r:id="rId19"/>
    <p:sldId id="691" r:id="rId20"/>
    <p:sldId id="690" r:id="rId21"/>
    <p:sldId id="617" r:id="rId22"/>
    <p:sldId id="672" r:id="rId23"/>
    <p:sldId id="694" r:id="rId24"/>
    <p:sldId id="695" r:id="rId25"/>
    <p:sldId id="696" r:id="rId26"/>
    <p:sldId id="697" r:id="rId27"/>
    <p:sldId id="698" r:id="rId28"/>
    <p:sldId id="699" r:id="rId29"/>
    <p:sldId id="700" r:id="rId30"/>
    <p:sldId id="385" r:id="rId31"/>
    <p:sldId id="393" r:id="rId32"/>
    <p:sldId id="394" r:id="rId33"/>
    <p:sldId id="395" r:id="rId34"/>
    <p:sldId id="396" r:id="rId35"/>
    <p:sldId id="397" r:id="rId36"/>
    <p:sldId id="398" r:id="rId37"/>
    <p:sldId id="399" r:id="rId38"/>
    <p:sldId id="647" r:id="rId39"/>
    <p:sldId id="649" r:id="rId40"/>
    <p:sldId id="657" r:id="rId41"/>
    <p:sldId id="658" r:id="rId42"/>
    <p:sldId id="659" r:id="rId43"/>
    <p:sldId id="660" r:id="rId44"/>
    <p:sldId id="661" r:id="rId45"/>
    <p:sldId id="662" r:id="rId46"/>
    <p:sldId id="663" r:id="rId47"/>
    <p:sldId id="664" r:id="rId48"/>
    <p:sldId id="665" r:id="rId49"/>
    <p:sldId id="666" r:id="rId50"/>
    <p:sldId id="653" r:id="rId51"/>
    <p:sldId id="668" r:id="rId52"/>
    <p:sldId id="64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685" r:id="rId70"/>
    <p:sldId id="559" r:id="rId71"/>
    <p:sldId id="684" r:id="rId72"/>
    <p:sldId id="561" r:id="rId73"/>
    <p:sldId id="630" r:id="rId74"/>
    <p:sldId id="686" r:id="rId75"/>
    <p:sldId id="276" r:id="rId76"/>
    <p:sldId id="650" r:id="rId77"/>
    <p:sldId id="277" r:id="rId78"/>
    <p:sldId id="279" r:id="rId79"/>
    <p:sldId id="278" r:id="rId80"/>
    <p:sldId id="675" r:id="rId81"/>
    <p:sldId id="687" r:id="rId82"/>
    <p:sldId id="290" r:id="rId83"/>
    <p:sldId id="676" r:id="rId84"/>
    <p:sldId id="291" r:id="rId85"/>
    <p:sldId id="677" r:id="rId86"/>
    <p:sldId id="679" r:id="rId87"/>
    <p:sldId id="678" r:id="rId88"/>
    <p:sldId id="688" r:id="rId89"/>
    <p:sldId id="689" r:id="rId90"/>
    <p:sldId id="292" r:id="rId91"/>
    <p:sldId id="651" r:id="rId92"/>
    <p:sldId id="293" r:id="rId93"/>
    <p:sldId id="563" r:id="rId94"/>
    <p:sldId id="564" r:id="rId95"/>
    <p:sldId id="634" r:id="rId96"/>
    <p:sldId id="680" r:id="rId97"/>
    <p:sldId id="682" r:id="rId98"/>
    <p:sldId id="674"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913" autoAdjust="0"/>
    <p:restoredTop sz="94729"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91983" y="364885"/>
            <a:ext cx="5560034" cy="1292464"/>
          </a:xfrm>
          <a:prstGeom prst="rect">
            <a:avLst/>
          </a:prstGeom>
        </p:spPr>
      </p:pic>
      <p:sp>
        <p:nvSpPr>
          <p:cNvPr id="2" name="Title 1"/>
          <p:cNvSpPr>
            <a:spLocks noGrp="1"/>
          </p:cNvSpPr>
          <p:nvPr>
            <p:ph type="title"/>
          </p:nvPr>
        </p:nvSpPr>
        <p:spPr>
          <a:xfrm>
            <a:off x="2247900" y="555650"/>
            <a:ext cx="4648200" cy="914399"/>
          </a:xfrm>
        </p:spPr>
        <p:txBody>
          <a:bodyPr>
            <a:noAutofit/>
          </a:bodyPr>
          <a:lstStyle/>
          <a:p>
            <a:r>
              <a:rPr lang="en-US" sz="2000" dirty="0">
                <a:solidFill>
                  <a:srgbClr val="FFFF00"/>
                </a:solidFill>
              </a:rPr>
              <a:t>CA ĐOÀN THÁNH GIOAN TẨY GIẢ </a:t>
            </a:r>
            <a:br>
              <a:rPr lang="en-US" sz="2000" dirty="0">
                <a:solidFill>
                  <a:srgbClr val="FFFF00"/>
                </a:solidFill>
              </a:rPr>
            </a:br>
            <a:r>
              <a:rPr lang="en-US" sz="2000" dirty="0">
                <a:solidFill>
                  <a:srgbClr val="FFFF00"/>
                </a:solidFill>
              </a:rPr>
              <a:t>GIÁO XỨ THIÊN ÂN</a:t>
            </a:r>
          </a:p>
        </p:txBody>
      </p:sp>
      <p:sp>
        <p:nvSpPr>
          <p:cNvPr id="3" name="Content Placeholder 2"/>
          <p:cNvSpPr>
            <a:spLocks noGrp="1"/>
          </p:cNvSpPr>
          <p:nvPr>
            <p:ph idx="1"/>
          </p:nvPr>
        </p:nvSpPr>
        <p:spPr>
          <a:xfrm>
            <a:off x="457200" y="1657349"/>
            <a:ext cx="8229600" cy="2937273"/>
          </a:xfrm>
        </p:spPr>
        <p:txBody>
          <a:bodyPr>
            <a:normAutofit/>
          </a:bodyPr>
          <a:lstStyle/>
          <a:p>
            <a:pPr marL="0" indent="0" algn="ctr">
              <a:buNone/>
            </a:pPr>
            <a:r>
              <a:rPr lang="en-US" sz="5400" dirty="0">
                <a:solidFill>
                  <a:srgbClr val="FFFF00"/>
                </a:solidFill>
              </a:rPr>
              <a:t>CHÚA NHẬT XX THƯỜNG NIÊN NĂM B </a:t>
            </a:r>
          </a:p>
        </p:txBody>
      </p:sp>
    </p:spTree>
    <p:extLst>
      <p:ext uri="{BB962C8B-B14F-4D97-AF65-F5344CB8AC3E}">
        <p14:creationId xmlns:p14="http://schemas.microsoft.com/office/powerpoint/2010/main" val="258048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499"/>
          </a:xfrm>
        </p:spPr>
        <p:txBody>
          <a:bodyPr>
            <a:noAutofit/>
          </a:bodyPr>
          <a:lstStyle/>
          <a:p>
            <a:pPr marL="0" indent="0" algn="just">
              <a:buNone/>
            </a:pPr>
            <a:r>
              <a:rPr lang="en-US" sz="4800" u="sng" dirty="0">
                <a:solidFill>
                  <a:srgbClr val="FFFF00"/>
                </a:solidFill>
              </a:rPr>
              <a:t>TK2:</a:t>
            </a:r>
            <a:r>
              <a:rPr lang="en-US" sz="4800" dirty="0">
                <a:solidFill>
                  <a:srgbClr val="FFFF00"/>
                </a:solidFill>
              </a:rPr>
              <a:t> </a:t>
            </a:r>
            <a:r>
              <a:rPr lang="vi-VN" sz="4800" dirty="0">
                <a:solidFill>
                  <a:schemeClr val="bg1"/>
                </a:solidFill>
              </a:rPr>
              <a:t>Này tình yêu Chúa qua năm dài tháng rộng. Theo con miệt mài từ muôn khắp nẻo đường. Yêu thương Chúa hằng gìn giữ con sớm hôm. Cho con mỗi ngày được gần Chúa trong nhà Ngài .</a:t>
            </a:r>
            <a:endParaRPr lang="en-US" sz="4800" dirty="0">
              <a:solidFill>
                <a:schemeClr val="bg1"/>
              </a:solidFill>
            </a:endParaRPr>
          </a:p>
        </p:txBody>
      </p:sp>
    </p:spTree>
    <p:extLst>
      <p:ext uri="{BB962C8B-B14F-4D97-AF65-F5344CB8AC3E}">
        <p14:creationId xmlns:p14="http://schemas.microsoft.com/office/powerpoint/2010/main" val="286198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err="1">
                <a:solidFill>
                  <a:srgbClr val="FFFF00"/>
                </a:solidFill>
                <a:latin typeface="+mj-lt"/>
              </a:rPr>
              <a:t>Đ</a:t>
            </a:r>
            <a:r>
              <a:rPr lang="en-US" sz="6000" b="0" u="sng" dirty="0" err="1">
                <a:solidFill>
                  <a:srgbClr val="FFFF00"/>
                </a:solidFill>
                <a:effectLst/>
                <a:latin typeface="+mj-lt"/>
              </a:rPr>
              <a:t>k</a:t>
            </a:r>
            <a:r>
              <a:rPr lang="vi-VN" sz="6000" b="0" u="sng" dirty="0">
                <a:solidFill>
                  <a:srgbClr val="FFFF00"/>
                </a:solidFill>
                <a:effectLst/>
                <a:latin typeface="+mj-lt"/>
              </a:rPr>
              <a:t>:</a:t>
            </a:r>
            <a:r>
              <a:rPr lang="vi-VN" sz="6000" dirty="0">
                <a:solidFill>
                  <a:schemeClr val="bg1"/>
                </a:solidFill>
                <a:latin typeface="+mj-lt"/>
              </a:rPr>
              <a:t>Về nhà Chúa ôi lòng đầy rộn rã . Cất câu ca con thấy lòng an hòa . Trong tình yêu của Thiên Chúa là cha . Con cảm tạ ôi tình Cha muôn vàn. </a:t>
            </a:r>
            <a:endParaRPr lang="vi-VN" sz="6000" b="0" dirty="0">
              <a:solidFill>
                <a:schemeClr val="bg1"/>
              </a:solidFill>
              <a:effectLst/>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0" y="0"/>
            <a:ext cx="9144000" cy="5143500"/>
          </a:xfrm>
        </p:spPr>
        <p:txBody>
          <a:bodyPr/>
          <a:lstStyle/>
          <a:p>
            <a:pPr marL="0" indent="0">
              <a:buNone/>
            </a:pPr>
            <a:endParaRPr lang="en-US" dirty="0">
              <a:solidFill>
                <a:srgbClr val="FFFF00"/>
              </a:solidFill>
            </a:endParaRPr>
          </a:p>
          <a:p>
            <a:pPr marL="0" indent="0">
              <a:buNone/>
            </a:pPr>
            <a:endParaRPr lang="en-US" dirty="0">
              <a:solidFill>
                <a:srgbClr val="FFFF00"/>
              </a:solidFill>
            </a:endParaRPr>
          </a:p>
          <a:p>
            <a:pPr marL="0" indent="0" algn="ctr">
              <a:buNone/>
            </a:pPr>
            <a:r>
              <a:rPr lang="en-US" sz="6600" i="1" dirty="0">
                <a:solidFill>
                  <a:srgbClr val="FFFF00"/>
                </a:solidFill>
              </a:rPr>
              <a:t>KINH VINH DANH</a:t>
            </a:r>
          </a:p>
          <a:p>
            <a:pPr marL="0" indent="0" algn="ctr">
              <a:buNone/>
            </a:pPr>
            <a:r>
              <a:rPr lang="en-US" sz="6600" i="1" dirty="0">
                <a:solidFill>
                  <a:srgbClr val="FFFF00"/>
                </a:solidFill>
              </a:rPr>
              <a:t>Ca </a:t>
            </a:r>
            <a:r>
              <a:rPr lang="en-US" sz="6600" i="1" dirty="0" err="1">
                <a:solidFill>
                  <a:srgbClr val="FFFF00"/>
                </a:solidFill>
              </a:rPr>
              <a:t>Lên</a:t>
            </a:r>
            <a:r>
              <a:rPr lang="en-US" sz="6600" i="1" dirty="0">
                <a:solidFill>
                  <a:srgbClr val="FFFF00"/>
                </a:solidFill>
              </a:rPr>
              <a:t> </a:t>
            </a:r>
            <a:r>
              <a:rPr lang="en-US" sz="6600" i="1" dirty="0" err="1">
                <a:solidFill>
                  <a:srgbClr val="FFFF00"/>
                </a:solidFill>
              </a:rPr>
              <a:t>Đi</a:t>
            </a:r>
            <a:r>
              <a:rPr lang="en-US" sz="6600" i="1" dirty="0">
                <a:solidFill>
                  <a:srgbClr val="FFFF00"/>
                </a:solidFill>
              </a:rPr>
              <a:t> 2</a:t>
            </a:r>
          </a:p>
          <a:p>
            <a:pPr marL="0" indent="0" algn="ctr">
              <a:buNone/>
            </a:pPr>
            <a:endParaRPr lang="en-US" sz="6600" i="1" dirty="0">
              <a:solidFill>
                <a:srgbClr val="FFFF00"/>
              </a:solidFill>
            </a:endParaRPr>
          </a:p>
          <a:p>
            <a:pPr marL="0" indent="0" algn="ctr">
              <a:buNone/>
            </a:pPr>
            <a:endParaRPr lang="en-US" sz="6600" dirty="0">
              <a:solidFill>
                <a:srgbClr val="FFFF00"/>
              </a:solidFill>
            </a:endParaRPr>
          </a:p>
        </p:txBody>
      </p:sp>
    </p:spTree>
    <p:extLst>
      <p:ext uri="{BB962C8B-B14F-4D97-AF65-F5344CB8AC3E}">
        <p14:creationId xmlns:p14="http://schemas.microsoft.com/office/powerpoint/2010/main" val="266866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500"/>
          </a:xfrm>
        </p:spPr>
        <p:txBody>
          <a:bodyPr/>
          <a:lstStyle/>
          <a:p>
            <a:pPr marL="0" indent="0" algn="just">
              <a:buNone/>
            </a:pPr>
            <a:r>
              <a:rPr lang="vi-VN" sz="6000" i="1" u="sng" dirty="0">
                <a:solidFill>
                  <a:srgbClr val="FFFF00"/>
                </a:solidFill>
              </a:rPr>
              <a:t>Chủ tế: </a:t>
            </a:r>
            <a:r>
              <a:rPr lang="vi-VN" sz="6000" i="1" dirty="0">
                <a:solidFill>
                  <a:srgbClr val="FFFF00"/>
                </a:solidFill>
              </a:rPr>
              <a:t>Vinh danh Thiên Chúa trên các tầng trời</a:t>
            </a:r>
            <a:r>
              <a:rPr lang="vi-VN" sz="6000" dirty="0">
                <a:solidFill>
                  <a:srgbClr val="FFFF00"/>
                </a:solidFill>
              </a:rPr>
              <a:t>. </a:t>
            </a:r>
            <a:r>
              <a:rPr lang="vi-VN" sz="6000" dirty="0">
                <a:solidFill>
                  <a:schemeClr val="bg1"/>
                </a:solidFill>
              </a:rPr>
              <a:t>Và bình an dưới thế, bình an dưới thế cho người thiện tâm. </a:t>
            </a:r>
          </a:p>
          <a:p>
            <a:endParaRPr lang="en-US" dirty="0"/>
          </a:p>
        </p:txBody>
      </p:sp>
    </p:spTree>
    <p:extLst>
      <p:ext uri="{BB962C8B-B14F-4D97-AF65-F5344CB8AC3E}">
        <p14:creationId xmlns:p14="http://schemas.microsoft.com/office/powerpoint/2010/main" val="238579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500"/>
          </a:xfrm>
        </p:spPr>
        <p:txBody>
          <a:bodyPr/>
          <a:lstStyle/>
          <a:p>
            <a:pPr marL="0" indent="0" algn="just">
              <a:buNone/>
            </a:pPr>
            <a:r>
              <a:rPr lang="en-US" sz="5400" dirty="0" err="1">
                <a:solidFill>
                  <a:schemeClr val="bg1"/>
                </a:solidFill>
              </a:rPr>
              <a:t>Chúng</a:t>
            </a:r>
            <a:r>
              <a:rPr lang="en-US" sz="5400" dirty="0">
                <a:solidFill>
                  <a:schemeClr val="bg1"/>
                </a:solidFill>
              </a:rPr>
              <a:t> con ca </a:t>
            </a:r>
            <a:r>
              <a:rPr lang="en-US" sz="5400" dirty="0" err="1">
                <a:solidFill>
                  <a:schemeClr val="bg1"/>
                </a:solidFill>
              </a:rPr>
              <a:t>ngợi</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Chúng</a:t>
            </a:r>
            <a:r>
              <a:rPr lang="en-US" sz="5400" dirty="0">
                <a:solidFill>
                  <a:schemeClr val="bg1"/>
                </a:solidFill>
              </a:rPr>
              <a:t> con </a:t>
            </a:r>
            <a:r>
              <a:rPr lang="en-US" sz="5400" dirty="0" err="1">
                <a:solidFill>
                  <a:schemeClr val="bg1"/>
                </a:solidFill>
              </a:rPr>
              <a:t>chúc</a:t>
            </a:r>
            <a:r>
              <a:rPr lang="en-US" sz="5400" dirty="0">
                <a:solidFill>
                  <a:schemeClr val="bg1"/>
                </a:solidFill>
              </a:rPr>
              <a:t> </a:t>
            </a:r>
            <a:r>
              <a:rPr lang="en-US" sz="5400" dirty="0" err="1">
                <a:solidFill>
                  <a:schemeClr val="bg1"/>
                </a:solidFill>
              </a:rPr>
              <a:t>tụng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Chúng</a:t>
            </a:r>
            <a:r>
              <a:rPr lang="en-US" sz="5400" dirty="0">
                <a:solidFill>
                  <a:schemeClr val="bg1"/>
                </a:solidFill>
              </a:rPr>
              <a:t> con </a:t>
            </a:r>
            <a:r>
              <a:rPr lang="en-US" sz="5400" dirty="0" err="1">
                <a:solidFill>
                  <a:schemeClr val="bg1"/>
                </a:solidFill>
              </a:rPr>
              <a:t>thờ</a:t>
            </a:r>
            <a:r>
              <a:rPr lang="en-US" sz="5400" dirty="0">
                <a:solidFill>
                  <a:schemeClr val="bg1"/>
                </a:solidFill>
              </a:rPr>
              <a:t> </a:t>
            </a:r>
            <a:r>
              <a:rPr lang="en-US" sz="5400" dirty="0" err="1">
                <a:solidFill>
                  <a:schemeClr val="bg1"/>
                </a:solidFill>
              </a:rPr>
              <a:t>lạy</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Chúng</a:t>
            </a:r>
            <a:r>
              <a:rPr lang="en-US" sz="5400" dirty="0">
                <a:solidFill>
                  <a:schemeClr val="bg1"/>
                </a:solidFill>
              </a:rPr>
              <a:t> con </a:t>
            </a:r>
            <a:r>
              <a:rPr lang="en-US" sz="5400" dirty="0" err="1">
                <a:solidFill>
                  <a:schemeClr val="bg1"/>
                </a:solidFill>
              </a:rPr>
              <a:t>tôn</a:t>
            </a:r>
            <a:r>
              <a:rPr lang="en-US" sz="5400" dirty="0">
                <a:solidFill>
                  <a:schemeClr val="bg1"/>
                </a:solidFill>
              </a:rPr>
              <a:t> </a:t>
            </a:r>
            <a:r>
              <a:rPr lang="en-US" sz="5400" dirty="0" err="1">
                <a:solidFill>
                  <a:schemeClr val="bg1"/>
                </a:solidFill>
              </a:rPr>
              <a:t>vinh</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Chúng</a:t>
            </a:r>
            <a:r>
              <a:rPr lang="en-US" sz="5400" dirty="0">
                <a:solidFill>
                  <a:schemeClr val="bg1"/>
                </a:solidFill>
              </a:rPr>
              <a:t> con </a:t>
            </a:r>
            <a:r>
              <a:rPr lang="en-US" sz="5400" dirty="0" err="1">
                <a:solidFill>
                  <a:schemeClr val="bg1"/>
                </a:solidFill>
              </a:rPr>
              <a:t>cảm</a:t>
            </a:r>
            <a:r>
              <a:rPr lang="en-US" sz="5400" dirty="0">
                <a:solidFill>
                  <a:schemeClr val="bg1"/>
                </a:solidFill>
              </a:rPr>
              <a:t> </a:t>
            </a:r>
            <a:r>
              <a:rPr lang="en-US" sz="5400" dirty="0" err="1">
                <a:solidFill>
                  <a:schemeClr val="bg1"/>
                </a:solidFill>
              </a:rPr>
              <a:t>tạ</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vinh</a:t>
            </a:r>
            <a:r>
              <a:rPr lang="en-US" sz="5400" dirty="0">
                <a:solidFill>
                  <a:schemeClr val="bg1"/>
                </a:solidFill>
              </a:rPr>
              <a:t> </a:t>
            </a:r>
            <a:r>
              <a:rPr lang="en-US" sz="5400" dirty="0" err="1">
                <a:solidFill>
                  <a:schemeClr val="bg1"/>
                </a:solidFill>
              </a:rPr>
              <a:t>quang</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cả</a:t>
            </a:r>
            <a:r>
              <a:rPr lang="en-US" sz="5400" dirty="0">
                <a:solidFill>
                  <a:schemeClr val="bg1"/>
                </a:solidFill>
              </a:rPr>
              <a:t> </a:t>
            </a:r>
            <a:r>
              <a:rPr lang="en-US" sz="5400" dirty="0" err="1">
                <a:solidFill>
                  <a:schemeClr val="bg1"/>
                </a:solidFill>
              </a:rPr>
              <a:t>Chúa</a:t>
            </a:r>
            <a:r>
              <a:rPr lang="en-US" sz="5400" dirty="0">
                <a:solidFill>
                  <a:schemeClr val="bg1"/>
                </a:solidFill>
              </a:rPr>
              <a:t>. </a:t>
            </a:r>
          </a:p>
          <a:p>
            <a:endParaRPr lang="en-US" dirty="0"/>
          </a:p>
        </p:txBody>
      </p:sp>
    </p:spTree>
    <p:extLst>
      <p:ext uri="{BB962C8B-B14F-4D97-AF65-F5344CB8AC3E}">
        <p14:creationId xmlns:p14="http://schemas.microsoft.com/office/powerpoint/2010/main" val="263900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499"/>
          </a:xfrm>
        </p:spPr>
        <p:txBody>
          <a:bodyPr>
            <a:normAutofit fontScale="92500"/>
          </a:bodyPr>
          <a:lstStyle/>
          <a:p>
            <a:pPr marL="0" indent="0" algn="just">
              <a:buNone/>
            </a:pPr>
            <a:r>
              <a:rPr lang="en-US" sz="6500" dirty="0" err="1">
                <a:solidFill>
                  <a:schemeClr val="bg1"/>
                </a:solidFill>
              </a:rPr>
              <a:t>Lạy</a:t>
            </a:r>
            <a:r>
              <a:rPr lang="en-US" sz="6500" dirty="0">
                <a:solidFill>
                  <a:schemeClr val="bg1"/>
                </a:solidFill>
              </a:rPr>
              <a:t> </a:t>
            </a:r>
            <a:r>
              <a:rPr lang="en-US" sz="6500" dirty="0" err="1">
                <a:solidFill>
                  <a:schemeClr val="bg1"/>
                </a:solidFill>
              </a:rPr>
              <a:t>Chúa</a:t>
            </a:r>
            <a:r>
              <a:rPr lang="en-US" sz="6500" dirty="0">
                <a:solidFill>
                  <a:schemeClr val="bg1"/>
                </a:solidFill>
              </a:rPr>
              <a:t> </a:t>
            </a:r>
            <a:r>
              <a:rPr lang="en-US" sz="6500" dirty="0" err="1">
                <a:solidFill>
                  <a:schemeClr val="bg1"/>
                </a:solidFill>
              </a:rPr>
              <a:t>là</a:t>
            </a:r>
            <a:r>
              <a:rPr lang="en-US" sz="6500" dirty="0">
                <a:solidFill>
                  <a:schemeClr val="bg1"/>
                </a:solidFill>
              </a:rPr>
              <a:t> </a:t>
            </a:r>
            <a:r>
              <a:rPr lang="en-US" sz="6500" dirty="0" err="1">
                <a:solidFill>
                  <a:schemeClr val="bg1"/>
                </a:solidFill>
              </a:rPr>
              <a:t>Thiên</a:t>
            </a:r>
            <a:r>
              <a:rPr lang="en-US" sz="6500" dirty="0">
                <a:solidFill>
                  <a:schemeClr val="bg1"/>
                </a:solidFill>
              </a:rPr>
              <a:t> </a:t>
            </a:r>
            <a:r>
              <a:rPr lang="en-US" sz="6500" dirty="0" err="1">
                <a:solidFill>
                  <a:schemeClr val="bg1"/>
                </a:solidFill>
              </a:rPr>
              <a:t>Chúa</a:t>
            </a:r>
            <a:r>
              <a:rPr lang="en-US" sz="6500" dirty="0">
                <a:solidFill>
                  <a:schemeClr val="bg1"/>
                </a:solidFill>
              </a:rPr>
              <a:t>, </a:t>
            </a:r>
            <a:r>
              <a:rPr lang="en-US" sz="6500" dirty="0" err="1">
                <a:solidFill>
                  <a:schemeClr val="bg1"/>
                </a:solidFill>
              </a:rPr>
              <a:t>là</a:t>
            </a:r>
            <a:r>
              <a:rPr lang="en-US" sz="6500" dirty="0">
                <a:solidFill>
                  <a:schemeClr val="bg1"/>
                </a:solidFill>
              </a:rPr>
              <a:t> </a:t>
            </a:r>
            <a:r>
              <a:rPr lang="en-US" sz="6500" dirty="0" err="1">
                <a:solidFill>
                  <a:schemeClr val="bg1"/>
                </a:solidFill>
              </a:rPr>
              <a:t>Vua</a:t>
            </a:r>
            <a:r>
              <a:rPr lang="en-US" sz="6500" dirty="0">
                <a:solidFill>
                  <a:schemeClr val="bg1"/>
                </a:solidFill>
              </a:rPr>
              <a:t> </a:t>
            </a:r>
            <a:r>
              <a:rPr lang="en-US" sz="6500" dirty="0" err="1">
                <a:solidFill>
                  <a:schemeClr val="bg1"/>
                </a:solidFill>
              </a:rPr>
              <a:t>trên</a:t>
            </a:r>
            <a:r>
              <a:rPr lang="en-US" sz="6500" dirty="0">
                <a:solidFill>
                  <a:schemeClr val="bg1"/>
                </a:solidFill>
              </a:rPr>
              <a:t> </a:t>
            </a:r>
            <a:r>
              <a:rPr lang="en-US" sz="6500" dirty="0" err="1">
                <a:solidFill>
                  <a:schemeClr val="bg1"/>
                </a:solidFill>
              </a:rPr>
              <a:t>trời</a:t>
            </a:r>
            <a:r>
              <a:rPr lang="en-US" sz="6500" dirty="0">
                <a:solidFill>
                  <a:schemeClr val="bg1"/>
                </a:solidFill>
              </a:rPr>
              <a:t>, </a:t>
            </a:r>
            <a:r>
              <a:rPr lang="en-US" sz="6500" dirty="0" err="1">
                <a:solidFill>
                  <a:schemeClr val="bg1"/>
                </a:solidFill>
              </a:rPr>
              <a:t>là</a:t>
            </a:r>
            <a:r>
              <a:rPr lang="en-US" sz="6500" dirty="0">
                <a:solidFill>
                  <a:schemeClr val="bg1"/>
                </a:solidFill>
              </a:rPr>
              <a:t> </a:t>
            </a:r>
            <a:r>
              <a:rPr lang="en-US" sz="6500" dirty="0" err="1">
                <a:solidFill>
                  <a:schemeClr val="bg1"/>
                </a:solidFill>
              </a:rPr>
              <a:t>Chúa</a:t>
            </a:r>
            <a:r>
              <a:rPr lang="en-US" sz="6500" dirty="0">
                <a:solidFill>
                  <a:schemeClr val="bg1"/>
                </a:solidFill>
              </a:rPr>
              <a:t> Cha </a:t>
            </a:r>
            <a:r>
              <a:rPr lang="en-US" sz="6500" dirty="0" err="1">
                <a:solidFill>
                  <a:schemeClr val="bg1"/>
                </a:solidFill>
              </a:rPr>
              <a:t>toàn</a:t>
            </a:r>
            <a:r>
              <a:rPr lang="en-US" sz="6500" dirty="0">
                <a:solidFill>
                  <a:schemeClr val="bg1"/>
                </a:solidFill>
              </a:rPr>
              <a:t> </a:t>
            </a:r>
            <a:r>
              <a:rPr lang="en-US" sz="6500" dirty="0" err="1">
                <a:solidFill>
                  <a:schemeClr val="bg1"/>
                </a:solidFill>
              </a:rPr>
              <a:t>năng</a:t>
            </a:r>
            <a:r>
              <a:rPr lang="en-US" sz="6500" dirty="0">
                <a:solidFill>
                  <a:schemeClr val="bg1"/>
                </a:solidFill>
              </a:rPr>
              <a:t>. </a:t>
            </a:r>
            <a:r>
              <a:rPr lang="en-US" sz="6500" dirty="0" err="1">
                <a:solidFill>
                  <a:schemeClr val="bg1"/>
                </a:solidFill>
              </a:rPr>
              <a:t>Lạy</a:t>
            </a:r>
            <a:r>
              <a:rPr lang="en-US" sz="6500" dirty="0">
                <a:solidFill>
                  <a:schemeClr val="bg1"/>
                </a:solidFill>
              </a:rPr>
              <a:t> Con </a:t>
            </a:r>
            <a:r>
              <a:rPr lang="en-US" sz="6500" dirty="0" err="1">
                <a:solidFill>
                  <a:schemeClr val="bg1"/>
                </a:solidFill>
              </a:rPr>
              <a:t>Một</a:t>
            </a:r>
            <a:r>
              <a:rPr lang="en-US" sz="6500" dirty="0">
                <a:solidFill>
                  <a:schemeClr val="bg1"/>
                </a:solidFill>
              </a:rPr>
              <a:t> </a:t>
            </a:r>
            <a:r>
              <a:rPr lang="en-US" sz="6500" dirty="0" err="1">
                <a:solidFill>
                  <a:schemeClr val="bg1"/>
                </a:solidFill>
              </a:rPr>
              <a:t>Thiên</a:t>
            </a:r>
            <a:r>
              <a:rPr lang="en-US" sz="6500" dirty="0">
                <a:solidFill>
                  <a:schemeClr val="bg1"/>
                </a:solidFill>
              </a:rPr>
              <a:t> </a:t>
            </a:r>
            <a:r>
              <a:rPr lang="en-US" sz="6500" dirty="0" err="1">
                <a:solidFill>
                  <a:schemeClr val="bg1"/>
                </a:solidFill>
              </a:rPr>
              <a:t>Chúa</a:t>
            </a:r>
            <a:r>
              <a:rPr lang="en-US" sz="6500" dirty="0">
                <a:solidFill>
                  <a:schemeClr val="bg1"/>
                </a:solidFill>
              </a:rPr>
              <a:t>, </a:t>
            </a:r>
            <a:r>
              <a:rPr lang="en-US" sz="6500" dirty="0" err="1">
                <a:solidFill>
                  <a:srgbClr val="FFFF00"/>
                </a:solidFill>
              </a:rPr>
              <a:t>Chúa</a:t>
            </a:r>
            <a:r>
              <a:rPr lang="en-US" sz="6500" dirty="0">
                <a:solidFill>
                  <a:srgbClr val="FFFF00"/>
                </a:solidFill>
              </a:rPr>
              <a:t> </a:t>
            </a:r>
            <a:r>
              <a:rPr lang="en-US" sz="6500" dirty="0" err="1">
                <a:solidFill>
                  <a:srgbClr val="FFFF00"/>
                </a:solidFill>
              </a:rPr>
              <a:t>Giê-su</a:t>
            </a:r>
            <a:r>
              <a:rPr lang="en-US" sz="6500" dirty="0">
                <a:solidFill>
                  <a:srgbClr val="FFFF00"/>
                </a:solidFill>
              </a:rPr>
              <a:t> Ki-</a:t>
            </a:r>
            <a:r>
              <a:rPr lang="en-US" sz="6500" dirty="0" err="1">
                <a:solidFill>
                  <a:srgbClr val="FFFF00"/>
                </a:solidFill>
              </a:rPr>
              <a:t>tô</a:t>
            </a:r>
            <a:r>
              <a:rPr lang="en-US" sz="6500" dirty="0">
                <a:solidFill>
                  <a:srgbClr val="FFFF00"/>
                </a:solidFill>
              </a:rPr>
              <a:t>. </a:t>
            </a:r>
          </a:p>
          <a:p>
            <a:pPr marL="0" indent="0">
              <a:buNone/>
            </a:pPr>
            <a:endParaRPr lang="en-US" dirty="0"/>
          </a:p>
        </p:txBody>
      </p:sp>
    </p:spTree>
    <p:extLst>
      <p:ext uri="{BB962C8B-B14F-4D97-AF65-F5344CB8AC3E}">
        <p14:creationId xmlns:p14="http://schemas.microsoft.com/office/powerpoint/2010/main" val="4190802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500"/>
          </a:xfrm>
        </p:spPr>
        <p:txBody>
          <a:bodyPr/>
          <a:lstStyle/>
          <a:p>
            <a:pPr marL="0" indent="0" algn="just">
              <a:buNone/>
            </a:pPr>
            <a:r>
              <a:rPr lang="vi-VN" sz="5400" dirty="0">
                <a:solidFill>
                  <a:schemeClr val="bg1"/>
                </a:solidFill>
              </a:rPr>
              <a:t>Lạy Chúa là Thiên Chúa, là Chiên Thiên Chúa, là Con Đức Chúa Cha. Chúa xoá tội trần gian, xin thương, xin thương, xin thương xót chúng con.</a:t>
            </a:r>
          </a:p>
          <a:p>
            <a:endParaRPr lang="en-US" dirty="0"/>
          </a:p>
        </p:txBody>
      </p:sp>
    </p:spTree>
    <p:extLst>
      <p:ext uri="{BB962C8B-B14F-4D97-AF65-F5344CB8AC3E}">
        <p14:creationId xmlns:p14="http://schemas.microsoft.com/office/powerpoint/2010/main" val="428496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500"/>
          </a:xfrm>
        </p:spPr>
        <p:txBody>
          <a:bodyPr/>
          <a:lstStyle/>
          <a:p>
            <a:pPr marL="0" indent="0" algn="just">
              <a:buNone/>
            </a:pPr>
            <a:r>
              <a:rPr lang="vi-VN" sz="5400" dirty="0">
                <a:solidFill>
                  <a:schemeClr val="bg1"/>
                </a:solidFill>
              </a:rPr>
              <a:t>Chúa xoá tội trần gian, Xin nhận lời chúng con cầu khẩn. Chúa ngự bên hữu Đức Chúa Cha, xin thương, xin thương, xin thương xót chúng con.</a:t>
            </a:r>
          </a:p>
          <a:p>
            <a:endParaRPr lang="en-US" dirty="0"/>
          </a:p>
        </p:txBody>
      </p:sp>
    </p:spTree>
    <p:extLst>
      <p:ext uri="{BB962C8B-B14F-4D97-AF65-F5344CB8AC3E}">
        <p14:creationId xmlns:p14="http://schemas.microsoft.com/office/powerpoint/2010/main" val="63408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500"/>
          </a:xfrm>
        </p:spPr>
        <p:txBody>
          <a:bodyPr/>
          <a:lstStyle/>
          <a:p>
            <a:pPr marL="0" indent="0" algn="just">
              <a:buNone/>
            </a:pPr>
            <a:r>
              <a:rPr lang="en-US" sz="4800" dirty="0" err="1">
                <a:solidFill>
                  <a:schemeClr val="bg1"/>
                </a:solidFill>
              </a:rPr>
              <a:t>Vì</a:t>
            </a:r>
            <a:r>
              <a:rPr lang="en-US" sz="4800" dirty="0">
                <a:solidFill>
                  <a:schemeClr val="bg1"/>
                </a:solidFill>
              </a:rPr>
              <a:t> </a:t>
            </a:r>
            <a:r>
              <a:rPr lang="en-US" sz="4800" dirty="0" err="1">
                <a:solidFill>
                  <a:schemeClr val="bg1"/>
                </a:solidFill>
              </a:rPr>
              <a:t>lạy</a:t>
            </a:r>
            <a:r>
              <a:rPr lang="en-US" sz="4800" dirty="0">
                <a:solidFill>
                  <a:schemeClr val="bg1"/>
                </a:solidFill>
              </a:rPr>
              <a:t> </a:t>
            </a:r>
            <a:r>
              <a:rPr lang="en-US" sz="4800" dirty="0" err="1">
                <a:solidFill>
                  <a:srgbClr val="FFFF00"/>
                </a:solidFill>
              </a:rPr>
              <a:t>Chúa</a:t>
            </a:r>
            <a:r>
              <a:rPr lang="en-US" sz="4800" dirty="0">
                <a:solidFill>
                  <a:srgbClr val="FFFF00"/>
                </a:solidFill>
              </a:rPr>
              <a:t> </a:t>
            </a:r>
            <a:r>
              <a:rPr lang="en-US" sz="4800" dirty="0" err="1">
                <a:solidFill>
                  <a:srgbClr val="FFFF00"/>
                </a:solidFill>
              </a:rPr>
              <a:t>Giê-su</a:t>
            </a:r>
            <a:r>
              <a:rPr lang="en-US" sz="4800" dirty="0">
                <a:solidFill>
                  <a:srgbClr val="FFFF00"/>
                </a:solidFill>
              </a:rPr>
              <a:t> Ki-</a:t>
            </a:r>
            <a:r>
              <a:rPr lang="en-US" sz="4800" dirty="0" err="1">
                <a:solidFill>
                  <a:srgbClr val="FFFF00"/>
                </a:solidFill>
              </a:rPr>
              <a:t>tô</a:t>
            </a:r>
            <a:r>
              <a:rPr lang="en-US" sz="4800" dirty="0">
                <a:solidFill>
                  <a:srgbClr val="FFFF00"/>
                </a:solidFill>
              </a:rPr>
              <a:t>, </a:t>
            </a:r>
            <a:r>
              <a:rPr lang="en-US" sz="4800" dirty="0" err="1">
                <a:solidFill>
                  <a:schemeClr val="bg1"/>
                </a:solidFill>
              </a:rPr>
              <a:t>chỉ</a:t>
            </a:r>
            <a:r>
              <a:rPr lang="en-US" sz="4800" dirty="0">
                <a:solidFill>
                  <a:schemeClr val="bg1"/>
                </a:solidFill>
              </a:rPr>
              <a:t> </a:t>
            </a:r>
            <a:r>
              <a:rPr lang="en-US" sz="4800" dirty="0" err="1">
                <a:solidFill>
                  <a:schemeClr val="bg1"/>
                </a:solidFill>
              </a:rPr>
              <a:t>có</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Đấng</a:t>
            </a:r>
            <a:r>
              <a:rPr lang="en-US" sz="4800" dirty="0">
                <a:solidFill>
                  <a:schemeClr val="bg1"/>
                </a:solidFill>
              </a:rPr>
              <a:t> </a:t>
            </a:r>
            <a:r>
              <a:rPr lang="en-US" sz="4800" dirty="0" err="1">
                <a:solidFill>
                  <a:schemeClr val="bg1"/>
                </a:solidFill>
              </a:rPr>
              <a:t>Thánh</a:t>
            </a:r>
            <a:r>
              <a:rPr lang="en-US" sz="4800" dirty="0">
                <a:solidFill>
                  <a:schemeClr val="bg1"/>
                </a:solidFill>
              </a:rPr>
              <a:t>, </a:t>
            </a:r>
            <a:r>
              <a:rPr lang="en-US" sz="4800" dirty="0" err="1">
                <a:solidFill>
                  <a:schemeClr val="bg1"/>
                </a:solidFill>
              </a:rPr>
              <a:t>chỉ</a:t>
            </a:r>
            <a:r>
              <a:rPr lang="en-US" sz="4800" dirty="0">
                <a:solidFill>
                  <a:schemeClr val="bg1"/>
                </a:solidFill>
              </a:rPr>
              <a:t> </a:t>
            </a:r>
            <a:r>
              <a:rPr lang="en-US" sz="4800" dirty="0" err="1">
                <a:solidFill>
                  <a:schemeClr val="bg1"/>
                </a:solidFill>
              </a:rPr>
              <a:t>có</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chỉ</a:t>
            </a:r>
            <a:r>
              <a:rPr lang="en-US" sz="4800" dirty="0">
                <a:solidFill>
                  <a:schemeClr val="bg1"/>
                </a:solidFill>
              </a:rPr>
              <a:t> </a:t>
            </a:r>
            <a:r>
              <a:rPr lang="en-US" sz="4800" dirty="0" err="1">
                <a:solidFill>
                  <a:schemeClr val="bg1"/>
                </a:solidFill>
              </a:rPr>
              <a:t>có</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là</a:t>
            </a:r>
            <a:r>
              <a:rPr lang="en-US" sz="4800" dirty="0">
                <a:solidFill>
                  <a:schemeClr val="bg1"/>
                </a:solidFill>
              </a:rPr>
              <a:t> </a:t>
            </a:r>
            <a:r>
              <a:rPr lang="en-US" sz="4800" dirty="0" err="1">
                <a:solidFill>
                  <a:schemeClr val="bg1"/>
                </a:solidFill>
              </a:rPr>
              <a:t>Đấng</a:t>
            </a:r>
            <a:r>
              <a:rPr lang="en-US" sz="4800" dirty="0">
                <a:solidFill>
                  <a:schemeClr val="bg1"/>
                </a:solidFill>
              </a:rPr>
              <a:t> </a:t>
            </a:r>
            <a:r>
              <a:rPr lang="en-US" sz="4800" dirty="0" err="1">
                <a:solidFill>
                  <a:schemeClr val="bg1"/>
                </a:solidFill>
              </a:rPr>
              <a:t>Tối</a:t>
            </a:r>
            <a:r>
              <a:rPr lang="en-US" sz="4800" dirty="0">
                <a:solidFill>
                  <a:schemeClr val="bg1"/>
                </a:solidFill>
              </a:rPr>
              <a:t> Cao, </a:t>
            </a:r>
            <a:r>
              <a:rPr lang="en-US" sz="4800" dirty="0" err="1">
                <a:solidFill>
                  <a:schemeClr val="bg1"/>
                </a:solidFill>
              </a:rPr>
              <a:t>cùng</a:t>
            </a:r>
            <a:r>
              <a:rPr lang="en-US" sz="4800" dirty="0">
                <a:solidFill>
                  <a:schemeClr val="bg1"/>
                </a:solidFill>
              </a:rPr>
              <a:t> </a:t>
            </a:r>
            <a:r>
              <a:rPr lang="en-US" sz="4800" dirty="0" err="1">
                <a:solidFill>
                  <a:schemeClr val="bg1"/>
                </a:solidFill>
              </a:rPr>
              <a:t>Đức</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Thánh</a:t>
            </a:r>
            <a:r>
              <a:rPr lang="en-US" sz="4800" dirty="0">
                <a:solidFill>
                  <a:schemeClr val="bg1"/>
                </a:solidFill>
              </a:rPr>
              <a:t> </a:t>
            </a:r>
            <a:r>
              <a:rPr lang="en-US" sz="4800" dirty="0" err="1">
                <a:solidFill>
                  <a:schemeClr val="bg1"/>
                </a:solidFill>
              </a:rPr>
              <a:t>Thần</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vinh</a:t>
            </a:r>
            <a:r>
              <a:rPr lang="en-US" sz="4800" dirty="0">
                <a:solidFill>
                  <a:schemeClr val="bg1"/>
                </a:solidFill>
              </a:rPr>
              <a:t> </a:t>
            </a:r>
            <a:r>
              <a:rPr lang="en-US" sz="4800" dirty="0" err="1">
                <a:solidFill>
                  <a:schemeClr val="bg1"/>
                </a:solidFill>
              </a:rPr>
              <a:t>quang</a:t>
            </a:r>
            <a:r>
              <a:rPr lang="en-US" sz="4800" dirty="0">
                <a:solidFill>
                  <a:schemeClr val="bg1"/>
                </a:solidFill>
              </a:rPr>
              <a:t> </a:t>
            </a:r>
            <a:r>
              <a:rPr lang="en-US" sz="4800" dirty="0" err="1">
                <a:solidFill>
                  <a:schemeClr val="bg1"/>
                </a:solidFill>
              </a:rPr>
              <a:t>Đức</a:t>
            </a:r>
            <a:r>
              <a:rPr lang="en-US" sz="4800" dirty="0">
                <a:solidFill>
                  <a:schemeClr val="bg1"/>
                </a:solidFill>
              </a:rPr>
              <a:t> </a:t>
            </a:r>
            <a:r>
              <a:rPr lang="en-US" sz="4800" dirty="0" err="1">
                <a:solidFill>
                  <a:schemeClr val="bg1"/>
                </a:solidFill>
              </a:rPr>
              <a:t>Chúa</a:t>
            </a:r>
            <a:r>
              <a:rPr lang="en-US" sz="4800" dirty="0">
                <a:solidFill>
                  <a:schemeClr val="bg1"/>
                </a:solidFill>
              </a:rPr>
              <a:t> Cha. </a:t>
            </a:r>
            <a:r>
              <a:rPr lang="en-US" sz="4800" dirty="0">
                <a:solidFill>
                  <a:srgbClr val="FFFF00"/>
                </a:solidFill>
              </a:rPr>
              <a:t>A-men. A-men. </a:t>
            </a:r>
          </a:p>
          <a:p>
            <a:endParaRPr lang="en-US" dirty="0"/>
          </a:p>
        </p:txBody>
      </p:sp>
    </p:spTree>
    <p:extLst>
      <p:ext uri="{BB962C8B-B14F-4D97-AF65-F5344CB8AC3E}">
        <p14:creationId xmlns:p14="http://schemas.microsoft.com/office/powerpoint/2010/main" val="18240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303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876230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Con ơi nghe ta dậy dỗ cho biết đường mà thờ kính Chúa luôn. Hỡi những người mong sống còn, mong hưởng những ngày vinh phúc và an khang.</a:t>
            </a:r>
            <a:endParaRPr lang="en-US" sz="5400">
              <a:solidFill>
                <a:schemeClr val="bg1"/>
              </a:solidFill>
            </a:endParaRPr>
          </a:p>
        </p:txBody>
      </p:sp>
    </p:spTree>
    <p:extLst>
      <p:ext uri="{BB962C8B-B14F-4D97-AF65-F5344CB8AC3E}">
        <p14:creationId xmlns:p14="http://schemas.microsoft.com/office/powerpoint/2010/main" val="327562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554721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được</a:t>
            </a:r>
            <a:r>
              <a:rPr lang="en-US" sz="3200" dirty="0"/>
              <a:t> </a:t>
            </a:r>
            <a:r>
              <a:rPr lang="en-US" sz="3200" dirty="0" err="1"/>
              <a:t>nên</a:t>
            </a:r>
            <a:r>
              <a:rPr lang="en-US" sz="3200" dirty="0"/>
              <a:t> </a:t>
            </a:r>
            <a:r>
              <a:rPr lang="en-US" sz="3200" dirty="0" err="1"/>
              <a:t>một</a:t>
            </a:r>
            <a:r>
              <a:rPr lang="en-US" sz="3200" dirty="0"/>
              <a:t> </a:t>
            </a:r>
            <a:r>
              <a:rPr lang="en-US" sz="3200" dirty="0" err="1"/>
              <a:t>với</a:t>
            </a:r>
            <a:r>
              <a:rPr lang="en-US" sz="3200" dirty="0"/>
              <a:t> </a:t>
            </a:r>
            <a:r>
              <a:rPr lang="en-US" sz="3200" dirty="0" err="1"/>
              <a:t>Đức</a:t>
            </a:r>
            <a:r>
              <a:rPr lang="en-US" sz="3200" dirty="0"/>
              <a:t> Ki-</a:t>
            </a:r>
            <a:r>
              <a:rPr lang="en-US" sz="3200" dirty="0" err="1"/>
              <a:t>tô</a:t>
            </a:r>
            <a:r>
              <a:rPr lang="en-US" sz="3200" dirty="0"/>
              <a:t>,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chuẩn</a:t>
            </a:r>
            <a:r>
              <a:rPr lang="en-US" sz="3200" dirty="0"/>
              <a:t> </a:t>
            </a:r>
            <a:r>
              <a:rPr lang="en-US" sz="3200" dirty="0" err="1"/>
              <a:t>bị</a:t>
            </a:r>
            <a:r>
              <a:rPr lang="en-US" sz="3200" dirty="0"/>
              <a:t> </a:t>
            </a:r>
            <a:r>
              <a:rPr lang="en-US" sz="3200" dirty="0" err="1"/>
              <a:t>tâm</a:t>
            </a:r>
            <a:r>
              <a:rPr lang="en-US" sz="3200" dirty="0"/>
              <a:t> </a:t>
            </a:r>
            <a:r>
              <a:rPr lang="en-US" sz="3200" dirty="0" err="1"/>
              <a:t>hồn</a:t>
            </a:r>
            <a:r>
              <a:rPr lang="en-US" sz="3200" dirty="0"/>
              <a:t> </a:t>
            </a:r>
            <a:r>
              <a:rPr lang="en-US" sz="3200" dirty="0" err="1"/>
              <a:t>xứng</a:t>
            </a:r>
            <a:r>
              <a:rPr lang="en-US" sz="3200" dirty="0"/>
              <a:t> </a:t>
            </a:r>
            <a:r>
              <a:rPr lang="en-US" sz="3200" dirty="0" err="1"/>
              <a:t>đáng</a:t>
            </a:r>
            <a:r>
              <a:rPr lang="en-US" sz="3200" dirty="0"/>
              <a:t> </a:t>
            </a:r>
            <a:r>
              <a:rPr lang="en-US" sz="3200" dirty="0" err="1"/>
              <a:t>để</a:t>
            </a:r>
            <a:r>
              <a:rPr lang="en-US" sz="3200" dirty="0"/>
              <a:t> </a:t>
            </a:r>
            <a:r>
              <a:rPr lang="en-US" sz="3200" dirty="0" err="1"/>
              <a:t>rước</a:t>
            </a:r>
            <a:r>
              <a:rPr lang="en-US" sz="3200" dirty="0"/>
              <a:t> </a:t>
            </a:r>
            <a:r>
              <a:rPr lang="en-US" sz="3200" dirty="0" err="1"/>
              <a:t>Chúa</a:t>
            </a:r>
            <a:r>
              <a:rPr lang="en-US" sz="3200" dirty="0"/>
              <a:t> </a:t>
            </a:r>
            <a:r>
              <a:rPr lang="en-US" sz="3200" dirty="0" err="1"/>
              <a:t>với</a:t>
            </a:r>
            <a:r>
              <a:rPr lang="en-US" sz="3200" dirty="0"/>
              <a:t> </a:t>
            </a:r>
            <a:r>
              <a:rPr lang="en-US" sz="3200" dirty="0" err="1"/>
              <a:t>lòng</a:t>
            </a:r>
            <a:r>
              <a:rPr lang="en-US" sz="3200" dirty="0"/>
              <a:t> tin </a:t>
            </a:r>
            <a:r>
              <a:rPr lang="en-US" sz="3200" dirty="0" err="1"/>
              <a:t>vững</a:t>
            </a:r>
            <a:r>
              <a:rPr lang="en-US" sz="3200" dirty="0"/>
              <a:t> </a:t>
            </a:r>
            <a:r>
              <a:rPr lang="en-US" sz="3200" dirty="0" err="1"/>
              <a:t>vàng</a:t>
            </a:r>
            <a:r>
              <a:rPr lang="en-US" sz="3200" dirty="0"/>
              <a:t> </a:t>
            </a:r>
            <a:r>
              <a:rPr lang="en-US" sz="3200" dirty="0" err="1"/>
              <a:t>và</a:t>
            </a:r>
            <a:r>
              <a:rPr lang="en-US" sz="3200" dirty="0"/>
              <a:t> </a:t>
            </a:r>
            <a:r>
              <a:rPr lang="en-US" sz="3200" dirty="0" err="1"/>
              <a:t>lòng</a:t>
            </a:r>
            <a:r>
              <a:rPr lang="en-US" sz="3200" dirty="0"/>
              <a:t> </a:t>
            </a:r>
            <a:r>
              <a:rPr lang="en-US" sz="3200" dirty="0" err="1"/>
              <a:t>mến</a:t>
            </a:r>
            <a:r>
              <a:rPr lang="en-US" sz="3200" dirty="0"/>
              <a:t> </a:t>
            </a:r>
            <a:r>
              <a:rPr lang="en-US" sz="3200" dirty="0" err="1"/>
              <a:t>thiết</a:t>
            </a:r>
            <a:r>
              <a:rPr lang="en-US" sz="3200" dirty="0"/>
              <a:t> </a:t>
            </a:r>
            <a:r>
              <a:rPr lang="en-US" sz="3200" dirty="0" err="1"/>
              <a:t>tha</a:t>
            </a:r>
            <a:r>
              <a:rPr lang="en-US" sz="3200" dirty="0"/>
              <a:t>. </a:t>
            </a:r>
            <a:r>
              <a:rPr lang="en-US" sz="3200" dirty="0" err="1"/>
              <a:t>Với</a:t>
            </a:r>
            <a:r>
              <a:rPr lang="en-US" sz="3200" dirty="0"/>
              <a:t> </a:t>
            </a:r>
            <a:r>
              <a:rPr lang="en-US" sz="3200" dirty="0" err="1"/>
              <a:t>ước</a:t>
            </a:r>
            <a:r>
              <a:rPr lang="en-US" sz="3200" dirty="0"/>
              <a:t> </a:t>
            </a:r>
            <a:r>
              <a:rPr lang="en-US" sz="3200" dirty="0" err="1"/>
              <a:t>mong</a:t>
            </a:r>
            <a:r>
              <a:rPr lang="en-US" sz="3200" dirty="0"/>
              <a:t> </a:t>
            </a:r>
            <a:r>
              <a:rPr lang="en-US" sz="3200" dirty="0" err="1"/>
              <a:t>được</a:t>
            </a:r>
            <a:r>
              <a:rPr lang="en-US" sz="3200" dirty="0"/>
              <a:t> </a:t>
            </a:r>
            <a:r>
              <a:rPr lang="en-US" sz="3200" dirty="0" err="1"/>
              <a:t>kết</a:t>
            </a:r>
            <a:r>
              <a:rPr lang="en-US" sz="3200" dirty="0"/>
              <a:t> </a:t>
            </a:r>
            <a:r>
              <a:rPr lang="en-US" sz="3200" dirty="0" err="1"/>
              <a:t>hợp</a:t>
            </a:r>
            <a:r>
              <a:rPr lang="en-US" sz="3200" dirty="0"/>
              <a:t> </a:t>
            </a:r>
            <a:r>
              <a:rPr lang="en-US" sz="3200" dirty="0" err="1"/>
              <a:t>mật</a:t>
            </a:r>
            <a:r>
              <a:rPr lang="en-US" sz="3200" dirty="0"/>
              <a:t> </a:t>
            </a:r>
            <a:r>
              <a:rPr lang="en-US" sz="3200" dirty="0" err="1"/>
              <a:t>thiết</a:t>
            </a:r>
            <a:r>
              <a:rPr lang="en-US" sz="3200" dirty="0"/>
              <a:t> </a:t>
            </a:r>
            <a:r>
              <a:rPr lang="en-US" sz="3200" dirty="0" err="1"/>
              <a:t>với</a:t>
            </a:r>
            <a:r>
              <a:rPr lang="en-US" sz="3200" dirty="0"/>
              <a:t> </a:t>
            </a:r>
            <a:r>
              <a:rPr lang="en-US" sz="3200" dirty="0" err="1"/>
              <a:t>Đức</a:t>
            </a:r>
            <a:r>
              <a:rPr lang="en-US" sz="3200" dirty="0"/>
              <a:t> </a:t>
            </a:r>
            <a:r>
              <a:rPr lang="en-US" sz="3200" dirty="0" err="1"/>
              <a:t>Giê-su</a:t>
            </a:r>
            <a:r>
              <a:rPr lang="en-US" sz="3200" dirty="0"/>
              <a:t> Ki-</a:t>
            </a:r>
            <a:r>
              <a:rPr lang="en-US" sz="3200" dirty="0" err="1"/>
              <a:t>tô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84995"/>
          </a:xfrm>
          <a:prstGeom prst="rect">
            <a:avLst/>
          </a:prstGeom>
        </p:spPr>
        <p:txBody>
          <a:bodyPr wrap="square">
            <a:spAutoFit/>
          </a:bodyPr>
          <a:lstStyle/>
          <a:p>
            <a:pPr algn="ctr"/>
            <a:r>
              <a:rPr lang="en-US" sz="4800" b="1" i="1" dirty="0" err="1">
                <a:solidFill>
                  <a:srgbClr val="FFFF00"/>
                </a:solidFill>
              </a:rPr>
              <a:t>Hiến</a:t>
            </a:r>
            <a:r>
              <a:rPr lang="en-US" sz="4800" b="1" i="1" dirty="0">
                <a:solidFill>
                  <a:srgbClr val="FFFF00"/>
                </a:solidFill>
              </a:rPr>
              <a:t> </a:t>
            </a:r>
            <a:r>
              <a:rPr lang="en-US" sz="4800" b="1" i="1" dirty="0" err="1">
                <a:solidFill>
                  <a:srgbClr val="FFFF00"/>
                </a:solidFill>
              </a:rPr>
              <a:t>Lễ</a:t>
            </a:r>
            <a:r>
              <a:rPr lang="en-US" sz="4800" b="1" i="1" dirty="0">
                <a:solidFill>
                  <a:srgbClr val="FFFF00"/>
                </a:solidFill>
              </a:rPr>
              <a:t> </a:t>
            </a:r>
            <a:r>
              <a:rPr lang="en-US" sz="4800" b="1" i="1" dirty="0" err="1">
                <a:solidFill>
                  <a:srgbClr val="FFFF00"/>
                </a:solidFill>
              </a:rPr>
              <a:t>Tình</a:t>
            </a:r>
            <a:r>
              <a:rPr lang="en-US" sz="4800" b="1" i="1" dirty="0">
                <a:solidFill>
                  <a:srgbClr val="FFFF00"/>
                </a:solidFill>
              </a:rPr>
              <a:t> </a:t>
            </a:r>
            <a:r>
              <a:rPr lang="en-US" sz="4800" b="1" i="1" dirty="0" err="1">
                <a:solidFill>
                  <a:srgbClr val="FFFF00"/>
                </a:solidFill>
              </a:rPr>
              <a:t>Yêu</a:t>
            </a:r>
            <a:endParaRPr lang="en-US" sz="4800" b="1" i="1" dirty="0">
              <a:solidFill>
                <a:srgbClr val="FFFF00"/>
              </a:solidFill>
            </a:endParaRPr>
          </a:p>
          <a:p>
            <a:pPr algn="ctr"/>
            <a:r>
              <a:rPr lang="en-US" sz="3600" b="1" i="1" dirty="0" err="1">
                <a:solidFill>
                  <a:schemeClr val="bg1"/>
                </a:solidFill>
              </a:rPr>
              <a:t>Miên</a:t>
            </a:r>
            <a:r>
              <a:rPr lang="en-US" sz="3600" b="1" i="1" dirty="0">
                <a:solidFill>
                  <a:schemeClr val="bg1"/>
                </a:solidFill>
              </a:rPr>
              <a:t> Ly – </a:t>
            </a:r>
            <a:r>
              <a:rPr lang="en-US" sz="3600" b="1" i="1" dirty="0" err="1">
                <a:solidFill>
                  <a:schemeClr val="bg1"/>
                </a:solidFill>
              </a:rPr>
              <a:t>Thế</a:t>
            </a:r>
            <a:r>
              <a:rPr lang="en-US" sz="3600" b="1" i="1" dirty="0">
                <a:solidFill>
                  <a:schemeClr val="bg1"/>
                </a:solidFill>
              </a:rPr>
              <a:t> </a:t>
            </a:r>
            <a:r>
              <a:rPr lang="en-US" sz="3600" b="1" i="1" dirty="0" err="1">
                <a:solidFill>
                  <a:schemeClr val="bg1"/>
                </a:solidFill>
              </a:rPr>
              <a:t>Thông</a:t>
            </a:r>
            <a:r>
              <a:rPr lang="en-US" sz="3600" b="1" i="1" dirty="0">
                <a:solidFill>
                  <a:schemeClr val="bg1"/>
                </a:solidFill>
              </a:rPr>
              <a:t> </a:t>
            </a: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499"/>
          </a:xfrm>
        </p:spPr>
        <p:txBody>
          <a:bodyPr>
            <a:normAutofit fontScale="92500" lnSpcReduction="10000"/>
          </a:bodyPr>
          <a:lstStyle/>
          <a:p>
            <a:pPr marL="0" indent="0" algn="just">
              <a:buNone/>
            </a:pPr>
            <a:r>
              <a:rPr lang="en-US" sz="5400" dirty="0">
                <a:solidFill>
                  <a:srgbClr val="FFFF00"/>
                </a:solidFill>
              </a:rPr>
              <a:t>Tk1:</a:t>
            </a:r>
            <a:r>
              <a:rPr lang="en-US" sz="5400" dirty="0"/>
              <a:t> </a:t>
            </a:r>
            <a:r>
              <a:rPr lang="vi-VN" sz="4800" dirty="0">
                <a:solidFill>
                  <a:schemeClr val="bg1"/>
                </a:solidFill>
              </a:rPr>
              <a:t>Đền vàng vang điệu nhạc cung tiến, con đến tiến dâng tình yêu. Tiến dâng ước mơ và xác hồn, nguyện như lễ dâng toàn thiêu . Xin nhận tình con nhỏ bé , xin hiệp cùng với rượu bánh , như chiều tiệc ly ngày xưa nên của lễ mừng khen Chúa trời .</a:t>
            </a:r>
            <a:r>
              <a:rPr lang="vi-VN" sz="4800" dirty="0"/>
              <a:t> </a:t>
            </a:r>
            <a:endParaRPr lang="en-US" sz="4800" dirty="0"/>
          </a:p>
        </p:txBody>
      </p:sp>
    </p:spTree>
    <p:extLst>
      <p:ext uri="{BB962C8B-B14F-4D97-AF65-F5344CB8AC3E}">
        <p14:creationId xmlns:p14="http://schemas.microsoft.com/office/powerpoint/2010/main" val="290447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err="1">
                <a:solidFill>
                  <a:srgbClr val="FFFF00"/>
                </a:solidFill>
                <a:effectLst/>
              </a:rPr>
              <a:t>Đk</a:t>
            </a:r>
            <a:r>
              <a:rPr lang="en-US" sz="6000" b="0" dirty="0">
                <a:solidFill>
                  <a:srgbClr val="FFFF00"/>
                </a:solidFill>
                <a:effectLst/>
              </a:rPr>
              <a:t>:</a:t>
            </a:r>
            <a:r>
              <a:rPr lang="vi-VN" sz="5400" dirty="0">
                <a:solidFill>
                  <a:schemeClr val="bg1"/>
                </a:solidFill>
              </a:rPr>
              <a:t>Của lễ góp về dâng Chúa ( sướng vui dạt dào) là bao sướng vui đau buồn. (Với bao u buồn) Dâng ước vọng (buồn thương đau) mai sau, dâng tháng ngày đã qua ( ngài ơi có thấu).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5143499"/>
          </a:xfrm>
        </p:spPr>
        <p:txBody>
          <a:bodyPr>
            <a:normAutofit/>
          </a:bodyPr>
          <a:lstStyle/>
          <a:p>
            <a:pPr marL="0" indent="0" algn="just">
              <a:buNone/>
            </a:pPr>
            <a:r>
              <a:rPr lang="vi-VN" sz="4700" dirty="0">
                <a:solidFill>
                  <a:schemeClr val="bg1"/>
                </a:solidFill>
              </a:rPr>
              <a:t>Nguyện dâng (dâng) lên cả cuộc đời (trọn cả cuộc đời) còn đang rong ruổi gian trần ( Chúa thứ tha tội xưa) . Nguyện Chúa thương nhận lễ con dâng (lễ con dâng) , nguyện Chúa ban nhiều Thánh ân (khấn ban nhiều thánh ân)</a:t>
            </a:r>
            <a:endParaRPr lang="en-US" sz="4700" dirty="0">
              <a:solidFill>
                <a:schemeClr val="bg1"/>
              </a:solidFill>
            </a:endParaRPr>
          </a:p>
        </p:txBody>
      </p:sp>
    </p:spTree>
    <p:extLst>
      <p:ext uri="{BB962C8B-B14F-4D97-AF65-F5344CB8AC3E}">
        <p14:creationId xmlns:p14="http://schemas.microsoft.com/office/powerpoint/2010/main" val="3353222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a:solidFill>
                  <a:srgbClr val="FFFF00"/>
                </a:solidFill>
                <a:effectLst/>
              </a:rPr>
              <a:t>Tk2: </a:t>
            </a:r>
            <a:r>
              <a:rPr lang="vi-VN" sz="4500" dirty="0">
                <a:solidFill>
                  <a:schemeClr val="bg1"/>
                </a:solidFill>
              </a:rPr>
              <a:t>Chỉ là thân phận người mong manh , sao dám tiến dâng tình yêu . Chính cha đã kêu gọi con về , để con bước đi cùng Cha. Con được nhận như của lễ , dâng về từ nơi trần thế, cứu đời lầm than tội mê đem tình Chúa vào tim mỗi người</a:t>
            </a:r>
            <a:endParaRPr lang="en-US" sz="45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latin typeface="+mj-lt"/>
              </a:rPr>
              <a:t>Đk</a:t>
            </a:r>
            <a:r>
              <a:rPr lang="en-US" sz="5300" b="0" dirty="0">
                <a:solidFill>
                  <a:schemeClr val="bg1"/>
                </a:solidFill>
                <a:effectLst/>
              </a:rPr>
              <a:t>: </a:t>
            </a:r>
            <a:r>
              <a:rPr lang="vi-VN" sz="5400" dirty="0">
                <a:solidFill>
                  <a:schemeClr val="bg1"/>
                </a:solidFill>
              </a:rPr>
              <a:t>Của lễ góp về dâng Chúa ( sướng vui dạt dào) là bao sướng vui đau buồn. (Với bao u buồn) Dâng ước vọng (buồn thương đau) mai sau, dâng tháng ngày đã qua ( ngài ơi có thấu).</a:t>
            </a:r>
            <a:endParaRPr lang="en-US" sz="5400" b="0" dirty="0">
              <a:solidFill>
                <a:schemeClr val="bg1"/>
              </a:solidFill>
              <a:effectLst/>
            </a:endParaRPr>
          </a:p>
        </p:txBody>
      </p:sp>
    </p:spTree>
    <p:extLst>
      <p:ext uri="{BB962C8B-B14F-4D97-AF65-F5344CB8AC3E}">
        <p14:creationId xmlns:p14="http://schemas.microsoft.com/office/powerpoint/2010/main" val="2984464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4700" dirty="0">
                <a:solidFill>
                  <a:schemeClr val="bg1"/>
                </a:solidFill>
              </a:rPr>
              <a:t>Nguyện dâng (dâng) lên cả cuộc đời (trọn cả cuộc đời) còn đang rong ruổi gian trần ( Chúa thứ tha tội xưa) . Nguyện Chúa thương nhận lễ con dâng (lễ con dâng) , nguyện Chúa ban nhiều Thánh ân (khấn ban nhiều thánh ân) </a:t>
            </a:r>
            <a:endParaRPr lang="en-US" sz="4700" dirty="0">
              <a:solidFill>
                <a:schemeClr val="bg1"/>
              </a:solidFill>
            </a:endParaRPr>
          </a:p>
        </p:txBody>
      </p:sp>
    </p:spTree>
    <p:extLst>
      <p:ext uri="{BB962C8B-B14F-4D97-AF65-F5344CB8AC3E}">
        <p14:creationId xmlns:p14="http://schemas.microsoft.com/office/powerpoint/2010/main" val="2614996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err="1">
                <a:solidFill>
                  <a:srgbClr val="FFFF00"/>
                </a:solidFill>
              </a:rPr>
              <a:t>Bánh</a:t>
            </a:r>
            <a:r>
              <a:rPr lang="en-US" sz="6600" dirty="0">
                <a:solidFill>
                  <a:srgbClr val="FFFF00"/>
                </a:solidFill>
              </a:rPr>
              <a:t> </a:t>
            </a:r>
            <a:r>
              <a:rPr lang="en-US" sz="6600" dirty="0" err="1">
                <a:solidFill>
                  <a:srgbClr val="FFFF00"/>
                </a:solidFill>
              </a:rPr>
              <a:t>Hằng</a:t>
            </a:r>
            <a:r>
              <a:rPr lang="en-US" sz="6600" dirty="0">
                <a:solidFill>
                  <a:srgbClr val="FFFF00"/>
                </a:solidFill>
              </a:rPr>
              <a:t> </a:t>
            </a:r>
            <a:r>
              <a:rPr lang="en-US" sz="6600" dirty="0" err="1">
                <a:solidFill>
                  <a:srgbClr val="FFFF00"/>
                </a:solidFill>
              </a:rPr>
              <a:t>Sống</a:t>
            </a:r>
            <a:r>
              <a:rPr lang="en-US" sz="6600" dirty="0">
                <a:solidFill>
                  <a:srgbClr val="FFFF00"/>
                </a:solidFill>
              </a:rPr>
              <a:t> </a:t>
            </a:r>
            <a:br>
              <a:rPr lang="en-US" sz="6600" dirty="0">
                <a:solidFill>
                  <a:srgbClr val="FFFF00"/>
                </a:solidFill>
              </a:rPr>
            </a:br>
            <a:r>
              <a:rPr lang="en-US" sz="4800" i="1" dirty="0" err="1">
                <a:solidFill>
                  <a:schemeClr val="bg1"/>
                </a:solidFill>
              </a:rPr>
              <a:t>Từ</a:t>
            </a:r>
            <a:r>
              <a:rPr lang="en-US" sz="4800" i="1" dirty="0">
                <a:solidFill>
                  <a:schemeClr val="bg1"/>
                </a:solidFill>
              </a:rPr>
              <a:t> </a:t>
            </a:r>
            <a:r>
              <a:rPr lang="en-US" sz="4800" i="1" dirty="0" err="1">
                <a:solidFill>
                  <a:schemeClr val="bg1"/>
                </a:solidFill>
              </a:rPr>
              <a:t>Linh</a:t>
            </a:r>
            <a:r>
              <a:rPr lang="en-US" sz="4800" i="1" dirty="0">
                <a:solidFill>
                  <a:schemeClr val="bg1"/>
                </a:solidFill>
              </a:rPr>
              <a:t> &amp; </a:t>
            </a:r>
            <a:r>
              <a:rPr lang="en-US" sz="4800" i="1" dirty="0" err="1">
                <a:solidFill>
                  <a:schemeClr val="bg1"/>
                </a:solidFill>
              </a:rPr>
              <a:t>Thế</a:t>
            </a:r>
            <a:r>
              <a:rPr lang="en-US" sz="4800" i="1" dirty="0">
                <a:solidFill>
                  <a:schemeClr val="bg1"/>
                </a:solidFill>
              </a:rPr>
              <a:t> </a:t>
            </a:r>
            <a:r>
              <a:rPr lang="en-US" sz="4800" i="1" dirty="0" err="1">
                <a:solidFill>
                  <a:schemeClr val="bg1"/>
                </a:solidFill>
              </a:rPr>
              <a:t>Thông</a:t>
            </a:r>
            <a:r>
              <a:rPr lang="en-US" sz="4000" i="1" dirty="0">
                <a:solidFill>
                  <a:schemeClr val="bg1"/>
                </a:solidFill>
              </a:rPr>
              <a:t>.</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dirty="0">
                <a:solidFill>
                  <a:srgbClr val="FFFF00"/>
                </a:solidFill>
              </a:rPr>
              <a:t>T</a:t>
            </a:r>
            <a:r>
              <a:rPr lang="en-US" sz="6600" b="0" dirty="0">
                <a:solidFill>
                  <a:srgbClr val="FFFF00"/>
                </a:solidFill>
                <a:effectLst/>
              </a:rPr>
              <a:t>k1:</a:t>
            </a:r>
            <a:r>
              <a:rPr lang="en-US" sz="6600" dirty="0">
                <a:solidFill>
                  <a:schemeClr val="bg1"/>
                </a:solidFill>
              </a:rPr>
              <a:t> </a:t>
            </a:r>
            <a:r>
              <a:rPr lang="en-US" sz="5900" dirty="0">
                <a:solidFill>
                  <a:schemeClr val="bg1"/>
                </a:solidFill>
              </a:rPr>
              <a:t>Cho con </a:t>
            </a:r>
            <a:r>
              <a:rPr lang="en-US" sz="5900" dirty="0" err="1">
                <a:solidFill>
                  <a:schemeClr val="bg1"/>
                </a:solidFill>
              </a:rPr>
              <a:t>cả</a:t>
            </a:r>
            <a:r>
              <a:rPr lang="en-US" sz="5900" dirty="0">
                <a:solidFill>
                  <a:schemeClr val="bg1"/>
                </a:solidFill>
              </a:rPr>
              <a:t> </a:t>
            </a:r>
            <a:r>
              <a:rPr lang="en-US" sz="5900" dirty="0" err="1">
                <a:solidFill>
                  <a:schemeClr val="bg1"/>
                </a:solidFill>
              </a:rPr>
              <a:t>một</a:t>
            </a:r>
            <a:r>
              <a:rPr lang="en-US" sz="5900" dirty="0">
                <a:solidFill>
                  <a:schemeClr val="bg1"/>
                </a:solidFill>
              </a:rPr>
              <a:t> </a:t>
            </a:r>
            <a:r>
              <a:rPr lang="en-US" sz="5900" dirty="0" err="1">
                <a:solidFill>
                  <a:schemeClr val="bg1"/>
                </a:solidFill>
              </a:rPr>
              <a:t>trời</a:t>
            </a:r>
            <a:r>
              <a:rPr lang="en-US" sz="5900" dirty="0">
                <a:solidFill>
                  <a:schemeClr val="bg1"/>
                </a:solidFill>
              </a:rPr>
              <a:t> </a:t>
            </a:r>
            <a:r>
              <a:rPr lang="en-US" sz="5900" dirty="0" err="1">
                <a:solidFill>
                  <a:schemeClr val="bg1"/>
                </a:solidFill>
              </a:rPr>
              <a:t>yêu</a:t>
            </a:r>
            <a:r>
              <a:rPr lang="en-US" sz="5900" dirty="0">
                <a:solidFill>
                  <a:schemeClr val="bg1"/>
                </a:solidFill>
              </a:rPr>
              <a:t>. </a:t>
            </a:r>
            <a:r>
              <a:rPr lang="en-US" sz="5900" dirty="0" err="1">
                <a:solidFill>
                  <a:schemeClr val="bg1"/>
                </a:solidFill>
              </a:rPr>
              <a:t>Ôi</a:t>
            </a:r>
            <a:r>
              <a:rPr lang="en-US" sz="5900" dirty="0">
                <a:solidFill>
                  <a:schemeClr val="bg1"/>
                </a:solidFill>
              </a:rPr>
              <a:t> </a:t>
            </a:r>
            <a:r>
              <a:rPr lang="en-US" sz="5900" dirty="0" err="1">
                <a:solidFill>
                  <a:schemeClr val="bg1"/>
                </a:solidFill>
              </a:rPr>
              <a:t>nhiệm</a:t>
            </a:r>
            <a:r>
              <a:rPr lang="en-US" sz="5900" dirty="0">
                <a:solidFill>
                  <a:schemeClr val="bg1"/>
                </a:solidFill>
              </a:rPr>
              <a:t> </a:t>
            </a:r>
            <a:r>
              <a:rPr lang="en-US" sz="5900" dirty="0" err="1">
                <a:solidFill>
                  <a:schemeClr val="bg1"/>
                </a:solidFill>
              </a:rPr>
              <a:t>lạ</a:t>
            </a:r>
            <a:r>
              <a:rPr lang="en-US" sz="5900" dirty="0">
                <a:solidFill>
                  <a:schemeClr val="bg1"/>
                </a:solidFill>
              </a:rPr>
              <a:t> </a:t>
            </a:r>
            <a:r>
              <a:rPr lang="en-US" sz="5900" dirty="0" err="1">
                <a:solidFill>
                  <a:schemeClr val="bg1"/>
                </a:solidFill>
              </a:rPr>
              <a:t>thật</a:t>
            </a:r>
            <a:r>
              <a:rPr lang="en-US" sz="5900" dirty="0">
                <a:solidFill>
                  <a:schemeClr val="bg1"/>
                </a:solidFill>
              </a:rPr>
              <a:t> </a:t>
            </a:r>
            <a:r>
              <a:rPr lang="en-US" sz="5900" dirty="0" err="1">
                <a:solidFill>
                  <a:schemeClr val="bg1"/>
                </a:solidFill>
              </a:rPr>
              <a:t>huyền</a:t>
            </a:r>
            <a:r>
              <a:rPr lang="en-US" sz="5900" dirty="0">
                <a:solidFill>
                  <a:schemeClr val="bg1"/>
                </a:solidFill>
              </a:rPr>
              <a:t> </a:t>
            </a:r>
            <a:r>
              <a:rPr lang="en-US" sz="5900" dirty="0" err="1">
                <a:solidFill>
                  <a:schemeClr val="bg1"/>
                </a:solidFill>
              </a:rPr>
              <a:t>siêu</a:t>
            </a:r>
            <a:r>
              <a:rPr lang="en-US" sz="5900" dirty="0">
                <a:solidFill>
                  <a:schemeClr val="bg1"/>
                </a:solidFill>
              </a:rPr>
              <a:t>. </a:t>
            </a:r>
            <a:r>
              <a:rPr lang="en-US" sz="5900" dirty="0" err="1">
                <a:solidFill>
                  <a:schemeClr val="bg1"/>
                </a:solidFill>
              </a:rPr>
              <a:t>Tình</a:t>
            </a:r>
            <a:r>
              <a:rPr lang="en-US" sz="5900" dirty="0">
                <a:solidFill>
                  <a:schemeClr val="bg1"/>
                </a:solidFill>
              </a:rPr>
              <a:t> </a:t>
            </a:r>
            <a:r>
              <a:rPr lang="en-US" sz="5900" dirty="0" err="1">
                <a:solidFill>
                  <a:schemeClr val="bg1"/>
                </a:solidFill>
              </a:rPr>
              <a:t>yêu</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bao</a:t>
            </a:r>
            <a:r>
              <a:rPr lang="en-US" sz="5900" dirty="0">
                <a:solidFill>
                  <a:schemeClr val="bg1"/>
                </a:solidFill>
              </a:rPr>
              <a:t> la </a:t>
            </a:r>
            <a:r>
              <a:rPr lang="en-US" sz="5900" dirty="0" err="1">
                <a:solidFill>
                  <a:schemeClr val="bg1"/>
                </a:solidFill>
              </a:rPr>
              <a:t>biển</a:t>
            </a:r>
            <a:r>
              <a:rPr lang="en-US" sz="5900" dirty="0">
                <a:solidFill>
                  <a:schemeClr val="bg1"/>
                </a:solidFill>
              </a:rPr>
              <a:t> </a:t>
            </a:r>
            <a:r>
              <a:rPr lang="en-US" sz="5900" dirty="0" err="1">
                <a:solidFill>
                  <a:schemeClr val="bg1"/>
                </a:solidFill>
              </a:rPr>
              <a:t>trời</a:t>
            </a:r>
            <a:r>
              <a:rPr lang="en-US" sz="5900" dirty="0">
                <a:solidFill>
                  <a:schemeClr val="bg1"/>
                </a:solidFill>
              </a:rPr>
              <a:t> </a:t>
            </a:r>
            <a:r>
              <a:rPr lang="en-US" sz="5900" dirty="0" err="1">
                <a:solidFill>
                  <a:schemeClr val="bg1"/>
                </a:solidFill>
              </a:rPr>
              <a:t>để</a:t>
            </a:r>
            <a:r>
              <a:rPr lang="en-US" sz="5900" dirty="0">
                <a:solidFill>
                  <a:schemeClr val="bg1"/>
                </a:solidFill>
              </a:rPr>
              <a:t> con </a:t>
            </a:r>
            <a:r>
              <a:rPr lang="en-US" sz="5900" dirty="0" err="1">
                <a:solidFill>
                  <a:schemeClr val="bg1"/>
                </a:solidFill>
              </a:rPr>
              <a:t>sống</a:t>
            </a:r>
            <a:r>
              <a:rPr lang="en-US" sz="5900" dirty="0">
                <a:solidFill>
                  <a:schemeClr val="bg1"/>
                </a:solidFill>
              </a:rPr>
              <a:t> </a:t>
            </a:r>
            <a:r>
              <a:rPr lang="en-US" sz="5900" dirty="0" err="1">
                <a:solidFill>
                  <a:schemeClr val="bg1"/>
                </a:solidFill>
              </a:rPr>
              <a:t>trong</a:t>
            </a:r>
            <a:r>
              <a:rPr lang="en-US" sz="5900" dirty="0">
                <a:solidFill>
                  <a:schemeClr val="bg1"/>
                </a:solidFill>
              </a:rPr>
              <a:t> </a:t>
            </a:r>
            <a:r>
              <a:rPr lang="en-US" sz="5900" dirty="0" err="1">
                <a:solidFill>
                  <a:schemeClr val="bg1"/>
                </a:solidFill>
              </a:rPr>
              <a:t>nguồn</a:t>
            </a:r>
            <a:r>
              <a:rPr lang="en-US" sz="5900" dirty="0">
                <a:solidFill>
                  <a:schemeClr val="bg1"/>
                </a:solidFill>
              </a:rPr>
              <a:t> </a:t>
            </a:r>
            <a:r>
              <a:rPr lang="en-US" sz="5900" dirty="0" err="1">
                <a:solidFill>
                  <a:schemeClr val="bg1"/>
                </a:solidFill>
              </a:rPr>
              <a:t>cứu</a:t>
            </a:r>
            <a:r>
              <a:rPr lang="en-US" sz="5900" dirty="0">
                <a:solidFill>
                  <a:schemeClr val="bg1"/>
                </a:solidFill>
              </a:rPr>
              <a:t> </a:t>
            </a:r>
            <a:r>
              <a:rPr lang="en-US" sz="5900" dirty="0" err="1">
                <a:solidFill>
                  <a:schemeClr val="bg1"/>
                </a:solidFill>
              </a:rPr>
              <a:t>rỗi</a:t>
            </a:r>
            <a:r>
              <a:rPr lang="en-US" sz="5900" dirty="0">
                <a:solidFill>
                  <a:schemeClr val="bg1"/>
                </a:solidFill>
              </a:rPr>
              <a:t> . </a:t>
            </a:r>
            <a:endParaRPr lang="en-US" sz="59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a:solidFill>
                  <a:schemeClr val="bg1"/>
                </a:solidFill>
              </a:rPr>
              <a:t>Nuôi con bằng bánh thần linh. Cho con dự yến tiệc ân tình . Chính máu thịt mà Chúa rộng ban. Đến vui hưởng phúc lộc trường an .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dirty="0">
                <a:solidFill>
                  <a:srgbClr val="FFFF00"/>
                </a:solidFill>
              </a:rPr>
            </a:br>
            <a:r>
              <a:rPr lang="en-US" sz="6000" dirty="0">
                <a:solidFill>
                  <a:srgbClr val="FFFF00"/>
                </a:solidFill>
              </a:rPr>
              <a:t>LÊN ĐỀN THÁNH </a:t>
            </a:r>
            <a:br>
              <a:rPr lang="en-US" sz="6000" b="0" dirty="0">
                <a:solidFill>
                  <a:srgbClr val="FFFF00"/>
                </a:solidFill>
                <a:effectLst/>
                <a:latin typeface="+mj-lt"/>
              </a:rPr>
            </a:br>
            <a:r>
              <a:rPr lang="en-US" sz="6000" b="0" dirty="0">
                <a:solidFill>
                  <a:schemeClr val="bg1"/>
                </a:solidFill>
                <a:effectLst/>
                <a:latin typeface="+mj-lt"/>
              </a:rPr>
              <a:t>Lm </a:t>
            </a:r>
            <a:r>
              <a:rPr lang="en-US" sz="6000" b="0" dirty="0" err="1">
                <a:solidFill>
                  <a:schemeClr val="bg1"/>
                </a:solidFill>
                <a:effectLst/>
                <a:latin typeface="+mj-lt"/>
              </a:rPr>
              <a:t>Thái</a:t>
            </a:r>
            <a:r>
              <a:rPr lang="en-US" sz="6000" b="0" dirty="0">
                <a:solidFill>
                  <a:schemeClr val="bg1"/>
                </a:solidFill>
                <a:effectLst/>
                <a:latin typeface="+mj-lt"/>
              </a:rPr>
              <a:t> </a:t>
            </a:r>
            <a:r>
              <a:rPr lang="en-US" sz="6000" b="0" dirty="0" err="1">
                <a:solidFill>
                  <a:schemeClr val="bg1"/>
                </a:solidFill>
                <a:effectLst/>
                <a:latin typeface="+mj-lt"/>
              </a:rPr>
              <a:t>Nguyên</a:t>
            </a: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dirty="0">
                <a:solidFill>
                  <a:schemeClr val="bg1"/>
                </a:solidFill>
              </a:rPr>
              <a:t>Lạy Thiên Chúa (Ôi Thiên Chúa) ơn ngài sao con hiểu thấu (Ơn ngài cao quý biết bao). Máu nước tuôn trào vẫn mãi dạt dào như biển tình luôn xót thương.(vẫn mãi dạt dào trào tuôn xót thương như sóng đại dương) </a:t>
            </a:r>
            <a:endParaRPr lang="en-US"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5143499"/>
          </a:xfrm>
        </p:spPr>
        <p:txBody>
          <a:bodyPr>
            <a:noAutofit/>
          </a:bodyPr>
          <a:lstStyle/>
          <a:p>
            <a:pPr marL="0" indent="0" algn="just">
              <a:buNone/>
            </a:pPr>
            <a:r>
              <a:rPr lang="vi-VN" sz="4800" dirty="0">
                <a:solidFill>
                  <a:schemeClr val="bg1"/>
                </a:solidFill>
              </a:rPr>
              <a:t>Là chốn náu nương (chốn con náu nương) là đấng hy vọng (đấng con ngóng trông) . đợi trông (mãi mãi) Chúa là của con (mãi mãi) con là của Chúa. (Mãi mãi Chúa là của con mãi mãi con là của Chúa). </a:t>
            </a:r>
            <a:endParaRPr lang="en-US" sz="4800" dirty="0">
              <a:solidFill>
                <a:schemeClr val="bg1"/>
              </a:solidFill>
            </a:endParaRPr>
          </a:p>
        </p:txBody>
      </p:sp>
    </p:spTree>
    <p:extLst>
      <p:ext uri="{BB962C8B-B14F-4D97-AF65-F5344CB8AC3E}">
        <p14:creationId xmlns:p14="http://schemas.microsoft.com/office/powerpoint/2010/main" val="2804458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Con no thỏa trong tình Chúa . Bao thiện hảo khi gần Chúa Hồn khao khát mong chờ phút này được liên kết với ngài từ đây.</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chemeClr val="bg1"/>
                </a:solidFill>
              </a:rPr>
              <a:t>Con đắm chìm trong tình Chúa . Ôi êm đềm mến thương đong đầy . Chính phút này ngài ở cùng con . Chính phút này con ở cùng Chúa. </a:t>
            </a:r>
            <a:endParaRPr lang="en-US" sz="54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ĐK:</a:t>
            </a:r>
            <a:r>
              <a:rPr lang="en-US" sz="4600" dirty="0">
                <a:solidFill>
                  <a:srgbClr val="FFFF00"/>
                </a:solidFill>
              </a:rPr>
              <a:t> </a:t>
            </a:r>
            <a:r>
              <a:rPr lang="vi-VN" sz="4600" dirty="0">
                <a:solidFill>
                  <a:schemeClr val="bg1"/>
                </a:solidFill>
              </a:rPr>
              <a:t>Lạy Thiên Chúa (Ôi Thiên Chúa) ơn ngài sao con hiểu thấu (Ơn ngài cao quý biết bao). Máu nước tuôn trào vẫn mãi dạt dào như</a:t>
            </a:r>
            <a:r>
              <a:rPr lang="en-US" sz="4600" dirty="0">
                <a:solidFill>
                  <a:schemeClr val="bg1"/>
                </a:solidFill>
              </a:rPr>
              <a:t> </a:t>
            </a:r>
            <a:r>
              <a:rPr lang="vi-VN" sz="4600" dirty="0">
                <a:solidFill>
                  <a:schemeClr val="bg1"/>
                </a:solidFill>
              </a:rPr>
              <a:t>biển tình luôn xót thương.</a:t>
            </a:r>
            <a:r>
              <a:rPr lang="en-US" sz="4600" dirty="0">
                <a:solidFill>
                  <a:schemeClr val="bg1"/>
                </a:solidFill>
              </a:rPr>
              <a:t> </a:t>
            </a:r>
            <a:r>
              <a:rPr lang="vi-VN" sz="4600" dirty="0">
                <a:solidFill>
                  <a:schemeClr val="bg1"/>
                </a:solidFill>
              </a:rPr>
              <a:t>(vẫn mãi dạt dào trào tuôn xót thương như sóng đại dương)</a:t>
            </a:r>
            <a:r>
              <a:rPr lang="vi-VN"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chemeClr val="bg1"/>
                </a:solidFill>
              </a:rPr>
              <a:t>Là chốn náu nương (chốn con náu nương) là đấng hy vọng (đấng con ngóng trông) . đợi trông (mãi mãi) Chúa là của con (mãi mãi) con là của Chúa. (Mãi mãi Chúa là của con mãi mãi con là của Chúa). </a:t>
            </a:r>
            <a:endParaRPr lang="en-US" sz="48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rgbClr val="FFFF00"/>
                </a:solidFill>
                <a:effectLst/>
              </a:rPr>
              <a:t> </a:t>
            </a:r>
            <a:r>
              <a:rPr lang="vi-VN" sz="6000" dirty="0">
                <a:solidFill>
                  <a:schemeClr val="bg1"/>
                </a:solidFill>
              </a:rPr>
              <a:t>Phép thánh thể ôi thẩm sâu con tìm về khi khổ đau. Là thần lương cho ai đói nghèo , ai yếu đuối mong tìm ẩn náu.</a:t>
            </a:r>
            <a:endParaRPr lang="en-US" sz="6000" b="0" dirty="0">
              <a:solidFill>
                <a:schemeClr val="bg1"/>
              </a:solidFill>
              <a:effectLst/>
            </a:endParaRPr>
          </a:p>
        </p:txBody>
      </p:sp>
    </p:spTree>
    <p:extLst>
      <p:ext uri="{BB962C8B-B14F-4D97-AF65-F5344CB8AC3E}">
        <p14:creationId xmlns:p14="http://schemas.microsoft.com/office/powerpoint/2010/main" val="10432139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chemeClr val="bg1"/>
                </a:solidFill>
              </a:rPr>
              <a:t>Nơi gian trần chốn bể dâu, Bao đau khổ vất vả u sầu. Bánh thiên thần từ cõi trới cao. Hãy cúi đầu đáp trả tình sâu. </a:t>
            </a:r>
            <a:endParaRPr lang="en-US" sz="60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 y="-19050"/>
            <a:ext cx="9144000" cy="5143500"/>
          </a:xfrm>
        </p:spPr>
        <p:txBody>
          <a:bodyPr>
            <a:noAutofit/>
          </a:bodyPr>
          <a:lstStyle/>
          <a:p>
            <a:pPr marL="0" indent="0" algn="just">
              <a:buNone/>
            </a:pPr>
            <a:r>
              <a:rPr lang="vi-VN" sz="4400" dirty="0">
                <a:solidFill>
                  <a:srgbClr val="FFFF00"/>
                </a:solidFill>
              </a:rPr>
              <a:t>ĐK:</a:t>
            </a:r>
            <a:r>
              <a:rPr lang="vi-VN" sz="4400" dirty="0"/>
              <a:t> </a:t>
            </a:r>
            <a:r>
              <a:rPr lang="vi-VN" sz="4400" dirty="0">
                <a:solidFill>
                  <a:schemeClr val="bg1"/>
                </a:solidFill>
              </a:rPr>
              <a:t>Lạy Thiên Chúa (Ôi Thiên Chúa) ơn ngài sao con hiểu thấu (Ơn ngài cao quý biết bao). Máu nước tuôn trào vẫn mãi dạt dào như biển tình luôn xót thương. (vẫn mãi dạt dào trào tuôn xót thương như sóng đại dương) </a:t>
            </a:r>
            <a:endParaRPr lang="en-US" sz="4400" dirty="0">
              <a:solidFill>
                <a:schemeClr val="bg1"/>
              </a:solidFill>
            </a:endParaRPr>
          </a:p>
        </p:txBody>
      </p:sp>
    </p:spTree>
    <p:extLst>
      <p:ext uri="{BB962C8B-B14F-4D97-AF65-F5344CB8AC3E}">
        <p14:creationId xmlns:p14="http://schemas.microsoft.com/office/powerpoint/2010/main" val="1640540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5143499"/>
          </a:xfrm>
        </p:spPr>
        <p:txBody>
          <a:bodyPr>
            <a:noAutofit/>
          </a:bodyPr>
          <a:lstStyle/>
          <a:p>
            <a:pPr marL="0" indent="0" algn="just">
              <a:buNone/>
            </a:pPr>
            <a:r>
              <a:rPr lang="vi-VN" sz="4800" dirty="0">
                <a:solidFill>
                  <a:schemeClr val="bg1"/>
                </a:solidFill>
              </a:rPr>
              <a:t>Là chốn náu nương (chốn con náu nương) là đấng hy vọng (đấng con ngóng trông) . đợi trông (mãi mãi) Chúa là của con (mãi mãi) con là của Chúa. (Mãi mãi Chúa là của con mãi mãi con là của Chúa). </a:t>
            </a:r>
            <a:endParaRPr lang="en-US" sz="4800" dirty="0">
              <a:solidFill>
                <a:schemeClr val="bg1"/>
              </a:solidFill>
            </a:endParaRPr>
          </a:p>
        </p:txBody>
      </p:sp>
    </p:spTree>
    <p:extLst>
      <p:ext uri="{BB962C8B-B14F-4D97-AF65-F5344CB8AC3E}">
        <p14:creationId xmlns:p14="http://schemas.microsoft.com/office/powerpoint/2010/main" val="284707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vi-VN" sz="5000" dirty="0">
                <a:solidFill>
                  <a:schemeClr val="bg1"/>
                </a:solidFill>
                <a:latin typeface="+mj-lt"/>
              </a:rPr>
              <a:t>Nhịp nhàng vui bước đi lên đền thánh Ngài. Dâng câu ca ngợi tình thương Chúa chan hòa . Đây con dâng Ngài lòng tin mến thiết tha . Thu qua đông tàn lòng thành quyết không phai nhòa.</a:t>
            </a:r>
            <a:endParaRPr lang="vi-VN" sz="5000" b="0" dirty="0">
              <a:solidFill>
                <a:schemeClr val="bg1"/>
              </a:solidFill>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000" dirty="0">
                <a:solidFill>
                  <a:srgbClr val="FFFF00"/>
                </a:solidFill>
              </a:rPr>
              <a:t>TẠ ƠN CHÚA VỚI MẸ</a:t>
            </a:r>
            <a:br>
              <a:rPr lang="en-US" sz="6000" dirty="0">
                <a:solidFill>
                  <a:srgbClr val="FFFF00"/>
                </a:solidFill>
              </a:rPr>
            </a:br>
            <a:r>
              <a:rPr lang="en-US" sz="6000" i="1" dirty="0">
                <a:solidFill>
                  <a:schemeClr val="bg1"/>
                </a:solidFill>
              </a:rPr>
              <a:t>Lm. Thy </a:t>
            </a:r>
            <a:r>
              <a:rPr lang="en-US" sz="6000" i="1" dirty="0" err="1">
                <a:solidFill>
                  <a:schemeClr val="bg1"/>
                </a:solidFill>
              </a:rPr>
              <a:t>Yên</a:t>
            </a:r>
            <a:endParaRPr lang="en-US" sz="54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Chúng con xin tạ ơn Chúa uy quyền toàn năng, tình yêu Chúa nào biết chi báo đền. Chúa muôn đời là Chúa khắp vũ trụ trời đất , ngàn vinh quang cao chiếu hiển trị đời đời. </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4800" b="0" dirty="0">
                <a:solidFill>
                  <a:schemeClr val="bg1"/>
                </a:solidFill>
                <a:effectLst/>
              </a:rPr>
              <a:t> </a:t>
            </a:r>
            <a:r>
              <a:rPr lang="vi-VN" sz="4800" dirty="0">
                <a:solidFill>
                  <a:schemeClr val="bg1"/>
                </a:solidFill>
              </a:rPr>
              <a:t>Vì tình Chúa đã chất chứa trong trái tim mẹ hiền , luôn trìu mến mãi cứu giúp chở tre nguyện cầu. Ngàn phúc ân mãi nhờ mẹ, ngàn khổ đau cũng nhờ Mẹ. Nhờ Mẹ thương dâng Chúa trót đời tạ ơn. </a:t>
            </a:r>
          </a:p>
        </p:txBody>
      </p:sp>
    </p:spTree>
    <p:extLst>
      <p:ext uri="{BB962C8B-B14F-4D97-AF65-F5344CB8AC3E}">
        <p14:creationId xmlns:p14="http://schemas.microsoft.com/office/powerpoint/2010/main" val="28175316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4800" b="0" dirty="0">
                <a:solidFill>
                  <a:schemeClr val="bg1"/>
                </a:solidFill>
                <a:effectLst/>
              </a:rPr>
              <a:t>: </a:t>
            </a:r>
            <a:r>
              <a:rPr lang="vi-VN" sz="4800" dirty="0">
                <a:solidFill>
                  <a:schemeClr val="bg1"/>
                </a:solidFill>
              </a:rPr>
              <a:t>Chúng con xin tạ ơn Chúa uy quyền toàn năng, tình yêu Chúa nào biết chi báo đền. Chúa muôn đời là Chúa khắp vũ trụ trời đất , ngàn vinh quang cao chiếu hiển trị đời đời. </a:t>
            </a:r>
            <a:endParaRPr lang="vi-VN" sz="4800" b="0" dirty="0">
              <a:solidFill>
                <a:schemeClr val="bg1"/>
              </a:solidFill>
              <a:effectLst/>
            </a:endParaRPr>
          </a:p>
        </p:txBody>
      </p:sp>
    </p:spTree>
    <p:extLst>
      <p:ext uri="{BB962C8B-B14F-4D97-AF65-F5344CB8AC3E}">
        <p14:creationId xmlns:p14="http://schemas.microsoft.com/office/powerpoint/2010/main" val="35181216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Tk2</a:t>
            </a:r>
            <a:r>
              <a:rPr lang="en-US" sz="5400" b="0" dirty="0">
                <a:solidFill>
                  <a:srgbClr val="FFFF00"/>
                </a:solidFill>
                <a:effectLst/>
              </a:rPr>
              <a:t>: </a:t>
            </a:r>
            <a:r>
              <a:rPr lang="vi-VN" sz="4700" dirty="0">
                <a:solidFill>
                  <a:schemeClr val="bg1"/>
                </a:solidFill>
              </a:rPr>
              <a:t>Vì tình Chúa ôi miên man muôn tháng năm không tàn dâng triều sóng vỗ lớp lớp biển khơi vang rền lòng. Chúa thương ôi huyền diệu, quyền Chúa trên muôn thần lực. nguồn an vui chan chứa thánh ân không ngơi </a:t>
            </a:r>
          </a:p>
        </p:txBody>
      </p:sp>
    </p:spTree>
    <p:extLst>
      <p:ext uri="{BB962C8B-B14F-4D97-AF65-F5344CB8AC3E}">
        <p14:creationId xmlns:p14="http://schemas.microsoft.com/office/powerpoint/2010/main" val="32495499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4800" dirty="0">
                <a:solidFill>
                  <a:schemeClr val="bg1"/>
                </a:solidFill>
              </a:rPr>
              <a:t>Chúng con xin tạ ơn Chúa uy quyền toàn năng, tình yêu Chúa nào biết chi báo đền. Chúa muôn đời là Chúa khắp vũ trụ trời đất , ngàn vinh quang cao chiếu hiển trị đời đời. </a:t>
            </a:r>
            <a:endParaRPr lang="vi-VN" sz="4800" b="0" dirty="0">
              <a:solidFill>
                <a:schemeClr val="bg1"/>
              </a:solidFill>
              <a:effectLst/>
            </a:endParaRPr>
          </a:p>
        </p:txBody>
      </p:sp>
    </p:spTree>
    <p:extLst>
      <p:ext uri="{BB962C8B-B14F-4D97-AF65-F5344CB8AC3E}">
        <p14:creationId xmlns:p14="http://schemas.microsoft.com/office/powerpoint/2010/main" val="3607105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05978"/>
            <a:ext cx="9144000" cy="4937521"/>
          </a:xfrm>
        </p:spPr>
        <p:txBody>
          <a:bodyPr>
            <a:noAutofit/>
          </a:bodyPr>
          <a:lstStyle/>
          <a:p>
            <a:pPr marL="0" indent="0" algn="just">
              <a:buNone/>
            </a:pPr>
            <a:r>
              <a:rPr lang="en-US" sz="5400" u="sng" dirty="0">
                <a:solidFill>
                  <a:srgbClr val="FFFF00"/>
                </a:solidFill>
              </a:rPr>
              <a:t>ĐK:</a:t>
            </a:r>
            <a:r>
              <a:rPr lang="en-US" sz="5400" dirty="0">
                <a:solidFill>
                  <a:srgbClr val="FFFF00"/>
                </a:solidFill>
              </a:rPr>
              <a:t> </a:t>
            </a:r>
            <a:r>
              <a:rPr lang="en-US" sz="5400" dirty="0" err="1">
                <a:solidFill>
                  <a:schemeClr val="bg1"/>
                </a:solidFill>
              </a:rPr>
              <a:t>Về</a:t>
            </a:r>
            <a:r>
              <a:rPr lang="en-US" sz="5400" dirty="0">
                <a:solidFill>
                  <a:schemeClr val="bg1"/>
                </a:solidFill>
              </a:rPr>
              <a:t> </a:t>
            </a:r>
            <a:r>
              <a:rPr lang="en-US" sz="5400" dirty="0" err="1">
                <a:solidFill>
                  <a:schemeClr val="bg1"/>
                </a:solidFill>
              </a:rPr>
              <a:t>nhà</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đầy</a:t>
            </a:r>
            <a:r>
              <a:rPr lang="en-US" sz="5400" dirty="0">
                <a:solidFill>
                  <a:schemeClr val="bg1"/>
                </a:solidFill>
              </a:rPr>
              <a:t> </a:t>
            </a:r>
            <a:r>
              <a:rPr lang="en-US" sz="5400" dirty="0" err="1">
                <a:solidFill>
                  <a:schemeClr val="bg1"/>
                </a:solidFill>
              </a:rPr>
              <a:t>rộn</a:t>
            </a:r>
            <a:r>
              <a:rPr lang="en-US" sz="5400" dirty="0">
                <a:solidFill>
                  <a:schemeClr val="bg1"/>
                </a:solidFill>
              </a:rPr>
              <a:t> </a:t>
            </a:r>
            <a:r>
              <a:rPr lang="en-US" sz="5400" dirty="0" err="1">
                <a:solidFill>
                  <a:schemeClr val="bg1"/>
                </a:solidFill>
              </a:rPr>
              <a:t>rã</a:t>
            </a:r>
            <a:r>
              <a:rPr lang="en-US" sz="5400" dirty="0">
                <a:solidFill>
                  <a:schemeClr val="bg1"/>
                </a:solidFill>
              </a:rPr>
              <a:t> . </a:t>
            </a:r>
            <a:r>
              <a:rPr lang="en-US" sz="5400" dirty="0" err="1">
                <a:solidFill>
                  <a:schemeClr val="bg1"/>
                </a:solidFill>
              </a:rPr>
              <a:t>Cất</a:t>
            </a:r>
            <a:r>
              <a:rPr lang="en-US" sz="5400" dirty="0">
                <a:solidFill>
                  <a:schemeClr val="bg1"/>
                </a:solidFill>
              </a:rPr>
              <a:t> </a:t>
            </a:r>
            <a:r>
              <a:rPr lang="en-US" sz="5400" dirty="0" err="1">
                <a:solidFill>
                  <a:schemeClr val="bg1"/>
                </a:solidFill>
              </a:rPr>
              <a:t>câu</a:t>
            </a:r>
            <a:r>
              <a:rPr lang="en-US" sz="5400" dirty="0">
                <a:solidFill>
                  <a:schemeClr val="bg1"/>
                </a:solidFill>
              </a:rPr>
              <a:t> ca con </a:t>
            </a:r>
            <a:r>
              <a:rPr lang="en-US" sz="5400" dirty="0" err="1">
                <a:solidFill>
                  <a:schemeClr val="bg1"/>
                </a:solidFill>
              </a:rPr>
              <a:t>thấy</a:t>
            </a:r>
            <a:r>
              <a:rPr lang="en-US" sz="5400" dirty="0">
                <a:solidFill>
                  <a:schemeClr val="bg1"/>
                </a:solidFill>
              </a:rPr>
              <a:t> </a:t>
            </a:r>
            <a:r>
              <a:rPr lang="en-US" sz="5400" dirty="0" err="1">
                <a:solidFill>
                  <a:schemeClr val="bg1"/>
                </a:solidFill>
              </a:rPr>
              <a:t>lòng</a:t>
            </a:r>
            <a:r>
              <a:rPr lang="en-US" sz="5400" dirty="0">
                <a:solidFill>
                  <a:schemeClr val="bg1"/>
                </a:solidFill>
              </a:rPr>
              <a:t> an </a:t>
            </a:r>
            <a:r>
              <a:rPr lang="en-US" sz="5400" dirty="0" err="1">
                <a:solidFill>
                  <a:schemeClr val="bg1"/>
                </a:solidFill>
              </a:rPr>
              <a:t>hòa</a:t>
            </a:r>
            <a:r>
              <a:rPr lang="en-US" sz="5400" dirty="0">
                <a:solidFill>
                  <a:schemeClr val="bg1"/>
                </a:solidFill>
              </a:rPr>
              <a:t> . </a:t>
            </a:r>
            <a:r>
              <a:rPr lang="en-US" sz="5400" dirty="0" err="1">
                <a:solidFill>
                  <a:schemeClr val="bg1"/>
                </a:solidFill>
              </a:rPr>
              <a:t>Trong</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a:t>
            </a:r>
            <a:r>
              <a:rPr lang="en-US" sz="5400" dirty="0">
                <a:solidFill>
                  <a:schemeClr val="bg1"/>
                </a:solidFill>
              </a:rPr>
              <a:t> cha . Con </a:t>
            </a:r>
            <a:r>
              <a:rPr lang="en-US" sz="5400" dirty="0" err="1">
                <a:solidFill>
                  <a:schemeClr val="bg1"/>
                </a:solidFill>
              </a:rPr>
              <a:t>cảm</a:t>
            </a:r>
            <a:r>
              <a:rPr lang="en-US" sz="5400" dirty="0">
                <a:solidFill>
                  <a:schemeClr val="bg1"/>
                </a:solidFill>
              </a:rPr>
              <a:t> </a:t>
            </a:r>
            <a:r>
              <a:rPr lang="en-US" sz="5400" dirty="0" err="1">
                <a:solidFill>
                  <a:schemeClr val="bg1"/>
                </a:solidFill>
              </a:rPr>
              <a:t>tạ</a:t>
            </a:r>
            <a:r>
              <a:rPr lang="en-US" sz="54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tình</a:t>
            </a:r>
            <a:r>
              <a:rPr lang="en-US" sz="5400" dirty="0">
                <a:solidFill>
                  <a:schemeClr val="bg1"/>
                </a:solidFill>
              </a:rPr>
              <a:t> Cha </a:t>
            </a:r>
            <a:r>
              <a:rPr lang="en-US" sz="5400" dirty="0" err="1">
                <a:solidFill>
                  <a:schemeClr val="bg1"/>
                </a:solidFill>
              </a:rPr>
              <a:t>muôn</a:t>
            </a:r>
            <a:r>
              <a:rPr lang="en-US" sz="5400" dirty="0">
                <a:solidFill>
                  <a:schemeClr val="bg1"/>
                </a:solidFill>
              </a:rPr>
              <a:t> </a:t>
            </a:r>
            <a:r>
              <a:rPr lang="en-US" sz="5400" dirty="0" err="1">
                <a:solidFill>
                  <a:schemeClr val="bg1"/>
                </a:solidFill>
              </a:rPr>
              <a:t>vàn</a:t>
            </a:r>
            <a:r>
              <a:rPr lang="en-US" sz="5400" dirty="0">
                <a:solidFill>
                  <a:schemeClr val="bg1"/>
                </a:solidFill>
              </a:rPr>
              <a:t>.</a:t>
            </a:r>
            <a:r>
              <a:rPr lang="en-US" sz="5400" dirty="0"/>
              <a:t> </a:t>
            </a:r>
          </a:p>
        </p:txBody>
      </p:sp>
    </p:spTree>
    <p:extLst>
      <p:ext uri="{BB962C8B-B14F-4D97-AF65-F5344CB8AC3E}">
        <p14:creationId xmlns:p14="http://schemas.microsoft.com/office/powerpoint/2010/main" val="3822694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2502</Words>
  <Application>Microsoft Office PowerPoint</Application>
  <PresentationFormat>On-screen Show (16:9)</PresentationFormat>
  <Paragraphs>114</Paragraphs>
  <Slides>88</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88</vt:i4>
      </vt:variant>
    </vt:vector>
  </HeadingPairs>
  <TitlesOfParts>
    <vt:vector size="101" baseType="lpstr">
      <vt:lpstr>Arial</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3_Office Theme</vt:lpstr>
      <vt:lpstr>CA ĐOÀN THÁNH GIOAN TẨY GIẢ  GIÁO XỨ THIÊN ÂN</vt:lpstr>
      <vt:lpstr>PowerPoint Presentation</vt:lpstr>
      <vt:lpstr>TẬP HÁT CỘNG ĐOÀN</vt:lpstr>
      <vt:lpstr>Đk: Hãy nếm thử mà coi cho biết Chúa thiện hảo dường bao.</vt:lpstr>
      <vt:lpstr>Chúa phán: Ai ăn Thịt Tôi và uống Máu Tôi, thì người ấy sẽ ở trong Tôi và Tôi ở trong người ấy.</vt:lpstr>
      <vt:lpstr>Chúa Nhật XX TN Năm A </vt:lpstr>
      <vt:lpstr> Ca Nhập Lễ LÊN ĐỀN THÁNH  Lm Thái Nguyên  </vt:lpstr>
      <vt:lpstr>PowerPoint Presentation</vt:lpstr>
      <vt:lpstr>PowerPoint Presentation</vt:lpstr>
      <vt:lpstr>PowerPoint Presentation</vt:lpstr>
      <vt:lpstr>PowerPoint Presentation</vt:lpstr>
      <vt:lpstr>Chúa Nhật XX TN Năm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dậy dỗ cho biết đường mà thờ kính Chúa luôn. Hỡi những người mong sống còn, mong hưởng những ngày vinh phúc và an khang.</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Đk:Của lễ góp về dâng Chúa ( sướng vui dạt dào) là bao sướng vui đau buồn. (Với bao u buồn) Dâng ước vọng (buồn thương đau) mai sau, dâng tháng ngày đã qua ( ngài ơi có thấu). </vt:lpstr>
      <vt:lpstr>PowerPoint Presentation</vt:lpstr>
      <vt:lpstr>Tk2: Chỉ là thân phận người mong manh , sao dám tiến dâng tình yêu . Chính cha đã kêu gọi con về , để con bước đi cùng Cha. Con được nhận như của lễ , dâng về từ nơi trần thế, cứu đời lầm than tội mê đem tình Chúa vào tim mỗi người</vt:lpstr>
      <vt:lpstr>Đk: Của lễ góp về dâng Chúa ( sướng vui dạt dào) là bao sướng vui đau buồn. (Với bao u buồn) Dâng ước vọng (buồn thương đau) mai sau, dâng tháng ngày đã qua ( ngài ơi có thấu).</vt:lpstr>
      <vt:lpstr>PowerPoint Presentation</vt:lpstr>
      <vt:lpstr>PowerPoint Presentation</vt:lpstr>
      <vt:lpstr>Chúa Nhật XX TN Năm A </vt:lpstr>
      <vt:lpstr>Ca Nguyện Hiệp Lễ Bánh Hằng Sống  Từ Linh &amp; Thế Thông.</vt:lpstr>
      <vt:lpstr>Tk1: Cho con cả một trời yêu. Ôi nhiệm lạ thật huyền siêu. Tình yêu Chúa bao la biển trời để con sống trong nguồn cứu rỗi . </vt:lpstr>
      <vt:lpstr>Nuôi con bằng bánh thần linh. Cho con dự yến tiệc ân tình . Chính máu thịt mà Chúa rộng ban. Đến vui hưởng phúc lộc trường an . </vt:lpstr>
      <vt:lpstr>Đk: Lạy Thiên Chúa (Ôi Thiên Chúa) ơn ngài sao con hiểu thấu (Ơn ngài cao quý biết bao). Máu nước tuôn trào vẫn mãi dạt dào như biển tình luôn xót thương.(vẫn mãi dạt dào trào tuôn xót thương như sóng đại dương) </vt:lpstr>
      <vt:lpstr>PowerPoint Presentation</vt:lpstr>
      <vt:lpstr>Tk2: Con no thỏa trong tình Chúa . Bao thiện hảo khi gần Chúa Hồn khao khát mong chờ phút này được liên kết với ngài từ đây.</vt:lpstr>
      <vt:lpstr>Con đắm chìm trong tình Chúa . Ôi êm đềm mến thương đong đầy . Chính phút này ngài ở cùng con . Chính phút này con ở cùng Chúa. </vt:lpstr>
      <vt:lpstr>ĐK: Lạy Thiên Chúa (Ôi Thiên Chúa) ơn ngài sao con hiểu thấu (Ơn ngài cao quý biết bao). Máu nước tuôn trào vẫn mãi dạt dào như biển tình luôn xót thương. (vẫn mãi dạt dào trào tuôn xót thương như sóng đại dương) </vt:lpstr>
      <vt:lpstr>Là chốn náu nương (chốn con náu nương) là đấng hy vọng (đấng con ngóng trông) . đợi trông (mãi mãi) Chúa là của con (mãi mãi) con là của Chúa. (Mãi mãi Chúa là của con mãi mãi con là của Chúa). </vt:lpstr>
      <vt:lpstr>Tk3: Phép thánh thể ôi thẩm sâu con tìm về khi khổ đau. Là thần lương cho ai đói nghèo , ai yếu đuối mong tìm ẩn náu.</vt:lpstr>
      <vt:lpstr>Nơi gian trần chốn bể dâu, Bao đau khổ vất vả u sầu. Bánh thiên thần từ cõi trới cao. Hãy cúi đầu đáp trả tình sâu. </vt:lpstr>
      <vt:lpstr>PowerPoint Presentation</vt:lpstr>
      <vt:lpstr>PowerPoint Presentation</vt:lpstr>
      <vt:lpstr>PowerPoint Presentation</vt:lpstr>
      <vt:lpstr>Chúa Nhật XX TN Năm A </vt:lpstr>
      <vt:lpstr>Ca Kết Lễ TẠ ƠN CHÚA VỚI MẸ Lm. Thy Yên</vt:lpstr>
      <vt:lpstr>Đk:  Chúng con xin tạ ơn Chúa uy quyền toàn năng, tình yêu Chúa nào biết chi báo đền. Chúa muôn đời là Chúa khắp vũ trụ trời đất , ngàn vinh quang cao chiếu hiển trị đời đời. </vt:lpstr>
      <vt:lpstr>Tk1: Vì tình Chúa đã chất chứa trong trái tim mẹ hiền , luôn trìu mến mãi cứu giúp chở tre nguyện cầu. Ngàn phúc ân mãi nhờ mẹ, ngàn khổ đau cũng nhờ Mẹ. Nhờ Mẹ thương dâng Chúa trót đời tạ ơn. </vt:lpstr>
      <vt:lpstr>Đk: Chúng con xin tạ ơn Chúa uy quyền toàn năng, tình yêu Chúa nào biết chi báo đền. Chúa muôn đời là Chúa khắp vũ trụ trời đất , ngàn vinh quang cao chiếu hiển trị đời đời. </vt:lpstr>
      <vt:lpstr>Tk2: Vì tình Chúa ôi miên man muôn tháng năm không tàn dâng triều sóng vỗ lớp lớp biển khơi vang rền lòng. Chúa thương ôi huyền diệu, quyền Chúa trên muôn thần lực. nguồn an vui chan chứa thánh ân không ngơi </vt:lpstr>
      <vt:lpstr>Đk: Chúng con xin tạ ơn Chúa uy quyền toàn năng, tình yêu Chúa nào biết chi báo đền. Chúa muôn đời là Chúa khắp vũ trụ trời đất , ngàn vinh quang cao chiếu hiển trị đời đời. </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122</cp:revision>
  <dcterms:created xsi:type="dcterms:W3CDTF">2023-05-21T07:25:42Z</dcterms:created>
  <dcterms:modified xsi:type="dcterms:W3CDTF">2024-08-13T12:49:13Z</dcterms:modified>
</cp:coreProperties>
</file>