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3.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4.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5.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6.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84" r:id="rId2"/>
    <p:sldMasterId id="2147483692" r:id="rId3"/>
    <p:sldMasterId id="2147483704" r:id="rId4"/>
    <p:sldMasterId id="2147483928" r:id="rId5"/>
    <p:sldMasterId id="2147484012" r:id="rId6"/>
    <p:sldMasterId id="2147484024" r:id="rId7"/>
    <p:sldMasterId id="2147484108" r:id="rId8"/>
    <p:sldMasterId id="2147484132" r:id="rId9"/>
    <p:sldMasterId id="2147484144" r:id="rId10"/>
    <p:sldMasterId id="2147484156" r:id="rId11"/>
    <p:sldMasterId id="2147484168" r:id="rId12"/>
    <p:sldMasterId id="2147484180" r:id="rId13"/>
    <p:sldMasterId id="2147484188" r:id="rId14"/>
    <p:sldMasterId id="2147484200" r:id="rId15"/>
    <p:sldMasterId id="2147484212" r:id="rId16"/>
    <p:sldMasterId id="2147484224" r:id="rId17"/>
  </p:sldMasterIdLst>
  <p:notesMasterIdLst>
    <p:notesMasterId r:id="rId100"/>
  </p:notesMasterIdLst>
  <p:sldIdLst>
    <p:sldId id="827" r:id="rId18"/>
    <p:sldId id="507" r:id="rId19"/>
    <p:sldId id="804" r:id="rId20"/>
    <p:sldId id="805" r:id="rId21"/>
    <p:sldId id="806" r:id="rId22"/>
    <p:sldId id="717" r:id="rId23"/>
    <p:sldId id="553" r:id="rId24"/>
    <p:sldId id="443" r:id="rId25"/>
    <p:sldId id="756" r:id="rId26"/>
    <p:sldId id="807" r:id="rId27"/>
    <p:sldId id="758" r:id="rId28"/>
    <p:sldId id="808" r:id="rId29"/>
    <p:sldId id="760" r:id="rId30"/>
    <p:sldId id="809" r:id="rId31"/>
    <p:sldId id="718" r:id="rId32"/>
    <p:sldId id="810" r:id="rId33"/>
    <p:sldId id="386" r:id="rId34"/>
    <p:sldId id="387" r:id="rId35"/>
    <p:sldId id="388" r:id="rId36"/>
    <p:sldId id="389" r:id="rId37"/>
    <p:sldId id="390" r:id="rId38"/>
    <p:sldId id="391" r:id="rId39"/>
    <p:sldId id="791" r:id="rId40"/>
    <p:sldId id="792" r:id="rId41"/>
    <p:sldId id="793" r:id="rId42"/>
    <p:sldId id="794" r:id="rId43"/>
    <p:sldId id="795" r:id="rId44"/>
    <p:sldId id="796" r:id="rId45"/>
    <p:sldId id="797" r:id="rId46"/>
    <p:sldId id="798" r:id="rId47"/>
    <p:sldId id="719" r:id="rId48"/>
    <p:sldId id="647" r:id="rId49"/>
    <p:sldId id="649" r:id="rId50"/>
    <p:sldId id="811" r:id="rId51"/>
    <p:sldId id="812" r:id="rId52"/>
    <p:sldId id="813" r:id="rId53"/>
    <p:sldId id="814" r:id="rId54"/>
    <p:sldId id="815" r:id="rId55"/>
    <p:sldId id="816" r:id="rId56"/>
    <p:sldId id="817" r:id="rId57"/>
    <p:sldId id="818" r:id="rId58"/>
    <p:sldId id="819" r:id="rId59"/>
    <p:sldId id="820" r:id="rId60"/>
    <p:sldId id="720" r:id="rId61"/>
    <p:sldId id="549" r:id="rId62"/>
    <p:sldId id="400" r:id="rId63"/>
    <p:sldId id="401" r:id="rId64"/>
    <p:sldId id="402" r:id="rId65"/>
    <p:sldId id="403" r:id="rId66"/>
    <p:sldId id="404" r:id="rId67"/>
    <p:sldId id="405" r:id="rId68"/>
    <p:sldId id="406" r:id="rId69"/>
    <p:sldId id="407" r:id="rId70"/>
    <p:sldId id="408" r:id="rId71"/>
    <p:sldId id="409" r:id="rId72"/>
    <p:sldId id="410" r:id="rId73"/>
    <p:sldId id="411" r:id="rId74"/>
    <p:sldId id="412" r:id="rId75"/>
    <p:sldId id="550" r:id="rId76"/>
    <p:sldId id="777" r:id="rId77"/>
    <p:sldId id="770" r:id="rId78"/>
    <p:sldId id="771" r:id="rId79"/>
    <p:sldId id="772" r:id="rId80"/>
    <p:sldId id="821" r:id="rId81"/>
    <p:sldId id="778" r:id="rId82"/>
    <p:sldId id="822" r:id="rId83"/>
    <p:sldId id="825" r:id="rId84"/>
    <p:sldId id="674" r:id="rId85"/>
    <p:sldId id="823" r:id="rId86"/>
    <p:sldId id="743" r:id="rId87"/>
    <p:sldId id="781" r:id="rId88"/>
    <p:sldId id="782" r:id="rId89"/>
    <p:sldId id="783" r:id="rId90"/>
    <p:sldId id="784" r:id="rId91"/>
    <p:sldId id="824" r:id="rId92"/>
    <p:sldId id="292" r:id="rId93"/>
    <p:sldId id="651" r:id="rId94"/>
    <p:sldId id="826" r:id="rId95"/>
    <p:sldId id="786" r:id="rId96"/>
    <p:sldId id="787" r:id="rId97"/>
    <p:sldId id="789" r:id="rId98"/>
    <p:sldId id="790" r:id="rId99"/>
  </p:sldIdLst>
  <p:sldSz cx="9144000" cy="5143500" type="screen16x9"/>
  <p:notesSz cx="6858000" cy="9144000"/>
  <p:embeddedFontLst>
    <p:embeddedFont>
      <p:font typeface="UTM American Sans" pitchFamily="18" charset="0"/>
      <p:regular r:id="rId101"/>
    </p:embeddedFont>
    <p:embeddedFont>
      <p:font typeface="Calibri" pitchFamily="34" charset="0"/>
      <p:regular r:id="rId102"/>
      <p:bold r:id="rId103"/>
      <p:italic r:id="rId104"/>
      <p:boldItalic r:id="rId10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602B"/>
    <a:srgbClr val="004620"/>
    <a:srgbClr val="002611"/>
    <a:srgbClr val="A50021"/>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43" y="1893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84" Type="http://schemas.openxmlformats.org/officeDocument/2006/relationships/slide" Target="slides/slide67.xml"/><Relationship Id="rId89" Type="http://schemas.openxmlformats.org/officeDocument/2006/relationships/slide" Target="slides/slide72.xml"/><Relationship Id="rId16" Type="http://schemas.openxmlformats.org/officeDocument/2006/relationships/slideMaster" Target="slideMasters/slideMaster16.xml"/><Relationship Id="rId107" Type="http://schemas.openxmlformats.org/officeDocument/2006/relationships/viewProps" Target="viewProps.xml"/><Relationship Id="rId11" Type="http://schemas.openxmlformats.org/officeDocument/2006/relationships/slideMaster" Target="slideMasters/slideMaster11.xml"/><Relationship Id="rId32" Type="http://schemas.openxmlformats.org/officeDocument/2006/relationships/slide" Target="slides/slide15.xml"/><Relationship Id="rId37" Type="http://schemas.openxmlformats.org/officeDocument/2006/relationships/slide" Target="slides/slide20.xml"/><Relationship Id="rId53" Type="http://schemas.openxmlformats.org/officeDocument/2006/relationships/slide" Target="slides/slide36.xml"/><Relationship Id="rId58" Type="http://schemas.openxmlformats.org/officeDocument/2006/relationships/slide" Target="slides/slide41.xml"/><Relationship Id="rId74" Type="http://schemas.openxmlformats.org/officeDocument/2006/relationships/slide" Target="slides/slide57.xml"/><Relationship Id="rId79" Type="http://schemas.openxmlformats.org/officeDocument/2006/relationships/slide" Target="slides/slide62.xml"/><Relationship Id="rId102" Type="http://schemas.openxmlformats.org/officeDocument/2006/relationships/font" Target="fonts/font2.fntdata"/><Relationship Id="rId5" Type="http://schemas.openxmlformats.org/officeDocument/2006/relationships/slideMaster" Target="slideMasters/slideMaster5.xml"/><Relationship Id="rId90" Type="http://schemas.openxmlformats.org/officeDocument/2006/relationships/slide" Target="slides/slide73.xml"/><Relationship Id="rId95" Type="http://schemas.openxmlformats.org/officeDocument/2006/relationships/slide" Target="slides/slide78.xml"/><Relationship Id="rId22" Type="http://schemas.openxmlformats.org/officeDocument/2006/relationships/slide" Target="slides/slide5.xml"/><Relationship Id="rId27" Type="http://schemas.openxmlformats.org/officeDocument/2006/relationships/slide" Target="slides/slide10.xml"/><Relationship Id="rId43" Type="http://schemas.openxmlformats.org/officeDocument/2006/relationships/slide" Target="slides/slide26.xml"/><Relationship Id="rId48" Type="http://schemas.openxmlformats.org/officeDocument/2006/relationships/slide" Target="slides/slide31.xml"/><Relationship Id="rId64" Type="http://schemas.openxmlformats.org/officeDocument/2006/relationships/slide" Target="slides/slide47.xml"/><Relationship Id="rId69" Type="http://schemas.openxmlformats.org/officeDocument/2006/relationships/slide" Target="slides/slide52.xml"/><Relationship Id="rId80" Type="http://schemas.openxmlformats.org/officeDocument/2006/relationships/slide" Target="slides/slide63.xml"/><Relationship Id="rId85" Type="http://schemas.openxmlformats.org/officeDocument/2006/relationships/slide" Target="slides/slide68.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6.xml"/><Relationship Id="rId38" Type="http://schemas.openxmlformats.org/officeDocument/2006/relationships/slide" Target="slides/slide21.xml"/><Relationship Id="rId59" Type="http://schemas.openxmlformats.org/officeDocument/2006/relationships/slide" Target="slides/slide42.xml"/><Relationship Id="rId103" Type="http://schemas.openxmlformats.org/officeDocument/2006/relationships/font" Target="fonts/font3.fntdata"/><Relationship Id="rId108" Type="http://schemas.openxmlformats.org/officeDocument/2006/relationships/theme" Target="theme/theme1.xml"/><Relationship Id="rId54" Type="http://schemas.openxmlformats.org/officeDocument/2006/relationships/slide" Target="slides/slide37.xml"/><Relationship Id="rId70" Type="http://schemas.openxmlformats.org/officeDocument/2006/relationships/slide" Target="slides/slide53.xml"/><Relationship Id="rId75" Type="http://schemas.openxmlformats.org/officeDocument/2006/relationships/slide" Target="slides/slide58.xml"/><Relationship Id="rId91" Type="http://schemas.openxmlformats.org/officeDocument/2006/relationships/slide" Target="slides/slide74.xml"/><Relationship Id="rId96" Type="http://schemas.openxmlformats.org/officeDocument/2006/relationships/slide" Target="slides/slide7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6"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slide" Target="slides/slide69.xml"/><Relationship Id="rId94" Type="http://schemas.openxmlformats.org/officeDocument/2006/relationships/slide" Target="slides/slide77.xml"/><Relationship Id="rId99" Type="http://schemas.openxmlformats.org/officeDocument/2006/relationships/slide" Target="slides/slide82.xml"/><Relationship Id="rId101" Type="http://schemas.openxmlformats.org/officeDocument/2006/relationships/font" Target="fonts/font1.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109" Type="http://schemas.openxmlformats.org/officeDocument/2006/relationships/tableStyles" Target="tableStyles.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97" Type="http://schemas.openxmlformats.org/officeDocument/2006/relationships/slide" Target="slides/slide80.xml"/><Relationship Id="rId104" Type="http://schemas.openxmlformats.org/officeDocument/2006/relationships/font" Target="fonts/font4.fntdata"/><Relationship Id="rId7" Type="http://schemas.openxmlformats.org/officeDocument/2006/relationships/slideMaster" Target="slideMasters/slideMaster7.xml"/><Relationship Id="rId71" Type="http://schemas.openxmlformats.org/officeDocument/2006/relationships/slide" Target="slides/slide54.xml"/><Relationship Id="rId92" Type="http://schemas.openxmlformats.org/officeDocument/2006/relationships/slide" Target="slides/slide75.xml"/><Relationship Id="rId2" Type="http://schemas.openxmlformats.org/officeDocument/2006/relationships/slideMaster" Target="slideMasters/slideMaster2.xml"/><Relationship Id="rId29" Type="http://schemas.openxmlformats.org/officeDocument/2006/relationships/slide" Target="slides/slide12.xml"/><Relationship Id="rId24" Type="http://schemas.openxmlformats.org/officeDocument/2006/relationships/slide" Target="slides/slide7.xml"/><Relationship Id="rId40" Type="http://schemas.openxmlformats.org/officeDocument/2006/relationships/slide" Target="slides/slide23.xml"/><Relationship Id="rId45" Type="http://schemas.openxmlformats.org/officeDocument/2006/relationships/slide" Target="slides/slide28.xml"/><Relationship Id="rId66" Type="http://schemas.openxmlformats.org/officeDocument/2006/relationships/slide" Target="slides/slide49.xml"/><Relationship Id="rId87" Type="http://schemas.openxmlformats.org/officeDocument/2006/relationships/slide" Target="slides/slide70.xml"/><Relationship Id="rId61" Type="http://schemas.openxmlformats.org/officeDocument/2006/relationships/slide" Target="slides/slide44.xml"/><Relationship Id="rId82" Type="http://schemas.openxmlformats.org/officeDocument/2006/relationships/slide" Target="slides/slide65.xml"/><Relationship Id="rId19" Type="http://schemas.openxmlformats.org/officeDocument/2006/relationships/slide" Target="slides/slide2.xml"/><Relationship Id="rId14" Type="http://schemas.openxmlformats.org/officeDocument/2006/relationships/slideMaster" Target="slideMasters/slideMaster14.xml"/><Relationship Id="rId30" Type="http://schemas.openxmlformats.org/officeDocument/2006/relationships/slide" Target="slides/slide13.xml"/><Relationship Id="rId35" Type="http://schemas.openxmlformats.org/officeDocument/2006/relationships/slide" Target="slides/slide18.xml"/><Relationship Id="rId56" Type="http://schemas.openxmlformats.org/officeDocument/2006/relationships/slide" Target="slides/slide39.xml"/><Relationship Id="rId77" Type="http://schemas.openxmlformats.org/officeDocument/2006/relationships/slide" Target="slides/slide60.xml"/><Relationship Id="rId100" Type="http://schemas.openxmlformats.org/officeDocument/2006/relationships/notesMaster" Target="notesMasters/notesMaster1.xml"/><Relationship Id="rId105" Type="http://schemas.openxmlformats.org/officeDocument/2006/relationships/font" Target="fonts/font5.fntdata"/><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93" Type="http://schemas.openxmlformats.org/officeDocument/2006/relationships/slide" Target="slides/slide76.xml"/><Relationship Id="rId98" Type="http://schemas.openxmlformats.org/officeDocument/2006/relationships/slide" Target="slides/slide81.xml"/><Relationship Id="rId3" Type="http://schemas.openxmlformats.org/officeDocument/2006/relationships/slideMaster" Target="slideMasters/slideMaster3.xml"/><Relationship Id="rId25" Type="http://schemas.openxmlformats.org/officeDocument/2006/relationships/slide" Target="slides/slide8.xml"/><Relationship Id="rId46" Type="http://schemas.openxmlformats.org/officeDocument/2006/relationships/slide" Target="slides/slide29.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62" Type="http://schemas.openxmlformats.org/officeDocument/2006/relationships/slide" Target="slides/slide45.xml"/><Relationship Id="rId83" Type="http://schemas.openxmlformats.org/officeDocument/2006/relationships/slide" Target="slides/slide66.xml"/><Relationship Id="rId88" Type="http://schemas.openxmlformats.org/officeDocument/2006/relationships/slide" Target="slides/slide7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8/28/2024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27206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881764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0244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9264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05002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803787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3834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55037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33531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6011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356602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27206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881764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02443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658387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587521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19379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03090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8/28/2024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73037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8/28/2024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80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8/28/2024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319685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053905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55410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99547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675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5423634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837046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5541886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6012423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7936655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40740833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616592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45296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52433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3246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45608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93917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272100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67519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188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146265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258693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892804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72508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109767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565571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219047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57054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08516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539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19047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876713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459221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134967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4302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80771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286173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41464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42622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6307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557976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61329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22699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13640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801091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847014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200791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57588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46584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91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523185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409455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336178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636597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661158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7986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33785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75372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84118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35339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8/28/2024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06163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8/28/2024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88112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8/28/2024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4431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2319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56693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925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98999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9264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0500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80378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3834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5503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33531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60115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356602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272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881764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0244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9264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0500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80378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38349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5503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33531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601158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3566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2.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5" Type="http://schemas.openxmlformats.org/officeDocument/2006/relationships/slideLayout" Target="../slideLayouts/slideLayout129.xml"/><Relationship Id="rId4" Type="http://schemas.openxmlformats.org/officeDocument/2006/relationships/slideLayout" Target="../slideLayouts/slideLayout128.xml"/><Relationship Id="rId9" Type="http://schemas.openxmlformats.org/officeDocument/2006/relationships/image" Target="../media/image3.jp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image" Target="../media/image4.jpg"/><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theme" Target="../theme/theme14.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image" Target="../media/image4.jpg"/><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theme" Target="../theme/theme15.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image" Target="../media/image1.jpg"/><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theme" Target="../theme/theme16.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image" Target="../media/image4.jpg"/><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theme" Target="../theme/theme17.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8/28/2024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853930"/>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853930"/>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744523"/>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558685256"/>
      </p:ext>
    </p:extLst>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2137978"/>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9394345"/>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5696307"/>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643167"/>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9233030"/>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853930"/>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3.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1.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6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7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8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FFFF00"/>
                </a:solidFill>
              </a:rPr>
              <a:t>CHÚA </a:t>
            </a:r>
            <a:r>
              <a:rPr lang="en-US" dirty="0" smtClean="0">
                <a:solidFill>
                  <a:srgbClr val="FFFF00"/>
                </a:solidFill>
              </a:rPr>
              <a:t>NHẬT </a:t>
            </a:r>
            <a:r>
              <a:rPr lang="en-US" dirty="0" smtClean="0">
                <a:solidFill>
                  <a:srgbClr val="FFFF00"/>
                </a:solidFill>
              </a:rPr>
              <a:t>XXII</a:t>
            </a:r>
            <a:br>
              <a:rPr lang="en-US" dirty="0" smtClean="0">
                <a:solidFill>
                  <a:srgbClr val="FFFF00"/>
                </a:solidFill>
              </a:rPr>
            </a:br>
            <a:r>
              <a:rPr lang="en-US" dirty="0" smtClean="0">
                <a:solidFill>
                  <a:srgbClr val="FFFF00"/>
                </a:solidFill>
              </a:rPr>
              <a:t>THƯỜNG NIÊN NĂM </a:t>
            </a:r>
            <a:r>
              <a:rPr lang="en-US" dirty="0" smtClean="0">
                <a:solidFill>
                  <a:srgbClr val="FFFF00"/>
                </a:solidFill>
              </a:rPr>
              <a:t>B </a:t>
            </a:r>
            <a:endParaRPr lang="en-US" sz="4000" i="1" dirty="0">
              <a:solidFill>
                <a:schemeClr val="bg1"/>
              </a:solidFill>
            </a:endParaRPr>
          </a:p>
        </p:txBody>
      </p:sp>
      <p:grpSp>
        <p:nvGrpSpPr>
          <p:cNvPr id="3" name="Group 2"/>
          <p:cNvGrpSpPr/>
          <p:nvPr/>
        </p:nvGrpSpPr>
        <p:grpSpPr>
          <a:xfrm>
            <a:off x="0" y="438150"/>
            <a:ext cx="9296401" cy="1219200"/>
            <a:chOff x="1540702" y="266699"/>
            <a:chExt cx="5905024" cy="914401"/>
          </a:xfrm>
        </p:grpSpPr>
        <p:pic>
          <p:nvPicPr>
            <p:cNvPr id="4" name="Picture 3"/>
            <p:cNvPicPr>
              <a:picLocks noChangeAspect="1"/>
            </p:cNvPicPr>
            <p:nvPr/>
          </p:nvPicPr>
          <p:blipFill>
            <a:blip r:embed="rId2"/>
            <a:stretch>
              <a:fillRect/>
            </a:stretch>
          </p:blipFill>
          <p:spPr>
            <a:xfrm>
              <a:off x="1540702" y="266699"/>
              <a:ext cx="5905024" cy="914401"/>
            </a:xfrm>
            <a:prstGeom prst="rect">
              <a:avLst/>
            </a:prstGeom>
          </p:spPr>
        </p:pic>
        <p:sp>
          <p:nvSpPr>
            <p:cNvPr id="5" name="Rectangle 4"/>
            <p:cNvSpPr/>
            <p:nvPr/>
          </p:nvSpPr>
          <p:spPr>
            <a:xfrm>
              <a:off x="2653945" y="376110"/>
              <a:ext cx="3872146" cy="715581"/>
            </a:xfrm>
            <a:prstGeom prst="rect">
              <a:avLst/>
            </a:prstGeom>
            <a:noFill/>
          </p:spPr>
          <p:txBody>
            <a:bodyPr wrap="square" lIns="91440" tIns="45720" rIns="91440" bIns="45720">
              <a:spAutoFit/>
            </a:bodyPr>
            <a:lstStyle/>
            <a:p>
              <a:pPr algn="ctr"/>
              <a:r>
                <a:rPr lang="en-US" sz="2800" b="1" cap="none" spc="0" dirty="0" smtClean="0">
                  <a:ln w="0"/>
                  <a:solidFill>
                    <a:srgbClr val="FFFF00"/>
                  </a:solidFill>
                  <a:effectLst>
                    <a:outerShdw blurRad="38100" dist="19050" dir="2700000" algn="tl" rotWithShape="0">
                      <a:schemeClr val="dk1">
                        <a:alpha val="40000"/>
                      </a:schemeClr>
                    </a:outerShdw>
                  </a:effectLst>
                  <a:latin typeface="+mj-lt"/>
                  <a:cs typeface="Times New Roman" panose="02020603050405020304" pitchFamily="18" charset="0"/>
                </a:rPr>
                <a:t>CĐ THÁNH GIOAN TẨY GIẢ</a:t>
              </a:r>
            </a:p>
            <a:p>
              <a:pPr algn="ctr"/>
              <a:r>
                <a:rPr lang="en-US" sz="2800" b="1" dirty="0" smtClean="0">
                  <a:ln w="0"/>
                  <a:solidFill>
                    <a:srgbClr val="FFFF00"/>
                  </a:solidFill>
                  <a:effectLst>
                    <a:outerShdw blurRad="38100" dist="19050" dir="2700000" algn="tl" rotWithShape="0">
                      <a:schemeClr val="dk1">
                        <a:alpha val="40000"/>
                      </a:schemeClr>
                    </a:outerShdw>
                  </a:effectLst>
                  <a:latin typeface="+mj-lt"/>
                  <a:cs typeface="Times New Roman" panose="02020603050405020304" pitchFamily="18" charset="0"/>
                </a:rPr>
                <a:t>GIÁO XỨ THIÊN ÂN</a:t>
              </a:r>
              <a:endParaRPr lang="en-US" sz="2800" b="1" cap="none" spc="0" dirty="0">
                <a:ln w="0"/>
                <a:solidFill>
                  <a:srgbClr val="FFFF00"/>
                </a:solidFill>
                <a:effectLst>
                  <a:outerShdw blurRad="38100" dist="19050" dir="2700000" algn="tl" rotWithShape="0">
                    <a:schemeClr val="dk1">
                      <a:alpha val="40000"/>
                    </a:schemeClr>
                  </a:outerShdw>
                </a:effectLst>
                <a:latin typeface="+mj-lt"/>
                <a:cs typeface="Times New Roman" panose="02020603050405020304" pitchFamily="18" charset="0"/>
              </a:endParaRPr>
            </a:p>
          </p:txBody>
        </p:sp>
      </p:grpSp>
    </p:spTree>
    <p:extLst>
      <p:ext uri="{BB962C8B-B14F-4D97-AF65-F5344CB8AC3E}">
        <p14:creationId xmlns:p14="http://schemas.microsoft.com/office/powerpoint/2010/main" val="1629486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lvl="0" algn="just" defTabSz="342900">
              <a:spcBef>
                <a:spcPts val="0"/>
              </a:spcBef>
              <a:spcAft>
                <a:spcPts val="400"/>
              </a:spcAft>
              <a:buClr>
                <a:prstClr val="white"/>
              </a:buClr>
              <a:buSzPct val="80000"/>
            </a:pPr>
            <a:r>
              <a:rPr lang="en-US" sz="5400" u="sng" dirty="0" err="1">
                <a:solidFill>
                  <a:srgbClr val="FFFF00"/>
                </a:solidFill>
                <a:latin typeface="+mj-lt"/>
              </a:rPr>
              <a:t>Đk</a:t>
            </a:r>
            <a:r>
              <a:rPr lang="vi-VN" sz="5400" u="sng" dirty="0">
                <a:solidFill>
                  <a:srgbClr val="FFFF00"/>
                </a:solidFill>
                <a:latin typeface="+mj-lt"/>
              </a:rPr>
              <a:t>:</a:t>
            </a:r>
            <a:r>
              <a:rPr lang="vi-VN" sz="5400" dirty="0">
                <a:solidFill>
                  <a:srgbClr val="FFFF00"/>
                </a:solidFill>
                <a:latin typeface="+mj-lt"/>
              </a:rPr>
              <a:t> </a:t>
            </a:r>
            <a:r>
              <a:rPr lang="en-US" sz="5400" dirty="0" err="1">
                <a:solidFill>
                  <a:schemeClr val="bg1"/>
                </a:solidFill>
                <a:latin typeface="+mj-lt"/>
              </a:rPr>
              <a:t>Hát</a:t>
            </a:r>
            <a:r>
              <a:rPr lang="en-US" sz="5400" dirty="0">
                <a:solidFill>
                  <a:schemeClr val="bg1"/>
                </a:solidFill>
                <a:latin typeface="+mj-lt"/>
              </a:rPr>
              <a:t> </a:t>
            </a:r>
            <a:r>
              <a:rPr lang="en-US" sz="5400" dirty="0" err="1">
                <a:solidFill>
                  <a:schemeClr val="bg1"/>
                </a:solidFill>
                <a:latin typeface="+mj-lt"/>
              </a:rPr>
              <a:t>lên</a:t>
            </a:r>
            <a:r>
              <a:rPr lang="en-US" sz="5400" dirty="0">
                <a:solidFill>
                  <a:schemeClr val="bg1"/>
                </a:solidFill>
                <a:latin typeface="+mj-lt"/>
              </a:rPr>
              <a:t> </a:t>
            </a:r>
            <a:r>
              <a:rPr lang="en-US" sz="5400" dirty="0" err="1">
                <a:solidFill>
                  <a:schemeClr val="bg1"/>
                </a:solidFill>
                <a:latin typeface="+mj-lt"/>
              </a:rPr>
              <a:t>bài</a:t>
            </a:r>
            <a:r>
              <a:rPr lang="en-US" sz="5400" dirty="0">
                <a:solidFill>
                  <a:schemeClr val="bg1"/>
                </a:solidFill>
                <a:latin typeface="+mj-lt"/>
              </a:rPr>
              <a:t> ca (</a:t>
            </a:r>
            <a:r>
              <a:rPr lang="en-US" sz="5400" dirty="0" err="1">
                <a:solidFill>
                  <a:schemeClr val="bg1"/>
                </a:solidFill>
                <a:latin typeface="+mj-lt"/>
              </a:rPr>
              <a:t>hỡi</a:t>
            </a:r>
            <a:r>
              <a:rPr lang="en-US" sz="5400" dirty="0">
                <a:solidFill>
                  <a:schemeClr val="bg1"/>
                </a:solidFill>
                <a:latin typeface="+mj-lt"/>
              </a:rPr>
              <a:t> </a:t>
            </a:r>
            <a:r>
              <a:rPr lang="en-US" sz="5400" dirty="0" err="1">
                <a:solidFill>
                  <a:schemeClr val="bg1"/>
                </a:solidFill>
                <a:latin typeface="+mj-lt"/>
              </a:rPr>
              <a:t>ngàn</a:t>
            </a:r>
            <a:r>
              <a:rPr lang="en-US" sz="5400" dirty="0">
                <a:solidFill>
                  <a:schemeClr val="bg1"/>
                </a:solidFill>
                <a:latin typeface="+mj-lt"/>
              </a:rPr>
              <a:t> </a:t>
            </a:r>
            <a:r>
              <a:rPr lang="en-US" sz="5400" dirty="0" err="1">
                <a:solidFill>
                  <a:schemeClr val="bg1"/>
                </a:solidFill>
                <a:latin typeface="+mj-lt"/>
              </a:rPr>
              <a:t>dân</a:t>
            </a:r>
            <a:r>
              <a:rPr lang="en-US" sz="5400" dirty="0">
                <a:solidFill>
                  <a:schemeClr val="bg1"/>
                </a:solidFill>
                <a:latin typeface="+mj-lt"/>
              </a:rPr>
              <a:t>) </a:t>
            </a:r>
            <a:r>
              <a:rPr lang="en-US" sz="5400" dirty="0" err="1">
                <a:solidFill>
                  <a:schemeClr val="bg1"/>
                </a:solidFill>
                <a:latin typeface="+mj-lt"/>
              </a:rPr>
              <a:t>hãy</a:t>
            </a:r>
            <a:r>
              <a:rPr lang="en-US" sz="5400" dirty="0">
                <a:solidFill>
                  <a:schemeClr val="bg1"/>
                </a:solidFill>
                <a:latin typeface="+mj-lt"/>
              </a:rPr>
              <a:t> </a:t>
            </a:r>
            <a:r>
              <a:rPr lang="en-US" sz="5400" dirty="0" err="1">
                <a:solidFill>
                  <a:schemeClr val="bg1"/>
                </a:solidFill>
                <a:latin typeface="+mj-lt"/>
              </a:rPr>
              <a:t>hát</a:t>
            </a:r>
            <a:r>
              <a:rPr lang="en-US" sz="5400" dirty="0">
                <a:solidFill>
                  <a:schemeClr val="bg1"/>
                </a:solidFill>
                <a:latin typeface="+mj-lt"/>
              </a:rPr>
              <a:t> </a:t>
            </a:r>
            <a:r>
              <a:rPr lang="en-US" sz="5400" dirty="0" err="1">
                <a:solidFill>
                  <a:schemeClr val="bg1"/>
                </a:solidFill>
                <a:latin typeface="+mj-lt"/>
              </a:rPr>
              <a:t>lên</a:t>
            </a:r>
            <a:r>
              <a:rPr lang="en-US" sz="5400" dirty="0">
                <a:solidFill>
                  <a:schemeClr val="bg1"/>
                </a:solidFill>
                <a:latin typeface="+mj-lt"/>
              </a:rPr>
              <a:t> </a:t>
            </a:r>
            <a:r>
              <a:rPr lang="en-US" sz="5400" dirty="0" err="1">
                <a:solidFill>
                  <a:schemeClr val="bg1"/>
                </a:solidFill>
                <a:latin typeface="+mj-lt"/>
              </a:rPr>
              <a:t>bài</a:t>
            </a:r>
            <a:r>
              <a:rPr lang="en-US" sz="5400" dirty="0">
                <a:solidFill>
                  <a:schemeClr val="bg1"/>
                </a:solidFill>
                <a:latin typeface="+mj-lt"/>
              </a:rPr>
              <a:t> ca </a:t>
            </a:r>
            <a:r>
              <a:rPr lang="en-US" sz="5400" dirty="0" err="1">
                <a:solidFill>
                  <a:schemeClr val="bg1"/>
                </a:solidFill>
                <a:latin typeface="+mj-lt"/>
              </a:rPr>
              <a:t>chúc</a:t>
            </a:r>
            <a:r>
              <a:rPr lang="en-US" sz="5400" dirty="0">
                <a:solidFill>
                  <a:schemeClr val="bg1"/>
                </a:solidFill>
                <a:latin typeface="+mj-lt"/>
              </a:rPr>
              <a:t> </a:t>
            </a:r>
            <a:r>
              <a:rPr lang="en-US" sz="5400" dirty="0" err="1">
                <a:solidFill>
                  <a:schemeClr val="bg1"/>
                </a:solidFill>
                <a:latin typeface="+mj-lt"/>
              </a:rPr>
              <a:t>tụng</a:t>
            </a:r>
            <a:r>
              <a:rPr lang="en-US" sz="5400" dirty="0">
                <a:solidFill>
                  <a:schemeClr val="bg1"/>
                </a:solidFill>
                <a:latin typeface="+mj-lt"/>
              </a:rPr>
              <a:t> </a:t>
            </a:r>
            <a:r>
              <a:rPr lang="en-US" sz="5400" dirty="0" err="1">
                <a:solidFill>
                  <a:schemeClr val="bg1"/>
                </a:solidFill>
                <a:latin typeface="+mj-lt"/>
              </a:rPr>
              <a:t>Thiên</a:t>
            </a:r>
            <a:r>
              <a:rPr lang="en-US" sz="5400" dirty="0">
                <a:solidFill>
                  <a:schemeClr val="bg1"/>
                </a:solidFill>
                <a:latin typeface="+mj-lt"/>
              </a:rPr>
              <a:t> </a:t>
            </a:r>
            <a:r>
              <a:rPr lang="en-US" sz="5400" dirty="0" err="1">
                <a:solidFill>
                  <a:schemeClr val="bg1"/>
                </a:solidFill>
                <a:latin typeface="+mj-lt"/>
              </a:rPr>
              <a:t>Chúa</a:t>
            </a:r>
            <a:r>
              <a:rPr lang="en-US" sz="5400" dirty="0">
                <a:solidFill>
                  <a:schemeClr val="bg1"/>
                </a:solidFill>
                <a:latin typeface="+mj-lt"/>
              </a:rPr>
              <a:t>. </a:t>
            </a:r>
            <a:r>
              <a:rPr lang="en-US" sz="5400" dirty="0" err="1">
                <a:solidFill>
                  <a:schemeClr val="bg1"/>
                </a:solidFill>
                <a:latin typeface="+mj-lt"/>
              </a:rPr>
              <a:t>Sáng</a:t>
            </a:r>
            <a:r>
              <a:rPr lang="en-US" sz="5400" dirty="0">
                <a:solidFill>
                  <a:schemeClr val="bg1"/>
                </a:solidFill>
                <a:latin typeface="+mj-lt"/>
              </a:rPr>
              <a:t> </a:t>
            </a:r>
            <a:r>
              <a:rPr lang="en-US" sz="5400" dirty="0" err="1">
                <a:solidFill>
                  <a:schemeClr val="bg1"/>
                </a:solidFill>
                <a:latin typeface="+mj-lt"/>
              </a:rPr>
              <a:t>trong</a:t>
            </a:r>
            <a:r>
              <a:rPr lang="en-US" sz="5400" dirty="0">
                <a:solidFill>
                  <a:schemeClr val="bg1"/>
                </a:solidFill>
                <a:latin typeface="+mj-lt"/>
              </a:rPr>
              <a:t> </a:t>
            </a:r>
            <a:r>
              <a:rPr lang="en-US" sz="5400" dirty="0" err="1">
                <a:solidFill>
                  <a:schemeClr val="bg1"/>
                </a:solidFill>
                <a:latin typeface="+mj-lt"/>
              </a:rPr>
              <a:t>niềm</a:t>
            </a:r>
            <a:r>
              <a:rPr lang="en-US" sz="5400" dirty="0">
                <a:solidFill>
                  <a:schemeClr val="bg1"/>
                </a:solidFill>
                <a:latin typeface="+mj-lt"/>
              </a:rPr>
              <a:t> tin (</a:t>
            </a:r>
            <a:r>
              <a:rPr lang="en-US" sz="5400" dirty="0" err="1">
                <a:solidFill>
                  <a:schemeClr val="bg1"/>
                </a:solidFill>
                <a:latin typeface="+mj-lt"/>
              </a:rPr>
              <a:t>một</a:t>
            </a:r>
            <a:r>
              <a:rPr lang="en-US" sz="5400" dirty="0">
                <a:solidFill>
                  <a:schemeClr val="bg1"/>
                </a:solidFill>
                <a:latin typeface="+mj-lt"/>
              </a:rPr>
              <a:t> </a:t>
            </a:r>
            <a:r>
              <a:rPr lang="en-US" sz="5400" dirty="0" err="1">
                <a:solidFill>
                  <a:schemeClr val="bg1"/>
                </a:solidFill>
                <a:latin typeface="+mj-lt"/>
              </a:rPr>
              <a:t>niềm</a:t>
            </a:r>
            <a:r>
              <a:rPr lang="en-US" sz="5400" dirty="0">
                <a:solidFill>
                  <a:schemeClr val="bg1"/>
                </a:solidFill>
                <a:latin typeface="+mj-lt"/>
              </a:rPr>
              <a:t> tin) </a:t>
            </a:r>
            <a:r>
              <a:rPr lang="en-US" sz="5400" dirty="0" err="1">
                <a:solidFill>
                  <a:schemeClr val="bg1"/>
                </a:solidFill>
                <a:latin typeface="+mj-lt"/>
              </a:rPr>
              <a:t>khắp</a:t>
            </a:r>
            <a:r>
              <a:rPr lang="en-US" sz="5400" dirty="0">
                <a:solidFill>
                  <a:schemeClr val="bg1"/>
                </a:solidFill>
                <a:latin typeface="+mj-lt"/>
              </a:rPr>
              <a:t> </a:t>
            </a:r>
            <a:r>
              <a:rPr lang="en-US" sz="5400" dirty="0" err="1">
                <a:solidFill>
                  <a:schemeClr val="bg1"/>
                </a:solidFill>
                <a:latin typeface="+mj-lt"/>
              </a:rPr>
              <a:t>thế</a:t>
            </a:r>
            <a:r>
              <a:rPr lang="en-US" sz="5400" dirty="0">
                <a:solidFill>
                  <a:schemeClr val="bg1"/>
                </a:solidFill>
                <a:latin typeface="+mj-lt"/>
              </a:rPr>
              <a:t> </a:t>
            </a:r>
            <a:r>
              <a:rPr lang="en-US" sz="5400" dirty="0" err="1">
                <a:solidFill>
                  <a:schemeClr val="bg1"/>
                </a:solidFill>
                <a:latin typeface="+mj-lt"/>
              </a:rPr>
              <a:t>nhân</a:t>
            </a:r>
            <a:r>
              <a:rPr lang="en-US" sz="5400" dirty="0">
                <a:solidFill>
                  <a:schemeClr val="bg1"/>
                </a:solidFill>
                <a:latin typeface="+mj-lt"/>
              </a:rPr>
              <a:t> </a:t>
            </a:r>
            <a:r>
              <a:rPr lang="en-US" sz="5400" dirty="0" err="1">
                <a:solidFill>
                  <a:schemeClr val="bg1"/>
                </a:solidFill>
                <a:latin typeface="+mj-lt"/>
              </a:rPr>
              <a:t>chung</a:t>
            </a:r>
            <a:r>
              <a:rPr lang="en-US" sz="5400" dirty="0">
                <a:solidFill>
                  <a:schemeClr val="bg1"/>
                </a:solidFill>
                <a:latin typeface="+mj-lt"/>
              </a:rPr>
              <a:t> </a:t>
            </a:r>
            <a:r>
              <a:rPr lang="en-US" sz="5400" dirty="0" err="1">
                <a:solidFill>
                  <a:schemeClr val="bg1"/>
                </a:solidFill>
                <a:latin typeface="+mj-lt"/>
              </a:rPr>
              <a:t>tiếng</a:t>
            </a:r>
            <a:r>
              <a:rPr lang="en-US" sz="5400" dirty="0">
                <a:solidFill>
                  <a:schemeClr val="bg1"/>
                </a:solidFill>
                <a:latin typeface="+mj-lt"/>
              </a:rPr>
              <a:t> </a:t>
            </a:r>
            <a:r>
              <a:rPr lang="en-US" sz="5400" dirty="0" err="1">
                <a:solidFill>
                  <a:schemeClr val="bg1"/>
                </a:solidFill>
                <a:latin typeface="+mj-lt"/>
              </a:rPr>
              <a:t>hoan</a:t>
            </a:r>
            <a:r>
              <a:rPr lang="en-US" sz="5400" dirty="0">
                <a:solidFill>
                  <a:schemeClr val="bg1"/>
                </a:solidFill>
                <a:latin typeface="+mj-lt"/>
              </a:rPr>
              <a:t> ca </a:t>
            </a:r>
            <a:r>
              <a:rPr lang="en-US" sz="5400" dirty="0" err="1">
                <a:solidFill>
                  <a:schemeClr val="bg1"/>
                </a:solidFill>
                <a:latin typeface="+mj-lt"/>
              </a:rPr>
              <a:t>dâng</a:t>
            </a:r>
            <a:r>
              <a:rPr lang="en-US" sz="5400" dirty="0">
                <a:solidFill>
                  <a:schemeClr val="bg1"/>
                </a:solidFill>
                <a:latin typeface="+mj-lt"/>
              </a:rPr>
              <a:t> </a:t>
            </a:r>
            <a:r>
              <a:rPr lang="en-US" sz="5400" dirty="0" err="1">
                <a:solidFill>
                  <a:schemeClr val="bg1"/>
                </a:solidFill>
                <a:latin typeface="+mj-lt"/>
              </a:rPr>
              <a:t>Chúa</a:t>
            </a:r>
            <a:r>
              <a:rPr lang="en-US" sz="5400" dirty="0">
                <a:solidFill>
                  <a:schemeClr val="bg1"/>
                </a:solidFill>
                <a:latin typeface="+mj-lt"/>
              </a:rPr>
              <a:t> </a:t>
            </a:r>
            <a:r>
              <a:rPr lang="en-US" sz="5400" dirty="0" err="1">
                <a:solidFill>
                  <a:schemeClr val="bg1"/>
                </a:solidFill>
                <a:latin typeface="+mj-lt"/>
              </a:rPr>
              <a:t>thiên</a:t>
            </a:r>
            <a:r>
              <a:rPr lang="en-US" sz="5400" dirty="0">
                <a:solidFill>
                  <a:schemeClr val="bg1"/>
                </a:solidFill>
                <a:latin typeface="+mj-lt"/>
              </a:rPr>
              <a:t> </a:t>
            </a:r>
            <a:r>
              <a:rPr lang="en-US" sz="5400" dirty="0" err="1">
                <a:solidFill>
                  <a:schemeClr val="bg1"/>
                </a:solidFill>
                <a:latin typeface="+mj-lt"/>
              </a:rPr>
              <a:t>đình</a:t>
            </a:r>
            <a:r>
              <a:rPr lang="en-US" sz="5400" dirty="0">
                <a:solidFill>
                  <a:schemeClr val="bg1"/>
                </a:solidFill>
                <a:latin typeface="+mj-lt"/>
              </a:rPr>
              <a:t>. </a:t>
            </a:r>
            <a:endParaRPr lang="vi-VN" sz="5400" dirty="0">
              <a:solidFill>
                <a:schemeClr val="bg1"/>
              </a:solidFill>
              <a:latin typeface="+mj-lt"/>
            </a:endParaRPr>
          </a:p>
        </p:txBody>
      </p:sp>
    </p:spTree>
    <p:extLst>
      <p:ext uri="{BB962C8B-B14F-4D97-AF65-F5344CB8AC3E}">
        <p14:creationId xmlns:p14="http://schemas.microsoft.com/office/powerpoint/2010/main" val="259766819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lvl="0" algn="just" defTabSz="342900">
              <a:spcBef>
                <a:spcPts val="0"/>
              </a:spcBef>
              <a:spcAft>
                <a:spcPts val="400"/>
              </a:spcAft>
              <a:buClr>
                <a:prstClr val="white"/>
              </a:buClr>
              <a:buSzPct val="80000"/>
            </a:pPr>
            <a:r>
              <a:rPr lang="en-US" sz="4900" u="sng" dirty="0" smtClean="0">
                <a:solidFill>
                  <a:srgbClr val="FFFF00"/>
                </a:solidFill>
              </a:rPr>
              <a:t>Tk1</a:t>
            </a:r>
            <a:r>
              <a:rPr lang="en-US" sz="4900" dirty="0" smtClean="0">
                <a:solidFill>
                  <a:srgbClr val="FFFF00"/>
                </a:solidFill>
              </a:rPr>
              <a:t> </a:t>
            </a:r>
            <a:r>
              <a:rPr lang="vi-VN" sz="4900" b="1" dirty="0" smtClean="0">
                <a:solidFill>
                  <a:schemeClr val="bg1"/>
                </a:solidFill>
                <a:latin typeface="+mj-lt"/>
              </a:rPr>
              <a:t>Về </a:t>
            </a:r>
            <a:r>
              <a:rPr lang="vi-VN" sz="4900" b="1" dirty="0">
                <a:solidFill>
                  <a:schemeClr val="bg1"/>
                </a:solidFill>
                <a:latin typeface="+mj-lt"/>
              </a:rPr>
              <a:t>đây muôn người, nhạc tấu vang trời, cùng hát muôn lời, hòa tiếng nơi nơi, tung hô </a:t>
            </a:r>
            <a:r>
              <a:rPr lang="vi-VN" sz="4900" b="1" dirty="0" smtClean="0">
                <a:solidFill>
                  <a:schemeClr val="bg1"/>
                </a:solidFill>
                <a:latin typeface="+mj-lt"/>
              </a:rPr>
              <a:t>chúa.Trong </a:t>
            </a:r>
            <a:r>
              <a:rPr lang="vi-VN" sz="4900" b="1" dirty="0">
                <a:solidFill>
                  <a:schemeClr val="bg1"/>
                </a:solidFill>
                <a:latin typeface="+mj-lt"/>
              </a:rPr>
              <a:t>bóng đêm thanh tinh tú long lanh, mây gió đưa nhanh muôn khúc tân ca mau vang hoà </a:t>
            </a:r>
          </a:p>
        </p:txBody>
      </p:sp>
    </p:spTree>
    <p:extLst>
      <p:ext uri="{BB962C8B-B14F-4D97-AF65-F5344CB8AC3E}">
        <p14:creationId xmlns:p14="http://schemas.microsoft.com/office/powerpoint/2010/main" val="224440309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lvl="0" algn="just" defTabSz="342900">
              <a:spcBef>
                <a:spcPts val="0"/>
              </a:spcBef>
              <a:spcAft>
                <a:spcPts val="400"/>
              </a:spcAft>
              <a:buClr>
                <a:prstClr val="white"/>
              </a:buClr>
              <a:buSzPct val="80000"/>
            </a:pPr>
            <a:r>
              <a:rPr lang="en-US" sz="5400" u="sng" dirty="0" err="1">
                <a:solidFill>
                  <a:srgbClr val="FFFF00"/>
                </a:solidFill>
                <a:latin typeface="+mj-lt"/>
              </a:rPr>
              <a:t>Đk</a:t>
            </a:r>
            <a:r>
              <a:rPr lang="vi-VN" sz="5400" u="sng" dirty="0">
                <a:solidFill>
                  <a:srgbClr val="FFFF00"/>
                </a:solidFill>
                <a:latin typeface="+mj-lt"/>
              </a:rPr>
              <a:t>:</a:t>
            </a:r>
            <a:r>
              <a:rPr lang="vi-VN" sz="5400" dirty="0">
                <a:solidFill>
                  <a:srgbClr val="FFFF00"/>
                </a:solidFill>
                <a:latin typeface="+mj-lt"/>
              </a:rPr>
              <a:t> </a:t>
            </a:r>
            <a:r>
              <a:rPr lang="en-US" sz="5400" dirty="0" err="1">
                <a:solidFill>
                  <a:schemeClr val="bg1"/>
                </a:solidFill>
                <a:latin typeface="+mj-lt"/>
              </a:rPr>
              <a:t>Hát</a:t>
            </a:r>
            <a:r>
              <a:rPr lang="en-US" sz="5400" dirty="0">
                <a:solidFill>
                  <a:schemeClr val="bg1"/>
                </a:solidFill>
                <a:latin typeface="+mj-lt"/>
              </a:rPr>
              <a:t> </a:t>
            </a:r>
            <a:r>
              <a:rPr lang="en-US" sz="5400" dirty="0" err="1">
                <a:solidFill>
                  <a:schemeClr val="bg1"/>
                </a:solidFill>
                <a:latin typeface="+mj-lt"/>
              </a:rPr>
              <a:t>lên</a:t>
            </a:r>
            <a:r>
              <a:rPr lang="en-US" sz="5400" dirty="0">
                <a:solidFill>
                  <a:schemeClr val="bg1"/>
                </a:solidFill>
                <a:latin typeface="+mj-lt"/>
              </a:rPr>
              <a:t> </a:t>
            </a:r>
            <a:r>
              <a:rPr lang="en-US" sz="5400" dirty="0" err="1">
                <a:solidFill>
                  <a:schemeClr val="bg1"/>
                </a:solidFill>
                <a:latin typeface="+mj-lt"/>
              </a:rPr>
              <a:t>bài</a:t>
            </a:r>
            <a:r>
              <a:rPr lang="en-US" sz="5400" dirty="0">
                <a:solidFill>
                  <a:schemeClr val="bg1"/>
                </a:solidFill>
                <a:latin typeface="+mj-lt"/>
              </a:rPr>
              <a:t> ca (</a:t>
            </a:r>
            <a:r>
              <a:rPr lang="en-US" sz="5400" dirty="0" err="1">
                <a:solidFill>
                  <a:schemeClr val="bg1"/>
                </a:solidFill>
                <a:latin typeface="+mj-lt"/>
              </a:rPr>
              <a:t>hỡi</a:t>
            </a:r>
            <a:r>
              <a:rPr lang="en-US" sz="5400" dirty="0">
                <a:solidFill>
                  <a:schemeClr val="bg1"/>
                </a:solidFill>
                <a:latin typeface="+mj-lt"/>
              </a:rPr>
              <a:t> </a:t>
            </a:r>
            <a:r>
              <a:rPr lang="en-US" sz="5400" dirty="0" err="1">
                <a:solidFill>
                  <a:schemeClr val="bg1"/>
                </a:solidFill>
                <a:latin typeface="+mj-lt"/>
              </a:rPr>
              <a:t>ngàn</a:t>
            </a:r>
            <a:r>
              <a:rPr lang="en-US" sz="5400" dirty="0">
                <a:solidFill>
                  <a:schemeClr val="bg1"/>
                </a:solidFill>
                <a:latin typeface="+mj-lt"/>
              </a:rPr>
              <a:t> </a:t>
            </a:r>
            <a:r>
              <a:rPr lang="en-US" sz="5400" dirty="0" err="1">
                <a:solidFill>
                  <a:schemeClr val="bg1"/>
                </a:solidFill>
                <a:latin typeface="+mj-lt"/>
              </a:rPr>
              <a:t>dân</a:t>
            </a:r>
            <a:r>
              <a:rPr lang="en-US" sz="5400" dirty="0">
                <a:solidFill>
                  <a:schemeClr val="bg1"/>
                </a:solidFill>
                <a:latin typeface="+mj-lt"/>
              </a:rPr>
              <a:t>) </a:t>
            </a:r>
            <a:r>
              <a:rPr lang="en-US" sz="5400" dirty="0" err="1">
                <a:solidFill>
                  <a:schemeClr val="bg1"/>
                </a:solidFill>
                <a:latin typeface="+mj-lt"/>
              </a:rPr>
              <a:t>hãy</a:t>
            </a:r>
            <a:r>
              <a:rPr lang="en-US" sz="5400" dirty="0">
                <a:solidFill>
                  <a:schemeClr val="bg1"/>
                </a:solidFill>
                <a:latin typeface="+mj-lt"/>
              </a:rPr>
              <a:t> </a:t>
            </a:r>
            <a:r>
              <a:rPr lang="en-US" sz="5400" dirty="0" err="1">
                <a:solidFill>
                  <a:schemeClr val="bg1"/>
                </a:solidFill>
                <a:latin typeface="+mj-lt"/>
              </a:rPr>
              <a:t>hát</a:t>
            </a:r>
            <a:r>
              <a:rPr lang="en-US" sz="5400" dirty="0">
                <a:solidFill>
                  <a:schemeClr val="bg1"/>
                </a:solidFill>
                <a:latin typeface="+mj-lt"/>
              </a:rPr>
              <a:t> </a:t>
            </a:r>
            <a:r>
              <a:rPr lang="en-US" sz="5400" dirty="0" err="1">
                <a:solidFill>
                  <a:schemeClr val="bg1"/>
                </a:solidFill>
                <a:latin typeface="+mj-lt"/>
              </a:rPr>
              <a:t>lên</a:t>
            </a:r>
            <a:r>
              <a:rPr lang="en-US" sz="5400" dirty="0">
                <a:solidFill>
                  <a:schemeClr val="bg1"/>
                </a:solidFill>
                <a:latin typeface="+mj-lt"/>
              </a:rPr>
              <a:t> </a:t>
            </a:r>
            <a:r>
              <a:rPr lang="en-US" sz="5400" dirty="0" err="1">
                <a:solidFill>
                  <a:schemeClr val="bg1"/>
                </a:solidFill>
                <a:latin typeface="+mj-lt"/>
              </a:rPr>
              <a:t>bài</a:t>
            </a:r>
            <a:r>
              <a:rPr lang="en-US" sz="5400" dirty="0">
                <a:solidFill>
                  <a:schemeClr val="bg1"/>
                </a:solidFill>
                <a:latin typeface="+mj-lt"/>
              </a:rPr>
              <a:t> ca </a:t>
            </a:r>
            <a:r>
              <a:rPr lang="en-US" sz="5400" dirty="0" err="1">
                <a:solidFill>
                  <a:schemeClr val="bg1"/>
                </a:solidFill>
                <a:latin typeface="+mj-lt"/>
              </a:rPr>
              <a:t>chúc</a:t>
            </a:r>
            <a:r>
              <a:rPr lang="en-US" sz="5400" dirty="0">
                <a:solidFill>
                  <a:schemeClr val="bg1"/>
                </a:solidFill>
                <a:latin typeface="+mj-lt"/>
              </a:rPr>
              <a:t> </a:t>
            </a:r>
            <a:r>
              <a:rPr lang="en-US" sz="5400" dirty="0" err="1">
                <a:solidFill>
                  <a:schemeClr val="bg1"/>
                </a:solidFill>
                <a:latin typeface="+mj-lt"/>
              </a:rPr>
              <a:t>tụng</a:t>
            </a:r>
            <a:r>
              <a:rPr lang="en-US" sz="5400" dirty="0">
                <a:solidFill>
                  <a:schemeClr val="bg1"/>
                </a:solidFill>
                <a:latin typeface="+mj-lt"/>
              </a:rPr>
              <a:t> </a:t>
            </a:r>
            <a:r>
              <a:rPr lang="en-US" sz="5400" dirty="0" err="1">
                <a:solidFill>
                  <a:schemeClr val="bg1"/>
                </a:solidFill>
                <a:latin typeface="+mj-lt"/>
              </a:rPr>
              <a:t>Thiên</a:t>
            </a:r>
            <a:r>
              <a:rPr lang="en-US" sz="5400" dirty="0">
                <a:solidFill>
                  <a:schemeClr val="bg1"/>
                </a:solidFill>
                <a:latin typeface="+mj-lt"/>
              </a:rPr>
              <a:t> </a:t>
            </a:r>
            <a:r>
              <a:rPr lang="en-US" sz="5400" dirty="0" err="1">
                <a:solidFill>
                  <a:schemeClr val="bg1"/>
                </a:solidFill>
                <a:latin typeface="+mj-lt"/>
              </a:rPr>
              <a:t>Chúa</a:t>
            </a:r>
            <a:r>
              <a:rPr lang="en-US" sz="5400" dirty="0">
                <a:solidFill>
                  <a:schemeClr val="bg1"/>
                </a:solidFill>
                <a:latin typeface="+mj-lt"/>
              </a:rPr>
              <a:t>. </a:t>
            </a:r>
            <a:r>
              <a:rPr lang="en-US" sz="5400" dirty="0" err="1">
                <a:solidFill>
                  <a:schemeClr val="bg1"/>
                </a:solidFill>
                <a:latin typeface="+mj-lt"/>
              </a:rPr>
              <a:t>Sáng</a:t>
            </a:r>
            <a:r>
              <a:rPr lang="en-US" sz="5400" dirty="0">
                <a:solidFill>
                  <a:schemeClr val="bg1"/>
                </a:solidFill>
                <a:latin typeface="+mj-lt"/>
              </a:rPr>
              <a:t> </a:t>
            </a:r>
            <a:r>
              <a:rPr lang="en-US" sz="5400" dirty="0" err="1">
                <a:solidFill>
                  <a:schemeClr val="bg1"/>
                </a:solidFill>
                <a:latin typeface="+mj-lt"/>
              </a:rPr>
              <a:t>trong</a:t>
            </a:r>
            <a:r>
              <a:rPr lang="en-US" sz="5400" dirty="0">
                <a:solidFill>
                  <a:schemeClr val="bg1"/>
                </a:solidFill>
                <a:latin typeface="+mj-lt"/>
              </a:rPr>
              <a:t> </a:t>
            </a:r>
            <a:r>
              <a:rPr lang="en-US" sz="5400" dirty="0" err="1">
                <a:solidFill>
                  <a:schemeClr val="bg1"/>
                </a:solidFill>
                <a:latin typeface="+mj-lt"/>
              </a:rPr>
              <a:t>niềm</a:t>
            </a:r>
            <a:r>
              <a:rPr lang="en-US" sz="5400" dirty="0">
                <a:solidFill>
                  <a:schemeClr val="bg1"/>
                </a:solidFill>
                <a:latin typeface="+mj-lt"/>
              </a:rPr>
              <a:t> tin (</a:t>
            </a:r>
            <a:r>
              <a:rPr lang="en-US" sz="5400" dirty="0" err="1">
                <a:solidFill>
                  <a:schemeClr val="bg1"/>
                </a:solidFill>
                <a:latin typeface="+mj-lt"/>
              </a:rPr>
              <a:t>một</a:t>
            </a:r>
            <a:r>
              <a:rPr lang="en-US" sz="5400" dirty="0">
                <a:solidFill>
                  <a:schemeClr val="bg1"/>
                </a:solidFill>
                <a:latin typeface="+mj-lt"/>
              </a:rPr>
              <a:t> </a:t>
            </a:r>
            <a:r>
              <a:rPr lang="en-US" sz="5400" dirty="0" err="1">
                <a:solidFill>
                  <a:schemeClr val="bg1"/>
                </a:solidFill>
                <a:latin typeface="+mj-lt"/>
              </a:rPr>
              <a:t>niềm</a:t>
            </a:r>
            <a:r>
              <a:rPr lang="en-US" sz="5400" dirty="0">
                <a:solidFill>
                  <a:schemeClr val="bg1"/>
                </a:solidFill>
                <a:latin typeface="+mj-lt"/>
              </a:rPr>
              <a:t> tin) </a:t>
            </a:r>
            <a:r>
              <a:rPr lang="en-US" sz="5400" dirty="0" err="1">
                <a:solidFill>
                  <a:schemeClr val="bg1"/>
                </a:solidFill>
                <a:latin typeface="+mj-lt"/>
              </a:rPr>
              <a:t>khắp</a:t>
            </a:r>
            <a:r>
              <a:rPr lang="en-US" sz="5400" dirty="0">
                <a:solidFill>
                  <a:schemeClr val="bg1"/>
                </a:solidFill>
                <a:latin typeface="+mj-lt"/>
              </a:rPr>
              <a:t> </a:t>
            </a:r>
            <a:r>
              <a:rPr lang="en-US" sz="5400" dirty="0" err="1">
                <a:solidFill>
                  <a:schemeClr val="bg1"/>
                </a:solidFill>
                <a:latin typeface="+mj-lt"/>
              </a:rPr>
              <a:t>thế</a:t>
            </a:r>
            <a:r>
              <a:rPr lang="en-US" sz="5400" dirty="0">
                <a:solidFill>
                  <a:schemeClr val="bg1"/>
                </a:solidFill>
                <a:latin typeface="+mj-lt"/>
              </a:rPr>
              <a:t> </a:t>
            </a:r>
            <a:r>
              <a:rPr lang="en-US" sz="5400" dirty="0" err="1">
                <a:solidFill>
                  <a:schemeClr val="bg1"/>
                </a:solidFill>
                <a:latin typeface="+mj-lt"/>
              </a:rPr>
              <a:t>nhân</a:t>
            </a:r>
            <a:r>
              <a:rPr lang="en-US" sz="5400" dirty="0">
                <a:solidFill>
                  <a:schemeClr val="bg1"/>
                </a:solidFill>
                <a:latin typeface="+mj-lt"/>
              </a:rPr>
              <a:t> </a:t>
            </a:r>
            <a:r>
              <a:rPr lang="en-US" sz="5400" dirty="0" err="1">
                <a:solidFill>
                  <a:schemeClr val="bg1"/>
                </a:solidFill>
                <a:latin typeface="+mj-lt"/>
              </a:rPr>
              <a:t>chung</a:t>
            </a:r>
            <a:r>
              <a:rPr lang="en-US" sz="5400" dirty="0">
                <a:solidFill>
                  <a:schemeClr val="bg1"/>
                </a:solidFill>
                <a:latin typeface="+mj-lt"/>
              </a:rPr>
              <a:t> </a:t>
            </a:r>
            <a:r>
              <a:rPr lang="en-US" sz="5400" dirty="0" err="1">
                <a:solidFill>
                  <a:schemeClr val="bg1"/>
                </a:solidFill>
                <a:latin typeface="+mj-lt"/>
              </a:rPr>
              <a:t>tiếng</a:t>
            </a:r>
            <a:r>
              <a:rPr lang="en-US" sz="5400" dirty="0">
                <a:solidFill>
                  <a:schemeClr val="bg1"/>
                </a:solidFill>
                <a:latin typeface="+mj-lt"/>
              </a:rPr>
              <a:t> </a:t>
            </a:r>
            <a:r>
              <a:rPr lang="en-US" sz="5400" dirty="0" err="1">
                <a:solidFill>
                  <a:schemeClr val="bg1"/>
                </a:solidFill>
                <a:latin typeface="+mj-lt"/>
              </a:rPr>
              <a:t>hoan</a:t>
            </a:r>
            <a:r>
              <a:rPr lang="en-US" sz="5400" dirty="0">
                <a:solidFill>
                  <a:schemeClr val="bg1"/>
                </a:solidFill>
                <a:latin typeface="+mj-lt"/>
              </a:rPr>
              <a:t> ca </a:t>
            </a:r>
            <a:r>
              <a:rPr lang="en-US" sz="5400" dirty="0" err="1">
                <a:solidFill>
                  <a:schemeClr val="bg1"/>
                </a:solidFill>
                <a:latin typeface="+mj-lt"/>
              </a:rPr>
              <a:t>dâng</a:t>
            </a:r>
            <a:r>
              <a:rPr lang="en-US" sz="5400" dirty="0">
                <a:solidFill>
                  <a:schemeClr val="bg1"/>
                </a:solidFill>
                <a:latin typeface="+mj-lt"/>
              </a:rPr>
              <a:t> </a:t>
            </a:r>
            <a:r>
              <a:rPr lang="en-US" sz="5400" dirty="0" err="1">
                <a:solidFill>
                  <a:schemeClr val="bg1"/>
                </a:solidFill>
                <a:latin typeface="+mj-lt"/>
              </a:rPr>
              <a:t>Chúa</a:t>
            </a:r>
            <a:r>
              <a:rPr lang="en-US" sz="5400" dirty="0">
                <a:solidFill>
                  <a:schemeClr val="bg1"/>
                </a:solidFill>
                <a:latin typeface="+mj-lt"/>
              </a:rPr>
              <a:t> </a:t>
            </a:r>
            <a:r>
              <a:rPr lang="en-US" sz="5400" dirty="0" err="1">
                <a:solidFill>
                  <a:schemeClr val="bg1"/>
                </a:solidFill>
                <a:latin typeface="+mj-lt"/>
              </a:rPr>
              <a:t>thiên</a:t>
            </a:r>
            <a:r>
              <a:rPr lang="en-US" sz="5400" dirty="0">
                <a:solidFill>
                  <a:schemeClr val="bg1"/>
                </a:solidFill>
                <a:latin typeface="+mj-lt"/>
              </a:rPr>
              <a:t> </a:t>
            </a:r>
            <a:r>
              <a:rPr lang="en-US" sz="5400" dirty="0" err="1">
                <a:solidFill>
                  <a:schemeClr val="bg1"/>
                </a:solidFill>
                <a:latin typeface="+mj-lt"/>
              </a:rPr>
              <a:t>đình</a:t>
            </a:r>
            <a:r>
              <a:rPr lang="en-US" sz="5400" dirty="0">
                <a:solidFill>
                  <a:schemeClr val="bg1"/>
                </a:solidFill>
                <a:latin typeface="+mj-lt"/>
              </a:rPr>
              <a:t>. </a:t>
            </a:r>
            <a:endParaRPr lang="vi-VN" sz="5400" dirty="0">
              <a:solidFill>
                <a:schemeClr val="bg1"/>
              </a:solidFill>
              <a:latin typeface="+mj-lt"/>
            </a:endParaRPr>
          </a:p>
        </p:txBody>
      </p:sp>
    </p:spTree>
    <p:extLst>
      <p:ext uri="{BB962C8B-B14F-4D97-AF65-F5344CB8AC3E}">
        <p14:creationId xmlns:p14="http://schemas.microsoft.com/office/powerpoint/2010/main" val="259766819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lvl="0" algn="just" defTabSz="342900">
              <a:spcBef>
                <a:spcPts val="0"/>
              </a:spcBef>
              <a:spcAft>
                <a:spcPts val="400"/>
              </a:spcAft>
              <a:buClr>
                <a:prstClr val="white"/>
              </a:buClr>
              <a:buSzPct val="80000"/>
            </a:pPr>
            <a:r>
              <a:rPr lang="en-US" sz="5000" u="sng" dirty="0" smtClean="0">
                <a:solidFill>
                  <a:srgbClr val="FFFF00"/>
                </a:solidFill>
                <a:latin typeface="+mj-lt"/>
              </a:rPr>
              <a:t>Tk3</a:t>
            </a:r>
            <a:r>
              <a:rPr lang="en-US" sz="5000" b="1" i="1" dirty="0" smtClean="0">
                <a:solidFill>
                  <a:schemeClr val="accent3">
                    <a:lumMod val="40000"/>
                    <a:lumOff val="60000"/>
                  </a:schemeClr>
                </a:solidFill>
                <a:latin typeface="+mj-lt"/>
              </a:rPr>
              <a:t> </a:t>
            </a:r>
            <a:r>
              <a:rPr lang="vi-VN" sz="5000" dirty="0" smtClean="0">
                <a:solidFill>
                  <a:schemeClr val="bg1"/>
                </a:solidFill>
                <a:latin typeface="+mj-lt"/>
              </a:rPr>
              <a:t>Về </a:t>
            </a:r>
            <a:r>
              <a:rPr lang="vi-VN" sz="5000" dirty="0">
                <a:solidFill>
                  <a:schemeClr val="bg1"/>
                </a:solidFill>
                <a:latin typeface="+mj-lt"/>
              </a:rPr>
              <a:t>đây muôn người, nhạc tấu vang trời, cùng hát muôn lời hoà tiếng nơi nơi, tung hô Chúa. Trong ánh xuân tươi, trong gió đông tàn qua khắp không gian muôn khúc tân ca mau vang hoà</a:t>
            </a:r>
          </a:p>
        </p:txBody>
      </p:sp>
    </p:spTree>
    <p:extLst>
      <p:ext uri="{BB962C8B-B14F-4D97-AF65-F5344CB8AC3E}">
        <p14:creationId xmlns:p14="http://schemas.microsoft.com/office/powerpoint/2010/main" val="335590231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lvl="0" algn="just" defTabSz="342900">
              <a:spcBef>
                <a:spcPts val="0"/>
              </a:spcBef>
              <a:spcAft>
                <a:spcPts val="400"/>
              </a:spcAft>
              <a:buClr>
                <a:prstClr val="white"/>
              </a:buClr>
              <a:buSzPct val="80000"/>
            </a:pPr>
            <a:r>
              <a:rPr lang="en-US" sz="5400" u="sng" dirty="0" err="1">
                <a:solidFill>
                  <a:srgbClr val="FFFF00"/>
                </a:solidFill>
                <a:latin typeface="+mj-lt"/>
              </a:rPr>
              <a:t>Đk</a:t>
            </a:r>
            <a:r>
              <a:rPr lang="vi-VN" sz="5400" u="sng" dirty="0">
                <a:solidFill>
                  <a:srgbClr val="FFFF00"/>
                </a:solidFill>
                <a:latin typeface="+mj-lt"/>
              </a:rPr>
              <a:t>:</a:t>
            </a:r>
            <a:r>
              <a:rPr lang="vi-VN" sz="5400" dirty="0">
                <a:solidFill>
                  <a:srgbClr val="FFFF00"/>
                </a:solidFill>
                <a:latin typeface="+mj-lt"/>
              </a:rPr>
              <a:t> </a:t>
            </a:r>
            <a:r>
              <a:rPr lang="en-US" sz="5400" dirty="0" err="1">
                <a:solidFill>
                  <a:schemeClr val="bg1"/>
                </a:solidFill>
                <a:latin typeface="+mj-lt"/>
              </a:rPr>
              <a:t>Hát</a:t>
            </a:r>
            <a:r>
              <a:rPr lang="en-US" sz="5400" dirty="0">
                <a:solidFill>
                  <a:schemeClr val="bg1"/>
                </a:solidFill>
                <a:latin typeface="+mj-lt"/>
              </a:rPr>
              <a:t> </a:t>
            </a:r>
            <a:r>
              <a:rPr lang="en-US" sz="5400" dirty="0" err="1">
                <a:solidFill>
                  <a:schemeClr val="bg1"/>
                </a:solidFill>
                <a:latin typeface="+mj-lt"/>
              </a:rPr>
              <a:t>lên</a:t>
            </a:r>
            <a:r>
              <a:rPr lang="en-US" sz="5400" dirty="0">
                <a:solidFill>
                  <a:schemeClr val="bg1"/>
                </a:solidFill>
                <a:latin typeface="+mj-lt"/>
              </a:rPr>
              <a:t> </a:t>
            </a:r>
            <a:r>
              <a:rPr lang="en-US" sz="5400" dirty="0" err="1">
                <a:solidFill>
                  <a:schemeClr val="bg1"/>
                </a:solidFill>
                <a:latin typeface="+mj-lt"/>
              </a:rPr>
              <a:t>bài</a:t>
            </a:r>
            <a:r>
              <a:rPr lang="en-US" sz="5400" dirty="0">
                <a:solidFill>
                  <a:schemeClr val="bg1"/>
                </a:solidFill>
                <a:latin typeface="+mj-lt"/>
              </a:rPr>
              <a:t> ca (</a:t>
            </a:r>
            <a:r>
              <a:rPr lang="en-US" sz="5400" dirty="0" err="1">
                <a:solidFill>
                  <a:schemeClr val="bg1"/>
                </a:solidFill>
                <a:latin typeface="+mj-lt"/>
              </a:rPr>
              <a:t>hỡi</a:t>
            </a:r>
            <a:r>
              <a:rPr lang="en-US" sz="5400" dirty="0">
                <a:solidFill>
                  <a:schemeClr val="bg1"/>
                </a:solidFill>
                <a:latin typeface="+mj-lt"/>
              </a:rPr>
              <a:t> </a:t>
            </a:r>
            <a:r>
              <a:rPr lang="en-US" sz="5400" dirty="0" err="1">
                <a:solidFill>
                  <a:schemeClr val="bg1"/>
                </a:solidFill>
                <a:latin typeface="+mj-lt"/>
              </a:rPr>
              <a:t>ngàn</a:t>
            </a:r>
            <a:r>
              <a:rPr lang="en-US" sz="5400" dirty="0">
                <a:solidFill>
                  <a:schemeClr val="bg1"/>
                </a:solidFill>
                <a:latin typeface="+mj-lt"/>
              </a:rPr>
              <a:t> </a:t>
            </a:r>
            <a:r>
              <a:rPr lang="en-US" sz="5400" dirty="0" err="1">
                <a:solidFill>
                  <a:schemeClr val="bg1"/>
                </a:solidFill>
                <a:latin typeface="+mj-lt"/>
              </a:rPr>
              <a:t>dân</a:t>
            </a:r>
            <a:r>
              <a:rPr lang="en-US" sz="5400" dirty="0">
                <a:solidFill>
                  <a:schemeClr val="bg1"/>
                </a:solidFill>
                <a:latin typeface="+mj-lt"/>
              </a:rPr>
              <a:t>) </a:t>
            </a:r>
            <a:r>
              <a:rPr lang="en-US" sz="5400" dirty="0" err="1">
                <a:solidFill>
                  <a:schemeClr val="bg1"/>
                </a:solidFill>
                <a:latin typeface="+mj-lt"/>
              </a:rPr>
              <a:t>hãy</a:t>
            </a:r>
            <a:r>
              <a:rPr lang="en-US" sz="5400" dirty="0">
                <a:solidFill>
                  <a:schemeClr val="bg1"/>
                </a:solidFill>
                <a:latin typeface="+mj-lt"/>
              </a:rPr>
              <a:t> </a:t>
            </a:r>
            <a:r>
              <a:rPr lang="en-US" sz="5400" dirty="0" err="1">
                <a:solidFill>
                  <a:schemeClr val="bg1"/>
                </a:solidFill>
                <a:latin typeface="+mj-lt"/>
              </a:rPr>
              <a:t>hát</a:t>
            </a:r>
            <a:r>
              <a:rPr lang="en-US" sz="5400" dirty="0">
                <a:solidFill>
                  <a:schemeClr val="bg1"/>
                </a:solidFill>
                <a:latin typeface="+mj-lt"/>
              </a:rPr>
              <a:t> </a:t>
            </a:r>
            <a:r>
              <a:rPr lang="en-US" sz="5400" dirty="0" err="1">
                <a:solidFill>
                  <a:schemeClr val="bg1"/>
                </a:solidFill>
                <a:latin typeface="+mj-lt"/>
              </a:rPr>
              <a:t>lên</a:t>
            </a:r>
            <a:r>
              <a:rPr lang="en-US" sz="5400" dirty="0">
                <a:solidFill>
                  <a:schemeClr val="bg1"/>
                </a:solidFill>
                <a:latin typeface="+mj-lt"/>
              </a:rPr>
              <a:t> </a:t>
            </a:r>
            <a:r>
              <a:rPr lang="en-US" sz="5400" dirty="0" err="1">
                <a:solidFill>
                  <a:schemeClr val="bg1"/>
                </a:solidFill>
                <a:latin typeface="+mj-lt"/>
              </a:rPr>
              <a:t>bài</a:t>
            </a:r>
            <a:r>
              <a:rPr lang="en-US" sz="5400" dirty="0">
                <a:solidFill>
                  <a:schemeClr val="bg1"/>
                </a:solidFill>
                <a:latin typeface="+mj-lt"/>
              </a:rPr>
              <a:t> ca </a:t>
            </a:r>
            <a:r>
              <a:rPr lang="en-US" sz="5400" dirty="0" err="1">
                <a:solidFill>
                  <a:schemeClr val="bg1"/>
                </a:solidFill>
                <a:latin typeface="+mj-lt"/>
              </a:rPr>
              <a:t>chúc</a:t>
            </a:r>
            <a:r>
              <a:rPr lang="en-US" sz="5400" dirty="0">
                <a:solidFill>
                  <a:schemeClr val="bg1"/>
                </a:solidFill>
                <a:latin typeface="+mj-lt"/>
              </a:rPr>
              <a:t> </a:t>
            </a:r>
            <a:r>
              <a:rPr lang="en-US" sz="5400" dirty="0" err="1">
                <a:solidFill>
                  <a:schemeClr val="bg1"/>
                </a:solidFill>
                <a:latin typeface="+mj-lt"/>
              </a:rPr>
              <a:t>tụng</a:t>
            </a:r>
            <a:r>
              <a:rPr lang="en-US" sz="5400" dirty="0">
                <a:solidFill>
                  <a:schemeClr val="bg1"/>
                </a:solidFill>
                <a:latin typeface="+mj-lt"/>
              </a:rPr>
              <a:t> </a:t>
            </a:r>
            <a:r>
              <a:rPr lang="en-US" sz="5400" dirty="0" err="1">
                <a:solidFill>
                  <a:schemeClr val="bg1"/>
                </a:solidFill>
                <a:latin typeface="+mj-lt"/>
              </a:rPr>
              <a:t>Thiên</a:t>
            </a:r>
            <a:r>
              <a:rPr lang="en-US" sz="5400" dirty="0">
                <a:solidFill>
                  <a:schemeClr val="bg1"/>
                </a:solidFill>
                <a:latin typeface="+mj-lt"/>
              </a:rPr>
              <a:t> </a:t>
            </a:r>
            <a:r>
              <a:rPr lang="en-US" sz="5400" dirty="0" err="1">
                <a:solidFill>
                  <a:schemeClr val="bg1"/>
                </a:solidFill>
                <a:latin typeface="+mj-lt"/>
              </a:rPr>
              <a:t>Chúa</a:t>
            </a:r>
            <a:r>
              <a:rPr lang="en-US" sz="5400" dirty="0">
                <a:solidFill>
                  <a:schemeClr val="bg1"/>
                </a:solidFill>
                <a:latin typeface="+mj-lt"/>
              </a:rPr>
              <a:t>. </a:t>
            </a:r>
            <a:r>
              <a:rPr lang="en-US" sz="5400" dirty="0" err="1">
                <a:solidFill>
                  <a:schemeClr val="bg1"/>
                </a:solidFill>
                <a:latin typeface="+mj-lt"/>
              </a:rPr>
              <a:t>Sáng</a:t>
            </a:r>
            <a:r>
              <a:rPr lang="en-US" sz="5400" dirty="0">
                <a:solidFill>
                  <a:schemeClr val="bg1"/>
                </a:solidFill>
                <a:latin typeface="+mj-lt"/>
              </a:rPr>
              <a:t> </a:t>
            </a:r>
            <a:r>
              <a:rPr lang="en-US" sz="5400" dirty="0" err="1">
                <a:solidFill>
                  <a:schemeClr val="bg1"/>
                </a:solidFill>
                <a:latin typeface="+mj-lt"/>
              </a:rPr>
              <a:t>trong</a:t>
            </a:r>
            <a:r>
              <a:rPr lang="en-US" sz="5400" dirty="0">
                <a:solidFill>
                  <a:schemeClr val="bg1"/>
                </a:solidFill>
                <a:latin typeface="+mj-lt"/>
              </a:rPr>
              <a:t> </a:t>
            </a:r>
            <a:r>
              <a:rPr lang="en-US" sz="5400" dirty="0" err="1">
                <a:solidFill>
                  <a:schemeClr val="bg1"/>
                </a:solidFill>
                <a:latin typeface="+mj-lt"/>
              </a:rPr>
              <a:t>niềm</a:t>
            </a:r>
            <a:r>
              <a:rPr lang="en-US" sz="5400" dirty="0">
                <a:solidFill>
                  <a:schemeClr val="bg1"/>
                </a:solidFill>
                <a:latin typeface="+mj-lt"/>
              </a:rPr>
              <a:t> tin (</a:t>
            </a:r>
            <a:r>
              <a:rPr lang="en-US" sz="5400" dirty="0" err="1">
                <a:solidFill>
                  <a:schemeClr val="bg1"/>
                </a:solidFill>
                <a:latin typeface="+mj-lt"/>
              </a:rPr>
              <a:t>một</a:t>
            </a:r>
            <a:r>
              <a:rPr lang="en-US" sz="5400" dirty="0">
                <a:solidFill>
                  <a:schemeClr val="bg1"/>
                </a:solidFill>
                <a:latin typeface="+mj-lt"/>
              </a:rPr>
              <a:t> </a:t>
            </a:r>
            <a:r>
              <a:rPr lang="en-US" sz="5400" dirty="0" err="1">
                <a:solidFill>
                  <a:schemeClr val="bg1"/>
                </a:solidFill>
                <a:latin typeface="+mj-lt"/>
              </a:rPr>
              <a:t>niềm</a:t>
            </a:r>
            <a:r>
              <a:rPr lang="en-US" sz="5400" dirty="0">
                <a:solidFill>
                  <a:schemeClr val="bg1"/>
                </a:solidFill>
                <a:latin typeface="+mj-lt"/>
              </a:rPr>
              <a:t> tin) </a:t>
            </a:r>
            <a:r>
              <a:rPr lang="en-US" sz="5400" dirty="0" err="1">
                <a:solidFill>
                  <a:schemeClr val="bg1"/>
                </a:solidFill>
                <a:latin typeface="+mj-lt"/>
              </a:rPr>
              <a:t>khắp</a:t>
            </a:r>
            <a:r>
              <a:rPr lang="en-US" sz="5400" dirty="0">
                <a:solidFill>
                  <a:schemeClr val="bg1"/>
                </a:solidFill>
                <a:latin typeface="+mj-lt"/>
              </a:rPr>
              <a:t> </a:t>
            </a:r>
            <a:r>
              <a:rPr lang="en-US" sz="5400" dirty="0" err="1">
                <a:solidFill>
                  <a:schemeClr val="bg1"/>
                </a:solidFill>
                <a:latin typeface="+mj-lt"/>
              </a:rPr>
              <a:t>thế</a:t>
            </a:r>
            <a:r>
              <a:rPr lang="en-US" sz="5400" dirty="0">
                <a:solidFill>
                  <a:schemeClr val="bg1"/>
                </a:solidFill>
                <a:latin typeface="+mj-lt"/>
              </a:rPr>
              <a:t> </a:t>
            </a:r>
            <a:r>
              <a:rPr lang="en-US" sz="5400" dirty="0" err="1">
                <a:solidFill>
                  <a:schemeClr val="bg1"/>
                </a:solidFill>
                <a:latin typeface="+mj-lt"/>
              </a:rPr>
              <a:t>nhân</a:t>
            </a:r>
            <a:r>
              <a:rPr lang="en-US" sz="5400" dirty="0">
                <a:solidFill>
                  <a:schemeClr val="bg1"/>
                </a:solidFill>
                <a:latin typeface="+mj-lt"/>
              </a:rPr>
              <a:t> </a:t>
            </a:r>
            <a:r>
              <a:rPr lang="en-US" sz="5400" dirty="0" err="1">
                <a:solidFill>
                  <a:schemeClr val="bg1"/>
                </a:solidFill>
                <a:latin typeface="+mj-lt"/>
              </a:rPr>
              <a:t>chung</a:t>
            </a:r>
            <a:r>
              <a:rPr lang="en-US" sz="5400" dirty="0">
                <a:solidFill>
                  <a:schemeClr val="bg1"/>
                </a:solidFill>
                <a:latin typeface="+mj-lt"/>
              </a:rPr>
              <a:t> </a:t>
            </a:r>
            <a:r>
              <a:rPr lang="en-US" sz="5400" dirty="0" err="1">
                <a:solidFill>
                  <a:schemeClr val="bg1"/>
                </a:solidFill>
                <a:latin typeface="+mj-lt"/>
              </a:rPr>
              <a:t>tiếng</a:t>
            </a:r>
            <a:r>
              <a:rPr lang="en-US" sz="5400" dirty="0">
                <a:solidFill>
                  <a:schemeClr val="bg1"/>
                </a:solidFill>
                <a:latin typeface="+mj-lt"/>
              </a:rPr>
              <a:t> </a:t>
            </a:r>
            <a:r>
              <a:rPr lang="en-US" sz="5400" dirty="0" err="1">
                <a:solidFill>
                  <a:schemeClr val="bg1"/>
                </a:solidFill>
                <a:latin typeface="+mj-lt"/>
              </a:rPr>
              <a:t>hoan</a:t>
            </a:r>
            <a:r>
              <a:rPr lang="en-US" sz="5400" dirty="0">
                <a:solidFill>
                  <a:schemeClr val="bg1"/>
                </a:solidFill>
                <a:latin typeface="+mj-lt"/>
              </a:rPr>
              <a:t> ca </a:t>
            </a:r>
            <a:r>
              <a:rPr lang="en-US" sz="5400" dirty="0" err="1">
                <a:solidFill>
                  <a:schemeClr val="bg1"/>
                </a:solidFill>
                <a:latin typeface="+mj-lt"/>
              </a:rPr>
              <a:t>dâng</a:t>
            </a:r>
            <a:r>
              <a:rPr lang="en-US" sz="5400" dirty="0">
                <a:solidFill>
                  <a:schemeClr val="bg1"/>
                </a:solidFill>
                <a:latin typeface="+mj-lt"/>
              </a:rPr>
              <a:t> </a:t>
            </a:r>
            <a:r>
              <a:rPr lang="en-US" sz="5400" dirty="0" err="1">
                <a:solidFill>
                  <a:schemeClr val="bg1"/>
                </a:solidFill>
                <a:latin typeface="+mj-lt"/>
              </a:rPr>
              <a:t>Chúa</a:t>
            </a:r>
            <a:r>
              <a:rPr lang="en-US" sz="5400" dirty="0">
                <a:solidFill>
                  <a:schemeClr val="bg1"/>
                </a:solidFill>
                <a:latin typeface="+mj-lt"/>
              </a:rPr>
              <a:t> </a:t>
            </a:r>
            <a:r>
              <a:rPr lang="en-US" sz="5400" dirty="0" err="1">
                <a:solidFill>
                  <a:schemeClr val="bg1"/>
                </a:solidFill>
                <a:latin typeface="+mj-lt"/>
              </a:rPr>
              <a:t>thiên</a:t>
            </a:r>
            <a:r>
              <a:rPr lang="en-US" sz="5400" dirty="0">
                <a:solidFill>
                  <a:schemeClr val="bg1"/>
                </a:solidFill>
                <a:latin typeface="+mj-lt"/>
              </a:rPr>
              <a:t> </a:t>
            </a:r>
            <a:r>
              <a:rPr lang="en-US" sz="5400" dirty="0" err="1">
                <a:solidFill>
                  <a:schemeClr val="bg1"/>
                </a:solidFill>
                <a:latin typeface="+mj-lt"/>
              </a:rPr>
              <a:t>đình</a:t>
            </a:r>
            <a:r>
              <a:rPr lang="en-US" sz="5400" dirty="0">
                <a:solidFill>
                  <a:schemeClr val="bg1"/>
                </a:solidFill>
                <a:latin typeface="+mj-lt"/>
              </a:rPr>
              <a:t>. </a:t>
            </a:r>
            <a:endParaRPr lang="vi-VN" sz="5400" dirty="0">
              <a:solidFill>
                <a:schemeClr val="bg1"/>
              </a:solidFill>
              <a:latin typeface="+mj-lt"/>
            </a:endParaRPr>
          </a:p>
        </p:txBody>
      </p:sp>
    </p:spTree>
    <p:extLst>
      <p:ext uri="{BB962C8B-B14F-4D97-AF65-F5344CB8AC3E}">
        <p14:creationId xmlns:p14="http://schemas.microsoft.com/office/powerpoint/2010/main" val="259766819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21052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026492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dirty="0">
                <a:solidFill>
                  <a:srgbClr val="FFFF00"/>
                </a:solidFill>
                <a:effectLst/>
                <a:latin typeface="+mj-lt"/>
                <a:cs typeface="Times New Roman" panose="02020603050405020304" pitchFamily="18" charset="0"/>
              </a:rPr>
              <a:t>Chủ tế: </a:t>
            </a:r>
            <a:r>
              <a:rPr lang="vi-VN" sz="5400" b="0" i="1" dirty="0">
                <a:solidFill>
                  <a:srgbClr val="FFFF00"/>
                </a:solidFill>
                <a:effectLst/>
                <a:latin typeface="+mj-lt"/>
                <a:cs typeface="Times New Roman" panose="02020603050405020304" pitchFamily="18" charset="0"/>
              </a:rPr>
              <a:t>Vinh danh Thiên Chúa trên các tầng trời. </a:t>
            </a:r>
            <a:r>
              <a:rPr lang="vi-VN" sz="5400" b="0" dirty="0">
                <a:solidFill>
                  <a:schemeClr val="bg1"/>
                </a:solidFill>
                <a:effectLst/>
                <a:latin typeface="+mj-lt"/>
                <a:cs typeface="Times New Roman" panose="02020603050405020304" pitchFamily="18" charset="0"/>
              </a:rPr>
              <a:t>Và bình an dưới thế, bình an dưới thế cho người thiện tâm. </a:t>
            </a:r>
            <a:endParaRPr lang="vi-VN" sz="72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ngợi</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chúc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tụng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thờ</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tôn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dirty="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dirty="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dirty="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dirty="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dirty="0" err="1">
                <a:solidFill>
                  <a:schemeClr val="bg1"/>
                </a:solidFill>
                <a:effectLst/>
                <a:latin typeface="+mj-lt"/>
                <a:cs typeface="Times New Roman" panose="02020603050405020304" pitchFamily="18" charset="0"/>
              </a:rPr>
              <a:t>Vì</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lạy</a:t>
            </a:r>
            <a:r>
              <a:rPr lang="en-US" sz="4400" b="0" dirty="0">
                <a:solidFill>
                  <a:schemeClr val="bg1"/>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Chúa</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Giê-su</a:t>
            </a:r>
            <a:r>
              <a:rPr lang="en-US" sz="4400" b="0" dirty="0">
                <a:solidFill>
                  <a:srgbClr val="FFFF00"/>
                </a:solidFill>
                <a:effectLst/>
                <a:latin typeface="+mj-lt"/>
                <a:cs typeface="Times New Roman" panose="02020603050405020304" pitchFamily="18" charset="0"/>
              </a:rPr>
              <a:t> Ki-</a:t>
            </a:r>
            <a:r>
              <a:rPr lang="en-US" sz="4400" b="0" dirty="0" err="1">
                <a:solidFill>
                  <a:srgbClr val="FFFF00"/>
                </a:solidFill>
                <a:effectLst/>
                <a:latin typeface="+mj-lt"/>
                <a:cs typeface="Times New Roman" panose="02020603050405020304" pitchFamily="18" charset="0"/>
              </a:rPr>
              <a:t>tô</a:t>
            </a:r>
            <a:r>
              <a:rPr lang="en-US" sz="4400" b="0" dirty="0">
                <a:solidFill>
                  <a:srgbClr val="FFFF00"/>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Thánh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Cao, </a:t>
            </a:r>
            <a:r>
              <a:rPr lang="en-US" sz="4400" b="0" dirty="0" err="1">
                <a:solidFill>
                  <a:schemeClr val="bg1"/>
                </a:solidFill>
                <a:effectLst/>
                <a:latin typeface="+mj-lt"/>
                <a:cs typeface="Times New Roman" panose="02020603050405020304" pitchFamily="18" charset="0"/>
              </a:rPr>
              <a:t>cùng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Đức</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Thánh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Thần</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trong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vinh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quang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Đức</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Cha. </a:t>
            </a:r>
            <a:r>
              <a:rPr lang="en-US" sz="4400" b="0" u="sng" dirty="0">
                <a:solidFill>
                  <a:srgbClr val="FFFF00"/>
                </a:solidFill>
                <a:effectLst/>
                <a:latin typeface="+mj-lt"/>
                <a:cs typeface="Times New Roman" panose="02020603050405020304" pitchFamily="18" charset="0"/>
              </a:rPr>
              <a:t>A-men. A-men. </a:t>
            </a:r>
            <a:endParaRPr lang="vi-VN" sz="4400" b="0"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latin typeface="+mj-lt"/>
                <a:cs typeface="Times New Roman" panose="02020603050405020304" pitchFamily="18" charset="0"/>
              </a:rPr>
              <a:t>KINH VINH DANH</a:t>
            </a:r>
            <a:endParaRPr lang="vi-VN" sz="72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9976453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691539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7037832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1278720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15416031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thương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B:</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nhậm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cầu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3527014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ngự</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bên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hữu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Đức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Cha,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25549483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chemeClr val="bg1"/>
                </a:solidFill>
              </a:rPr>
              <a:t>TẬP HÁT CỘNG ĐOÀN</a:t>
            </a:r>
            <a:br>
              <a:rPr lang="en-US" dirty="0">
                <a:solidFill>
                  <a:schemeClr val="bg1"/>
                </a:solidFill>
              </a:rPr>
            </a:br>
            <a:r>
              <a:rPr lang="en-US" dirty="0">
                <a:solidFill>
                  <a:srgbClr val="FFFF00"/>
                </a:solidFill>
              </a:rPr>
              <a:t>THÁNH </a:t>
            </a:r>
            <a:r>
              <a:rPr lang="en-US" dirty="0" smtClean="0">
                <a:solidFill>
                  <a:srgbClr val="FFFF00"/>
                </a:solidFill>
              </a:rPr>
              <a:t>VỊNH 14</a:t>
            </a:r>
            <a:br>
              <a:rPr lang="en-US" dirty="0" smtClean="0">
                <a:solidFill>
                  <a:srgbClr val="FFFF00"/>
                </a:solidFill>
              </a:rPr>
            </a:br>
            <a:r>
              <a:rPr lang="en-US" dirty="0" smtClean="0">
                <a:solidFill>
                  <a:srgbClr val="FFFF00"/>
                </a:solidFill>
              </a:rPr>
              <a:t>CHÚA NHẬT XXII THƯỜNG NIÊN</a:t>
            </a:r>
            <a:br>
              <a:rPr lang="en-US" dirty="0" smtClean="0">
                <a:solidFill>
                  <a:srgbClr val="FFFF00"/>
                </a:solidFill>
              </a:rPr>
            </a:br>
            <a:r>
              <a:rPr lang="en-US" dirty="0" smtClean="0">
                <a:solidFill>
                  <a:srgbClr val="FFFF00"/>
                </a:solidFill>
              </a:rPr>
              <a:t>NĂM B </a:t>
            </a:r>
            <a:br>
              <a:rPr lang="en-US" dirty="0" smtClean="0">
                <a:solidFill>
                  <a:srgbClr val="FFFF00"/>
                </a:solidFill>
              </a:rPr>
            </a:br>
            <a:r>
              <a:rPr lang="en-US" sz="4000" i="1" dirty="0" smtClean="0">
                <a:solidFill>
                  <a:schemeClr val="bg1"/>
                </a:solidFill>
              </a:rPr>
              <a:t>Lm. Kim Long</a:t>
            </a:r>
            <a:endParaRPr lang="en-US" sz="4000" i="1" dirty="0">
              <a:solidFill>
                <a:schemeClr val="bg1"/>
              </a:solidFill>
            </a:endParaRPr>
          </a:p>
        </p:txBody>
      </p:sp>
    </p:spTree>
    <p:extLst>
      <p:ext uri="{BB962C8B-B14F-4D97-AF65-F5344CB8AC3E}">
        <p14:creationId xmlns:p14="http://schemas.microsoft.com/office/powerpoint/2010/main" val="4154819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a:t>
            </a:r>
            <a:r>
              <a:rPr lang="en-US" sz="4400" b="0" u="sng" dirty="0">
                <a:solidFill>
                  <a:srgbClr val="FFFF00"/>
                </a:solidFill>
                <a:effectLst/>
                <a:latin typeface="+mj-lt"/>
                <a:cs typeface="Times New Roman" panose="02020603050405020304" pitchFamily="18" charset="0"/>
              </a:rPr>
              <a:t>B</a:t>
            </a:r>
            <a:r>
              <a:rPr lang="vi-VN" sz="4400" b="0" u="sng" dirty="0">
                <a:solidFill>
                  <a:srgbClr val="FFFF00"/>
                </a:solidFill>
                <a:effectLst/>
                <a:latin typeface="+mj-lt"/>
                <a:cs typeface="Times New Roman" panose="02020603050405020304" pitchFamily="18" charset="0"/>
              </a:rPr>
              <a:t>:</a:t>
            </a:r>
            <a:r>
              <a:rPr lang="vi-VN" sz="44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0716361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21052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0" y="285750"/>
            <a:ext cx="9144000" cy="2554545"/>
          </a:xfrm>
          <a:prstGeom prst="rect">
            <a:avLst/>
          </a:prstGeom>
          <a:noFill/>
        </p:spPr>
        <p:txBody>
          <a:bodyPr wrap="square" rtlCol="0">
            <a:spAutoFit/>
          </a:bodyPr>
          <a:lstStyle/>
          <a:p>
            <a:r>
              <a:rPr lang="vi-VN" sz="3200" b="1" u="sng" dirty="0" smtClean="0">
                <a:ln w="1905"/>
                <a:solidFill>
                  <a:srgbClr val="A50021"/>
                </a:solidFill>
                <a:effectLst>
                  <a:innerShdw blurRad="69850" dist="43180" dir="5400000">
                    <a:srgbClr val="000000">
                      <a:alpha val="65000"/>
                    </a:srgbClr>
                  </a:innerShdw>
                </a:effectLst>
              </a:rPr>
              <a:t>Bài </a:t>
            </a:r>
            <a:r>
              <a:rPr lang="vi-VN" sz="3200" b="1" u="sng" dirty="0">
                <a:ln w="1905"/>
                <a:solidFill>
                  <a:srgbClr val="A50021"/>
                </a:solidFill>
                <a:effectLst>
                  <a:innerShdw blurRad="69850" dist="43180" dir="5400000">
                    <a:srgbClr val="000000">
                      <a:alpha val="65000"/>
                    </a:srgbClr>
                  </a:innerShdw>
                </a:effectLst>
              </a:rPr>
              <a:t>đọc </a:t>
            </a:r>
            <a:r>
              <a:rPr lang="vi-VN" sz="3200" b="1" u="sng" dirty="0" smtClean="0">
                <a:ln w="1905"/>
                <a:solidFill>
                  <a:srgbClr val="A50021"/>
                </a:solidFill>
                <a:effectLst>
                  <a:innerShdw blurRad="69850" dist="43180" dir="5400000">
                    <a:srgbClr val="000000">
                      <a:alpha val="65000"/>
                    </a:srgbClr>
                  </a:innerShdw>
                </a:effectLst>
              </a:rPr>
              <a:t>1</a:t>
            </a:r>
            <a:endParaRPr lang="vi-VN" sz="3200" b="1" dirty="0">
              <a:ln w="1905"/>
              <a:solidFill>
                <a:srgbClr val="A50021"/>
              </a:solidFill>
              <a:effectLst>
                <a:innerShdw blurRad="69850" dist="43180" dir="5400000">
                  <a:srgbClr val="000000">
                    <a:alpha val="65000"/>
                  </a:srgbClr>
                </a:innerShdw>
              </a:effectLst>
            </a:endParaRPr>
          </a:p>
          <a:p>
            <a:r>
              <a:rPr lang="vi-VN" sz="3200" b="1" i="1" dirty="0">
                <a:ln w="1905"/>
                <a:solidFill>
                  <a:srgbClr val="002060"/>
                </a:solidFill>
                <a:effectLst>
                  <a:innerShdw blurRad="69850" dist="43180" dir="5400000">
                    <a:srgbClr val="000000">
                      <a:alpha val="65000"/>
                    </a:srgbClr>
                  </a:innerShdw>
                </a:effectLst>
              </a:rPr>
              <a:t>Anh em đừng thêm gì vào lời tôi truyền cho anh em, cũng đừng bớt gì, nhưng phải giữ những mệnh lệnh của Đức Chúa.</a:t>
            </a:r>
          </a:p>
          <a:p>
            <a:r>
              <a:rPr lang="vi-VN" sz="3200" b="1" dirty="0" smtClean="0">
                <a:ln w="1905"/>
                <a:solidFill>
                  <a:srgbClr val="A50021"/>
                </a:solidFill>
                <a:effectLst>
                  <a:innerShdw blurRad="69850" dist="43180" dir="5400000">
                    <a:srgbClr val="000000">
                      <a:alpha val="65000"/>
                    </a:srgbClr>
                  </a:innerShdw>
                </a:effectLst>
              </a:rPr>
              <a:t>Bài </a:t>
            </a:r>
            <a:r>
              <a:rPr lang="vi-VN" sz="3200" b="1" dirty="0">
                <a:ln w="1905"/>
                <a:solidFill>
                  <a:srgbClr val="A50021"/>
                </a:solidFill>
                <a:effectLst>
                  <a:innerShdw blurRad="69850" dist="43180" dir="5400000">
                    <a:srgbClr val="000000">
                      <a:alpha val="65000"/>
                    </a:srgbClr>
                  </a:innerShdw>
                </a:effectLst>
              </a:rPr>
              <a:t>trích sách Đệ nhị luật.</a:t>
            </a:r>
          </a:p>
        </p:txBody>
      </p:sp>
    </p:spTree>
    <p:extLst>
      <p:ext uri="{BB962C8B-B14F-4D97-AF65-F5344CB8AC3E}">
        <p14:creationId xmlns:p14="http://schemas.microsoft.com/office/powerpoint/2010/main" val="34501000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FFFF00"/>
                </a:solidFill>
              </a:rPr>
              <a:t>THÁNH VỊNH 14</a:t>
            </a:r>
            <a:br>
              <a:rPr lang="en-US" dirty="0" smtClean="0">
                <a:solidFill>
                  <a:srgbClr val="FFFF00"/>
                </a:solidFill>
              </a:rPr>
            </a:br>
            <a:r>
              <a:rPr lang="en-US" dirty="0" smtClean="0">
                <a:solidFill>
                  <a:srgbClr val="FFFF00"/>
                </a:solidFill>
              </a:rPr>
              <a:t>CHÚA NHẬT XXII THƯỜNG NIÊN</a:t>
            </a:r>
            <a:br>
              <a:rPr lang="en-US" dirty="0" smtClean="0">
                <a:solidFill>
                  <a:srgbClr val="FFFF00"/>
                </a:solidFill>
              </a:rPr>
            </a:br>
            <a:r>
              <a:rPr lang="en-US" dirty="0" smtClean="0">
                <a:solidFill>
                  <a:srgbClr val="FFFF00"/>
                </a:solidFill>
              </a:rPr>
              <a:t>NĂM B </a:t>
            </a:r>
            <a:br>
              <a:rPr lang="en-US" dirty="0" smtClean="0">
                <a:solidFill>
                  <a:srgbClr val="FFFF00"/>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03 </a:t>
            </a:r>
            <a:r>
              <a:rPr lang="en-US" i="1" dirty="0" err="1" smtClean="0">
                <a:solidFill>
                  <a:schemeClr val="bg1"/>
                </a:solidFill>
              </a:rPr>
              <a:t>Câu</a:t>
            </a:r>
            <a:endParaRPr lang="en-US" i="1" dirty="0">
              <a:solidFill>
                <a:schemeClr val="bg1"/>
              </a:solidFill>
            </a:endParaRPr>
          </a:p>
        </p:txBody>
      </p:sp>
      <p:grpSp>
        <p:nvGrpSpPr>
          <p:cNvPr id="3" name="Group 2"/>
          <p:cNvGrpSpPr/>
          <p:nvPr/>
        </p:nvGrpSpPr>
        <p:grpSpPr>
          <a:xfrm>
            <a:off x="1835046" y="4171950"/>
            <a:ext cx="5029201" cy="838200"/>
            <a:chOff x="1540702" y="266699"/>
            <a:chExt cx="5905024" cy="914401"/>
          </a:xfrm>
        </p:grpSpPr>
        <p:pic>
          <p:nvPicPr>
            <p:cNvPr id="4" name="Picture 3"/>
            <p:cNvPicPr>
              <a:picLocks noChangeAspect="1"/>
            </p:cNvPicPr>
            <p:nvPr/>
          </p:nvPicPr>
          <p:blipFill>
            <a:blip r:embed="rId3"/>
            <a:stretch>
              <a:fillRect/>
            </a:stretch>
          </p:blipFill>
          <p:spPr>
            <a:xfrm>
              <a:off x="1540702" y="266699"/>
              <a:ext cx="5905024" cy="914401"/>
            </a:xfrm>
            <a:prstGeom prst="rect">
              <a:avLst/>
            </a:prstGeom>
          </p:spPr>
        </p:pic>
        <p:sp>
          <p:nvSpPr>
            <p:cNvPr id="5" name="Rectangle 4"/>
            <p:cNvSpPr/>
            <p:nvPr/>
          </p:nvSpPr>
          <p:spPr>
            <a:xfrm>
              <a:off x="2653945" y="376110"/>
              <a:ext cx="3872146" cy="705089"/>
            </a:xfrm>
            <a:prstGeom prst="rect">
              <a:avLst/>
            </a:prstGeom>
            <a:noFill/>
          </p:spPr>
          <p:txBody>
            <a:bodyPr wrap="square" lIns="91440" tIns="45720" rIns="91440" bIns="45720">
              <a:spAutoFit/>
            </a:bodyPr>
            <a:lstStyle/>
            <a:p>
              <a:pPr algn="ctr"/>
              <a:r>
                <a:rPr lang="en-US" b="1" cap="none" spc="0" dirty="0" smtClean="0">
                  <a:ln w="0"/>
                  <a:solidFill>
                    <a:srgbClr val="FFFF00"/>
                  </a:solidFill>
                  <a:effectLst>
                    <a:outerShdw blurRad="38100" dist="19050" dir="2700000" algn="tl" rotWithShape="0">
                      <a:schemeClr val="dk1">
                        <a:alpha val="40000"/>
                      </a:schemeClr>
                    </a:outerShdw>
                  </a:effectLst>
                  <a:latin typeface="+mj-lt"/>
                  <a:cs typeface="Times New Roman" panose="02020603050405020304" pitchFamily="18" charset="0"/>
                </a:rPr>
                <a:t>CĐ THÁNH GIOAN TẨY GIẢ</a:t>
              </a:r>
            </a:p>
            <a:p>
              <a:pPr algn="ctr"/>
              <a:r>
                <a:rPr lang="en-US" b="1" dirty="0" smtClean="0">
                  <a:ln w="0"/>
                  <a:solidFill>
                    <a:srgbClr val="FFFF00"/>
                  </a:solidFill>
                  <a:effectLst>
                    <a:outerShdw blurRad="38100" dist="19050" dir="2700000" algn="tl" rotWithShape="0">
                      <a:schemeClr val="dk1">
                        <a:alpha val="40000"/>
                      </a:schemeClr>
                    </a:outerShdw>
                  </a:effectLst>
                  <a:latin typeface="+mj-lt"/>
                  <a:cs typeface="Times New Roman" panose="02020603050405020304" pitchFamily="18" charset="0"/>
                </a:rPr>
                <a:t>GIÁO XỨ THIÊN ÂN</a:t>
              </a:r>
              <a:endParaRPr lang="en-US" b="1" cap="none" spc="0" dirty="0">
                <a:ln w="0"/>
                <a:solidFill>
                  <a:srgbClr val="FFFF00"/>
                </a:solidFill>
                <a:effectLst>
                  <a:outerShdw blurRad="38100" dist="19050" dir="2700000" algn="tl" rotWithShape="0">
                    <a:schemeClr val="dk1">
                      <a:alpha val="40000"/>
                    </a:schemeClr>
                  </a:outerShdw>
                </a:effectLst>
                <a:latin typeface="+mj-lt"/>
                <a:cs typeface="Times New Roman" panose="02020603050405020304" pitchFamily="18" charset="0"/>
              </a:endParaRPr>
            </a:p>
          </p:txBody>
        </p:sp>
      </p:grpSp>
    </p:spTree>
    <p:extLst>
      <p:ext uri="{BB962C8B-B14F-4D97-AF65-F5344CB8AC3E}">
        <p14:creationId xmlns:p14="http://schemas.microsoft.com/office/powerpoint/2010/main" val="41277306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dirty="0" err="1" smtClean="0">
                <a:solidFill>
                  <a:srgbClr val="FFFF00"/>
                </a:solidFill>
              </a:rPr>
              <a:t>Đk</a:t>
            </a:r>
            <a:r>
              <a:rPr lang="en-US" sz="8800" u="sng" dirty="0" smtClean="0">
                <a:solidFill>
                  <a:srgbClr val="FFFF00"/>
                </a:solidFill>
              </a:rPr>
              <a:t>:</a:t>
            </a:r>
            <a:r>
              <a:rPr lang="en-US" sz="8800" dirty="0">
                <a:solidFill>
                  <a:schemeClr val="bg1"/>
                </a:solidFill>
              </a:rPr>
              <a:t> </a:t>
            </a:r>
            <a:r>
              <a:rPr lang="vi-VN" sz="8800" dirty="0">
                <a:solidFill>
                  <a:schemeClr val="bg1"/>
                </a:solidFill>
              </a:rPr>
              <a:t>Lạy Chúa, ai được ở trên núi thánh Ngài.</a:t>
            </a:r>
            <a:endParaRPr lang="en-US" sz="8800" dirty="0">
              <a:solidFill>
                <a:schemeClr val="bg1"/>
              </a:solidFill>
            </a:endParaRPr>
          </a:p>
        </p:txBody>
      </p:sp>
    </p:spTree>
    <p:extLst>
      <p:ext uri="{BB962C8B-B14F-4D97-AF65-F5344CB8AC3E}">
        <p14:creationId xmlns:p14="http://schemas.microsoft.com/office/powerpoint/2010/main" val="35364311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smtClean="0">
                <a:solidFill>
                  <a:srgbClr val="FFFF00"/>
                </a:solidFill>
              </a:rPr>
              <a:t>Tk1:</a:t>
            </a:r>
            <a:r>
              <a:rPr lang="en-US" sz="6000" dirty="0">
                <a:solidFill>
                  <a:schemeClr val="bg1"/>
                </a:solidFill>
              </a:rPr>
              <a:t> </a:t>
            </a:r>
            <a:r>
              <a:rPr lang="vi-VN" sz="6000" dirty="0">
                <a:solidFill>
                  <a:schemeClr val="bg1"/>
                </a:solidFill>
              </a:rPr>
              <a:t>Người luôn sống vẹn toàn, làm điều thẳng ngay, Lòng gẫm suy lẽ thật, lưỡi không hề điêu ngoa.</a:t>
            </a:r>
            <a:endParaRPr lang="en-US" sz="6000" dirty="0">
              <a:solidFill>
                <a:schemeClr val="bg1"/>
              </a:solidFill>
            </a:endParaRPr>
          </a:p>
        </p:txBody>
      </p:sp>
    </p:spTree>
    <p:extLst>
      <p:ext uri="{BB962C8B-B14F-4D97-AF65-F5344CB8AC3E}">
        <p14:creationId xmlns:p14="http://schemas.microsoft.com/office/powerpoint/2010/main" val="3835582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dirty="0" err="1" smtClean="0">
                <a:solidFill>
                  <a:srgbClr val="FFFF00"/>
                </a:solidFill>
              </a:rPr>
              <a:t>Đk</a:t>
            </a:r>
            <a:r>
              <a:rPr lang="en-US" sz="8800" u="sng" dirty="0" smtClean="0">
                <a:solidFill>
                  <a:srgbClr val="FFFF00"/>
                </a:solidFill>
              </a:rPr>
              <a:t>:</a:t>
            </a:r>
            <a:r>
              <a:rPr lang="en-US" sz="8800" dirty="0">
                <a:solidFill>
                  <a:schemeClr val="bg1"/>
                </a:solidFill>
              </a:rPr>
              <a:t> </a:t>
            </a:r>
            <a:r>
              <a:rPr lang="vi-VN" sz="8800" dirty="0">
                <a:solidFill>
                  <a:schemeClr val="bg1"/>
                </a:solidFill>
              </a:rPr>
              <a:t>Lạy Chúa, ai được ở trên núi thánh Ngài.</a:t>
            </a:r>
            <a:endParaRPr lang="en-US" sz="8800" dirty="0">
              <a:solidFill>
                <a:schemeClr val="bg1"/>
              </a:solidFill>
            </a:endParaRPr>
          </a:p>
        </p:txBody>
      </p:sp>
    </p:spTree>
    <p:extLst>
      <p:ext uri="{BB962C8B-B14F-4D97-AF65-F5344CB8AC3E}">
        <p14:creationId xmlns:p14="http://schemas.microsoft.com/office/powerpoint/2010/main" val="3916032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smtClean="0">
                <a:solidFill>
                  <a:srgbClr val="FFFF00"/>
                </a:solidFill>
              </a:rPr>
              <a:t>Tk2:</a:t>
            </a:r>
            <a:r>
              <a:rPr lang="en-US" sz="6000" dirty="0">
                <a:solidFill>
                  <a:schemeClr val="bg1"/>
                </a:solidFill>
              </a:rPr>
              <a:t> </a:t>
            </a:r>
            <a:r>
              <a:rPr lang="vi-VN" sz="6000" dirty="0">
                <a:solidFill>
                  <a:schemeClr val="bg1"/>
                </a:solidFill>
              </a:rPr>
              <a:t>Người chẳng dám sỉ nhục hoặc làm hại ai, Trọng kẻ tôn sợ Chúa Trời, ghét khinh phường gian manh.</a:t>
            </a:r>
            <a:endParaRPr lang="en-US" sz="6000" dirty="0">
              <a:solidFill>
                <a:schemeClr val="bg1"/>
              </a:solidFill>
            </a:endParaRPr>
          </a:p>
        </p:txBody>
      </p:sp>
    </p:spTree>
    <p:extLst>
      <p:ext uri="{BB962C8B-B14F-4D97-AF65-F5344CB8AC3E}">
        <p14:creationId xmlns:p14="http://schemas.microsoft.com/office/powerpoint/2010/main" val="2589889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dirty="0" err="1" smtClean="0">
                <a:solidFill>
                  <a:srgbClr val="FFFF00"/>
                </a:solidFill>
              </a:rPr>
              <a:t>Đk</a:t>
            </a:r>
            <a:r>
              <a:rPr lang="en-US" sz="8800" u="sng" dirty="0" smtClean="0">
                <a:solidFill>
                  <a:srgbClr val="FFFF00"/>
                </a:solidFill>
              </a:rPr>
              <a:t>:</a:t>
            </a:r>
            <a:r>
              <a:rPr lang="en-US" sz="8800" dirty="0">
                <a:solidFill>
                  <a:schemeClr val="bg1"/>
                </a:solidFill>
              </a:rPr>
              <a:t> </a:t>
            </a:r>
            <a:r>
              <a:rPr lang="vi-VN" sz="8800" dirty="0">
                <a:solidFill>
                  <a:schemeClr val="bg1"/>
                </a:solidFill>
              </a:rPr>
              <a:t>Lạy Chúa, ai được ở trên núi thánh Ngài.</a:t>
            </a:r>
            <a:endParaRPr lang="en-US" sz="8800" dirty="0">
              <a:solidFill>
                <a:schemeClr val="bg1"/>
              </a:solidFill>
            </a:endParaRPr>
          </a:p>
        </p:txBody>
      </p:sp>
    </p:spTree>
    <p:extLst>
      <p:ext uri="{BB962C8B-B14F-4D97-AF65-F5344CB8AC3E}">
        <p14:creationId xmlns:p14="http://schemas.microsoft.com/office/powerpoint/2010/main" val="3668684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dirty="0" err="1" smtClean="0">
                <a:solidFill>
                  <a:srgbClr val="FFFF00"/>
                </a:solidFill>
              </a:rPr>
              <a:t>Đk</a:t>
            </a:r>
            <a:r>
              <a:rPr lang="en-US" sz="8800" u="sng" dirty="0" smtClean="0">
                <a:solidFill>
                  <a:srgbClr val="FFFF00"/>
                </a:solidFill>
              </a:rPr>
              <a:t>:</a:t>
            </a:r>
            <a:r>
              <a:rPr lang="en-US" sz="8800" dirty="0">
                <a:solidFill>
                  <a:schemeClr val="bg1"/>
                </a:solidFill>
              </a:rPr>
              <a:t> </a:t>
            </a:r>
            <a:r>
              <a:rPr lang="vi-VN" sz="8800" dirty="0">
                <a:solidFill>
                  <a:schemeClr val="bg1"/>
                </a:solidFill>
              </a:rPr>
              <a:t>Lạy Chúa, ai được ở trên núi thánh Ngài.</a:t>
            </a:r>
            <a:endParaRPr lang="en-US" sz="8800" dirty="0">
              <a:solidFill>
                <a:schemeClr val="bg1"/>
              </a:solidFill>
            </a:endParaRPr>
          </a:p>
        </p:txBody>
      </p:sp>
    </p:spTree>
    <p:extLst>
      <p:ext uri="{BB962C8B-B14F-4D97-AF65-F5344CB8AC3E}">
        <p14:creationId xmlns:p14="http://schemas.microsoft.com/office/powerpoint/2010/main" val="39796328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smtClean="0">
                <a:solidFill>
                  <a:srgbClr val="FFFF00"/>
                </a:solidFill>
              </a:rPr>
              <a:t>Tk3:</a:t>
            </a:r>
            <a:r>
              <a:rPr lang="en-US" sz="6000" dirty="0" smtClean="0">
                <a:solidFill>
                  <a:schemeClr val="bg1"/>
                </a:solidFill>
              </a:rPr>
              <a:t> </a:t>
            </a:r>
            <a:r>
              <a:rPr lang="vi-VN" sz="6000" dirty="0">
                <a:solidFill>
                  <a:schemeClr val="bg1"/>
                </a:solidFill>
              </a:rPr>
              <a:t>Thề chi dẫu bị thiệt, người chẳng đơn sai. Chẳng thiết ăn hối lộ để hại người thẳng ngay</a:t>
            </a:r>
            <a:r>
              <a:rPr lang="vi-VN" sz="6000" dirty="0" smtClean="0">
                <a:solidFill>
                  <a:schemeClr val="bg1"/>
                </a:solidFill>
              </a:rPr>
              <a:t>.</a:t>
            </a:r>
            <a:endParaRPr lang="en-US" sz="6000" dirty="0">
              <a:solidFill>
                <a:schemeClr val="bg1"/>
              </a:solidFill>
            </a:endParaRPr>
          </a:p>
        </p:txBody>
      </p:sp>
    </p:spTree>
    <p:extLst>
      <p:ext uri="{BB962C8B-B14F-4D97-AF65-F5344CB8AC3E}">
        <p14:creationId xmlns:p14="http://schemas.microsoft.com/office/powerpoint/2010/main" val="38328205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dirty="0" err="1" smtClean="0">
                <a:solidFill>
                  <a:srgbClr val="FFFF00"/>
                </a:solidFill>
              </a:rPr>
              <a:t>Đk</a:t>
            </a:r>
            <a:r>
              <a:rPr lang="en-US" sz="8800" u="sng" dirty="0" smtClean="0">
                <a:solidFill>
                  <a:srgbClr val="FFFF00"/>
                </a:solidFill>
              </a:rPr>
              <a:t>:</a:t>
            </a:r>
            <a:r>
              <a:rPr lang="en-US" sz="8800" dirty="0">
                <a:solidFill>
                  <a:schemeClr val="bg1"/>
                </a:solidFill>
              </a:rPr>
              <a:t> </a:t>
            </a:r>
            <a:r>
              <a:rPr lang="vi-VN" sz="8800" dirty="0">
                <a:solidFill>
                  <a:schemeClr val="bg1"/>
                </a:solidFill>
              </a:rPr>
              <a:t>Lạy Chúa, ai được ở trên núi thánh Ngài.</a:t>
            </a:r>
            <a:endParaRPr lang="en-US" sz="8800" dirty="0">
              <a:solidFill>
                <a:schemeClr val="bg1"/>
              </a:solidFill>
            </a:endParaRPr>
          </a:p>
        </p:txBody>
      </p:sp>
    </p:spTree>
    <p:extLst>
      <p:ext uri="{BB962C8B-B14F-4D97-AF65-F5344CB8AC3E}">
        <p14:creationId xmlns:p14="http://schemas.microsoft.com/office/powerpoint/2010/main" val="30283806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1754326"/>
          </a:xfrm>
          <a:prstGeom prst="rect">
            <a:avLst/>
          </a:prstGeom>
        </p:spPr>
        <p:txBody>
          <a:bodyPr wrap="square">
            <a:spAutoFit/>
          </a:bodyPr>
          <a:lstStyle/>
          <a:p>
            <a:r>
              <a:rPr lang="vi-VN" sz="3600" u="sng" dirty="0">
                <a:solidFill>
                  <a:srgbClr val="A50021"/>
                </a:solidFill>
              </a:rPr>
              <a:t>Bài đọc </a:t>
            </a:r>
            <a:r>
              <a:rPr lang="vi-VN" sz="3600" u="sng" dirty="0" smtClean="0">
                <a:solidFill>
                  <a:srgbClr val="A50021"/>
                </a:solidFill>
              </a:rPr>
              <a:t>2</a:t>
            </a:r>
            <a:endParaRPr lang="vi-VN" sz="3600" u="sng" dirty="0">
              <a:solidFill>
                <a:srgbClr val="A50021"/>
              </a:solidFill>
            </a:endParaRPr>
          </a:p>
          <a:p>
            <a:r>
              <a:rPr lang="vi-VN" sz="3600" i="1" dirty="0">
                <a:solidFill>
                  <a:srgbClr val="002060"/>
                </a:solidFill>
              </a:rPr>
              <a:t>Anh em hãy đem Lời ấy ra thực hành</a:t>
            </a:r>
            <a:r>
              <a:rPr lang="vi-VN" sz="3600" i="1" dirty="0" smtClean="0">
                <a:solidFill>
                  <a:srgbClr val="002060"/>
                </a:solidFill>
              </a:rPr>
              <a:t>.</a:t>
            </a:r>
            <a:endParaRPr lang="vi-VN" sz="3600" i="1" dirty="0">
              <a:solidFill>
                <a:srgbClr val="002060"/>
              </a:solidFill>
            </a:endParaRPr>
          </a:p>
          <a:p>
            <a:r>
              <a:rPr lang="vi-VN" sz="3600" dirty="0">
                <a:solidFill>
                  <a:srgbClr val="A50021"/>
                </a:solidFill>
              </a:rPr>
              <a:t>Bài trích thư của thánh Gia-cô-bê tông đồ.</a:t>
            </a:r>
          </a:p>
        </p:txBody>
      </p:sp>
    </p:spTree>
    <p:extLst>
      <p:ext uri="{BB962C8B-B14F-4D97-AF65-F5344CB8AC3E}">
        <p14:creationId xmlns:p14="http://schemas.microsoft.com/office/powerpoint/2010/main" val="33578449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400">
                <a:solidFill>
                  <a:schemeClr val="bg1"/>
                </a:solidFill>
              </a:rPr>
              <a:t>Chúa Cha tự ý dùng lời chân lý mà sinh ra chúng ta, để chúng ta nên như tác phẩm đầu tay trong các thụ tạo của </a:t>
            </a:r>
            <a:r>
              <a:rPr lang="vi-VN" sz="5400" smtClean="0">
                <a:solidFill>
                  <a:schemeClr val="bg1"/>
                </a:solidFill>
              </a:rPr>
              <a:t>Ngài</a:t>
            </a:r>
            <a:r>
              <a:rPr lang="en-US" sz="5400" smtClean="0">
                <a:solidFill>
                  <a:schemeClr val="bg1"/>
                </a:solidFill>
              </a:rPr>
              <a:t>.</a:t>
            </a:r>
            <a:endParaRPr lang="vi-VN" sz="5400">
              <a:solidFill>
                <a:schemeClr val="bg1"/>
              </a:solidFill>
            </a:endParaRP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36278207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latin typeface="+mj-l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720945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400" dirty="0">
                <a:solidFill>
                  <a:schemeClr val="bg1"/>
                </a:solidFill>
              </a:rPr>
              <a:t>Chúa Cha tự ý dùng lời chân lý mà sinh ra chúng ta, để chúng ta nên như tác phẩm đầu tay trong các thụ tạo của </a:t>
            </a:r>
            <a:r>
              <a:rPr lang="vi-VN" sz="5400" dirty="0" smtClean="0">
                <a:solidFill>
                  <a:schemeClr val="bg1"/>
                </a:solidFill>
              </a:rPr>
              <a:t>Ngài</a:t>
            </a:r>
            <a:r>
              <a:rPr lang="en-US" sz="5400" dirty="0" smtClean="0">
                <a:solidFill>
                  <a:schemeClr val="bg1"/>
                </a:solidFill>
              </a:rPr>
              <a:t>.</a:t>
            </a:r>
            <a:endParaRPr lang="vi-VN" sz="5400" dirty="0">
              <a:solidFill>
                <a:schemeClr val="bg1"/>
              </a:solidFill>
            </a:endParaRP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16772724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1079033"/>
            <a:ext cx="6019800" cy="3539430"/>
          </a:xfrm>
          <a:prstGeom prst="rect">
            <a:avLst/>
          </a:prstGeom>
        </p:spPr>
        <p:txBody>
          <a:bodyPr wrap="square">
            <a:spAutoFit/>
          </a:bodyPr>
          <a:lstStyle/>
          <a:p>
            <a:pPr algn="just"/>
            <a:r>
              <a:rPr lang="en-US" sz="3200" dirty="0" err="1" smtClean="0"/>
              <a:t>Anh</a:t>
            </a:r>
            <a:r>
              <a:rPr lang="en-US" sz="3200" dirty="0" smtClean="0"/>
              <a:t> </a:t>
            </a:r>
            <a:r>
              <a:rPr lang="en-US" sz="3200" dirty="0" err="1" smtClean="0"/>
              <a:t>chị</a:t>
            </a:r>
            <a:r>
              <a:rPr lang="en-US" sz="3200" dirty="0" smtClean="0"/>
              <a:t> </a:t>
            </a:r>
            <a:r>
              <a:rPr lang="en-US" sz="3200" dirty="0" err="1" smtClean="0"/>
              <a:t>em</a:t>
            </a:r>
            <a:r>
              <a:rPr lang="en-US" sz="3200" dirty="0" smtClean="0"/>
              <a:t> </a:t>
            </a:r>
            <a:r>
              <a:rPr lang="en-US" sz="3200" dirty="0" err="1" smtClean="0"/>
              <a:t>thân</a:t>
            </a:r>
            <a:r>
              <a:rPr lang="en-US" sz="3200" dirty="0" smtClean="0"/>
              <a:t> </a:t>
            </a:r>
            <a:r>
              <a:rPr lang="en-US" sz="3200" dirty="0" err="1" smtClean="0"/>
              <a:t>mến</a:t>
            </a:r>
            <a:r>
              <a:rPr lang="en-US" sz="3200" dirty="0" smtClean="0"/>
              <a:t>, </a:t>
            </a:r>
            <a:r>
              <a:rPr lang="en-US" sz="3200" dirty="0" err="1" smtClean="0"/>
              <a:t>muốn</a:t>
            </a:r>
            <a:r>
              <a:rPr lang="en-US" sz="3200" dirty="0" smtClean="0"/>
              <a:t> </a:t>
            </a:r>
            <a:r>
              <a:rPr lang="en-US" sz="3200" dirty="0" err="1" smtClean="0"/>
              <a:t>đứng</a:t>
            </a:r>
            <a:r>
              <a:rPr lang="en-US" sz="3200" dirty="0" smtClean="0"/>
              <a:t> </a:t>
            </a:r>
            <a:r>
              <a:rPr lang="en-US" sz="3200" dirty="0" err="1" smtClean="0"/>
              <a:t>vững</a:t>
            </a:r>
            <a:r>
              <a:rPr lang="en-US" sz="3200" dirty="0" smtClean="0"/>
              <a:t> </a:t>
            </a:r>
            <a:r>
              <a:rPr lang="en-US" sz="3200" dirty="0" err="1" smtClean="0"/>
              <a:t>trước</a:t>
            </a:r>
            <a:r>
              <a:rPr lang="en-US" sz="3200" dirty="0" smtClean="0"/>
              <a:t> </a:t>
            </a:r>
            <a:r>
              <a:rPr lang="en-US" sz="3200" dirty="0" err="1" smtClean="0"/>
              <a:t>mọi</a:t>
            </a:r>
            <a:r>
              <a:rPr lang="en-US" sz="3200" dirty="0" smtClean="0"/>
              <a:t> </a:t>
            </a:r>
            <a:r>
              <a:rPr lang="en-US" sz="3200" dirty="0" err="1" smtClean="0"/>
              <a:t>thử</a:t>
            </a:r>
            <a:r>
              <a:rPr lang="en-US" sz="3200" dirty="0" smtClean="0"/>
              <a:t> </a:t>
            </a:r>
            <a:r>
              <a:rPr lang="en-US" sz="3200" dirty="0" err="1" smtClean="0"/>
              <a:t>thách</a:t>
            </a:r>
            <a:r>
              <a:rPr lang="en-US" sz="3200" dirty="0" smtClean="0"/>
              <a:t>, </a:t>
            </a:r>
            <a:r>
              <a:rPr lang="en-US" sz="3200" dirty="0" err="1" smtClean="0"/>
              <a:t>muốn</a:t>
            </a:r>
            <a:r>
              <a:rPr lang="en-US" sz="3200" dirty="0" smtClean="0"/>
              <a:t> </a:t>
            </a:r>
            <a:r>
              <a:rPr lang="en-US" sz="3200" dirty="0" err="1" smtClean="0"/>
              <a:t>khỏi</a:t>
            </a:r>
            <a:r>
              <a:rPr lang="en-US" sz="3200" dirty="0" smtClean="0"/>
              <a:t> </a:t>
            </a:r>
            <a:r>
              <a:rPr lang="en-US" sz="3200" dirty="0" err="1" smtClean="0"/>
              <a:t>phải</a:t>
            </a:r>
            <a:r>
              <a:rPr lang="en-US" sz="3200" dirty="0" smtClean="0"/>
              <a:t> </a:t>
            </a:r>
            <a:r>
              <a:rPr lang="en-US" sz="3200" dirty="0" err="1" smtClean="0"/>
              <a:t>mất</a:t>
            </a:r>
            <a:r>
              <a:rPr lang="en-US" sz="3200" dirty="0" smtClean="0"/>
              <a:t> </a:t>
            </a:r>
            <a:r>
              <a:rPr lang="en-US" sz="3200" dirty="0" err="1" smtClean="0"/>
              <a:t>đức</a:t>
            </a:r>
            <a:r>
              <a:rPr lang="en-US" sz="3200" dirty="0" smtClean="0"/>
              <a:t> tin, </a:t>
            </a:r>
            <a:r>
              <a:rPr lang="en-US" sz="3200" dirty="0" err="1" smtClean="0"/>
              <a:t>người</a:t>
            </a:r>
            <a:r>
              <a:rPr lang="en-US" sz="3200" dirty="0" smtClean="0"/>
              <a:t> Ki-</a:t>
            </a:r>
            <a:r>
              <a:rPr lang="en-US" sz="3200" dirty="0" err="1" smtClean="0"/>
              <a:t>tô</a:t>
            </a:r>
            <a:r>
              <a:rPr lang="en-US" sz="3200" dirty="0" smtClean="0"/>
              <a:t> </a:t>
            </a:r>
            <a:r>
              <a:rPr lang="en-US" sz="3200" dirty="0" err="1" smtClean="0"/>
              <a:t>hữu</a:t>
            </a:r>
            <a:r>
              <a:rPr lang="en-US" sz="3200" dirty="0" smtClean="0"/>
              <a:t> </a:t>
            </a:r>
            <a:r>
              <a:rPr lang="en-US" sz="3200" dirty="0" err="1" smtClean="0"/>
              <a:t>cần</a:t>
            </a:r>
            <a:r>
              <a:rPr lang="en-US" sz="3200" dirty="0" smtClean="0"/>
              <a:t> </a:t>
            </a:r>
            <a:r>
              <a:rPr lang="en-US" sz="3200" dirty="0" err="1" smtClean="0"/>
              <a:t>giữ</a:t>
            </a:r>
            <a:r>
              <a:rPr lang="en-US" sz="3200" dirty="0" smtClean="0"/>
              <a:t> </a:t>
            </a:r>
            <a:r>
              <a:rPr lang="en-US" sz="3200" dirty="0" err="1" smtClean="0"/>
              <a:t>trọn</a:t>
            </a:r>
            <a:r>
              <a:rPr lang="en-US" sz="3200" dirty="0" smtClean="0"/>
              <a:t> </a:t>
            </a:r>
            <a:r>
              <a:rPr lang="en-US" sz="3200" dirty="0" err="1" smtClean="0"/>
              <a:t>vẹn</a:t>
            </a:r>
            <a:r>
              <a:rPr lang="en-US" sz="3200" dirty="0" smtClean="0"/>
              <a:t> </a:t>
            </a:r>
            <a:r>
              <a:rPr lang="en-US" sz="3200" dirty="0" err="1" smtClean="0"/>
              <a:t>lề</a:t>
            </a:r>
            <a:r>
              <a:rPr lang="en-US" sz="3200" dirty="0" smtClean="0"/>
              <a:t> </a:t>
            </a:r>
            <a:r>
              <a:rPr lang="en-US" sz="3200" dirty="0" err="1" smtClean="0"/>
              <a:t>luật</a:t>
            </a:r>
            <a:r>
              <a:rPr lang="en-US" sz="3200" dirty="0" smtClean="0"/>
              <a:t> </a:t>
            </a:r>
            <a:r>
              <a:rPr lang="en-US" sz="3200" dirty="0" err="1" smtClean="0"/>
              <a:t>của</a:t>
            </a:r>
            <a:r>
              <a:rPr lang="en-US" sz="3200" dirty="0" smtClean="0"/>
              <a:t> </a:t>
            </a:r>
            <a:r>
              <a:rPr lang="en-US" sz="3200" dirty="0" err="1" smtClean="0"/>
              <a:t>Chúa</a:t>
            </a:r>
            <a:r>
              <a:rPr lang="en-US" sz="3200" dirty="0" smtClean="0"/>
              <a:t>. </a:t>
            </a:r>
            <a:r>
              <a:rPr lang="en-US" sz="3200" dirty="0" err="1" smtClean="0"/>
              <a:t>Với</a:t>
            </a:r>
            <a:r>
              <a:rPr lang="en-US" sz="3200" dirty="0" smtClean="0"/>
              <a:t> </a:t>
            </a:r>
            <a:r>
              <a:rPr lang="en-US" sz="3200" dirty="0" err="1" smtClean="0"/>
              <a:t>tâm</a:t>
            </a:r>
            <a:r>
              <a:rPr lang="en-US" sz="3200" dirty="0" smtClean="0"/>
              <a:t> </a:t>
            </a:r>
            <a:r>
              <a:rPr lang="en-US" sz="3200" dirty="0" err="1" smtClean="0"/>
              <a:t>tình</a:t>
            </a:r>
            <a:r>
              <a:rPr lang="en-US" sz="3200" dirty="0" smtClean="0"/>
              <a:t> </a:t>
            </a:r>
            <a:r>
              <a:rPr lang="en-US" sz="3200" dirty="0" err="1" smtClean="0"/>
              <a:t>mến</a:t>
            </a:r>
            <a:r>
              <a:rPr lang="en-US" sz="3200" dirty="0" smtClean="0"/>
              <a:t> </a:t>
            </a:r>
            <a:r>
              <a:rPr lang="en-US" sz="3200" dirty="0" err="1" smtClean="0"/>
              <a:t>yêu</a:t>
            </a:r>
            <a:r>
              <a:rPr lang="en-US" sz="3200" dirty="0" smtClean="0"/>
              <a:t> </a:t>
            </a:r>
            <a:r>
              <a:rPr lang="en-US" sz="3200" dirty="0" err="1" smtClean="0"/>
              <a:t>lề</a:t>
            </a:r>
            <a:r>
              <a:rPr lang="en-US" sz="3200" dirty="0" smtClean="0"/>
              <a:t> </a:t>
            </a:r>
            <a:r>
              <a:rPr lang="en-US" sz="3200" dirty="0" err="1" smtClean="0"/>
              <a:t>luật</a:t>
            </a:r>
            <a:r>
              <a:rPr lang="en-US" sz="3200" dirty="0" smtClean="0"/>
              <a:t> </a:t>
            </a:r>
            <a:r>
              <a:rPr lang="en-US" sz="3200" dirty="0" err="1" smtClean="0"/>
              <a:t>Chúa</a:t>
            </a:r>
            <a:r>
              <a:rPr lang="en-US" sz="3200" dirty="0" smtClean="0"/>
              <a:t>, </a:t>
            </a:r>
            <a:r>
              <a:rPr lang="en-US" sz="3200" dirty="0" err="1" smtClean="0"/>
              <a:t>chúng</a:t>
            </a:r>
            <a:r>
              <a:rPr lang="en-US" sz="3200" dirty="0" smtClean="0"/>
              <a:t> ta </a:t>
            </a:r>
            <a:r>
              <a:rPr lang="en-US" sz="3200" dirty="0" err="1" smtClean="0"/>
              <a:t>cùng</a:t>
            </a:r>
            <a:r>
              <a:rPr lang="en-US" sz="3200" dirty="0" smtClean="0"/>
              <a:t> </a:t>
            </a:r>
            <a:r>
              <a:rPr lang="en-US" sz="3200" dirty="0" err="1" smtClean="0"/>
              <a:t>dâng</a:t>
            </a:r>
            <a:r>
              <a:rPr lang="en-US" sz="3200" dirty="0" smtClean="0"/>
              <a:t> </a:t>
            </a:r>
            <a:r>
              <a:rPr lang="en-US" sz="3200" dirty="0" err="1" smtClean="0"/>
              <a:t>lời</a:t>
            </a:r>
            <a:r>
              <a:rPr lang="en-US" sz="3200" dirty="0" smtClean="0"/>
              <a:t> </a:t>
            </a:r>
            <a:r>
              <a:rPr lang="en-US" sz="3200" dirty="0" err="1" smtClean="0"/>
              <a:t>cầu</a:t>
            </a:r>
            <a:r>
              <a:rPr lang="en-US" sz="3200" dirty="0" smtClean="0"/>
              <a:t> </a:t>
            </a:r>
            <a:r>
              <a:rPr lang="en-US" sz="3200" dirty="0" err="1" smtClean="0"/>
              <a:t>xin</a:t>
            </a:r>
            <a:r>
              <a:rPr lang="en-US" sz="3200" dirty="0" smtClean="0"/>
              <a:t>.</a:t>
            </a:r>
            <a:endParaRPr lang="en-US" sz="3200" dirty="0"/>
          </a:p>
        </p:txBody>
      </p:sp>
    </p:spTree>
    <p:extLst>
      <p:ext uri="{BB962C8B-B14F-4D97-AF65-F5344CB8AC3E}">
        <p14:creationId xmlns:p14="http://schemas.microsoft.com/office/powerpoint/2010/main" val="4205098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210528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0"/>
            <a:ext cx="9144000" cy="5238750"/>
          </a:xfrm>
          <a:prstGeom prst="rect">
            <a:avLst/>
          </a:prstGeom>
        </p:spPr>
      </p:pic>
      <p:sp>
        <p:nvSpPr>
          <p:cNvPr id="5" name="TextBox 4"/>
          <p:cNvSpPr txBox="1"/>
          <p:nvPr/>
        </p:nvSpPr>
        <p:spPr>
          <a:xfrm>
            <a:off x="4343400" y="2571750"/>
            <a:ext cx="4114800" cy="2646878"/>
          </a:xfrm>
          <a:prstGeom prst="rect">
            <a:avLst/>
          </a:prstGeom>
          <a:noFill/>
        </p:spPr>
        <p:txBody>
          <a:bodyPr wrap="square" rtlCol="0">
            <a:spAutoFit/>
          </a:bodyPr>
          <a:lstStyle/>
          <a:p>
            <a:pPr algn="ctr"/>
            <a:r>
              <a:rPr lang="en-US" sz="6000" b="1" dirty="0" err="1">
                <a:solidFill>
                  <a:srgbClr val="FFFF00"/>
                </a:solidFill>
                <a:latin typeface="+mj-lt"/>
              </a:rPr>
              <a:t>Dâng</a:t>
            </a:r>
            <a:r>
              <a:rPr lang="en-US" sz="6000" b="1" dirty="0">
                <a:solidFill>
                  <a:srgbClr val="FFFF00"/>
                </a:solidFill>
                <a:latin typeface="+mj-lt"/>
              </a:rPr>
              <a:t> </a:t>
            </a:r>
            <a:r>
              <a:rPr lang="en-US" sz="6000" b="1" dirty="0" err="1">
                <a:solidFill>
                  <a:srgbClr val="FFFF00"/>
                </a:solidFill>
                <a:latin typeface="+mj-lt"/>
              </a:rPr>
              <a:t>Niềm</a:t>
            </a:r>
            <a:r>
              <a:rPr lang="en-US" sz="6000" b="1" dirty="0">
                <a:solidFill>
                  <a:srgbClr val="FFFF00"/>
                </a:solidFill>
                <a:latin typeface="+mj-lt"/>
              </a:rPr>
              <a:t> </a:t>
            </a:r>
          </a:p>
          <a:p>
            <a:pPr algn="ctr"/>
            <a:r>
              <a:rPr lang="en-US" sz="6000" b="1" dirty="0" err="1">
                <a:solidFill>
                  <a:srgbClr val="FFFF00"/>
                </a:solidFill>
                <a:latin typeface="+mj-lt"/>
              </a:rPr>
              <a:t>Cảm</a:t>
            </a:r>
            <a:r>
              <a:rPr lang="en-US" sz="6000" b="1" dirty="0">
                <a:solidFill>
                  <a:srgbClr val="FFFF00"/>
                </a:solidFill>
                <a:latin typeface="+mj-lt"/>
              </a:rPr>
              <a:t> </a:t>
            </a:r>
            <a:r>
              <a:rPr lang="en-US" sz="6000" b="1" dirty="0" err="1" smtClean="0">
                <a:solidFill>
                  <a:srgbClr val="FFFF00"/>
                </a:solidFill>
                <a:latin typeface="+mj-lt"/>
              </a:rPr>
              <a:t>Mến</a:t>
            </a:r>
            <a:endParaRPr lang="en-US" sz="6000" b="1" dirty="0" smtClean="0">
              <a:solidFill>
                <a:srgbClr val="FFFF00"/>
              </a:solidFill>
              <a:latin typeface="+mj-lt"/>
            </a:endParaRPr>
          </a:p>
          <a:p>
            <a:pPr algn="ctr"/>
            <a:r>
              <a:rPr lang="en-US" sz="2800" i="1" cap="all" dirty="0">
                <a:ln w="3175" cmpd="sng">
                  <a:noFill/>
                </a:ln>
                <a:solidFill>
                  <a:schemeClr val="bg1"/>
                </a:solidFill>
                <a:latin typeface="+mj-lt"/>
              </a:rPr>
              <a:t>PHANXICO</a:t>
            </a:r>
            <a:endParaRPr lang="en-US" sz="2800" dirty="0">
              <a:solidFill>
                <a:schemeClr val="bg1"/>
              </a:solidFill>
              <a:latin typeface="+mj-lt"/>
            </a:endParaRPr>
          </a:p>
          <a:p>
            <a:pPr algn="ctr"/>
            <a:endParaRPr lang="en-US" dirty="0">
              <a:solidFill>
                <a:srgbClr val="FF0000"/>
              </a:solidFill>
              <a:latin typeface="+mj-lt"/>
            </a:endParaRPr>
          </a:p>
        </p:txBody>
      </p:sp>
      <p:grpSp>
        <p:nvGrpSpPr>
          <p:cNvPr id="9" name="Group 8"/>
          <p:cNvGrpSpPr/>
          <p:nvPr/>
        </p:nvGrpSpPr>
        <p:grpSpPr>
          <a:xfrm>
            <a:off x="3566410" y="57150"/>
            <a:ext cx="5029201" cy="838200"/>
            <a:chOff x="1540702" y="266699"/>
            <a:chExt cx="5905024" cy="914401"/>
          </a:xfrm>
        </p:grpSpPr>
        <p:pic>
          <p:nvPicPr>
            <p:cNvPr id="10" name="Picture 9"/>
            <p:cNvPicPr>
              <a:picLocks noChangeAspect="1"/>
            </p:cNvPicPr>
            <p:nvPr/>
          </p:nvPicPr>
          <p:blipFill>
            <a:blip r:embed="rId3"/>
            <a:stretch>
              <a:fillRect/>
            </a:stretch>
          </p:blipFill>
          <p:spPr>
            <a:xfrm>
              <a:off x="1540702" y="266699"/>
              <a:ext cx="5905024" cy="914401"/>
            </a:xfrm>
            <a:prstGeom prst="rect">
              <a:avLst/>
            </a:prstGeom>
          </p:spPr>
        </p:pic>
        <p:sp>
          <p:nvSpPr>
            <p:cNvPr id="11" name="Rectangle 10"/>
            <p:cNvSpPr/>
            <p:nvPr/>
          </p:nvSpPr>
          <p:spPr>
            <a:xfrm>
              <a:off x="2653945" y="376110"/>
              <a:ext cx="3872146" cy="705089"/>
            </a:xfrm>
            <a:prstGeom prst="rect">
              <a:avLst/>
            </a:prstGeom>
            <a:noFill/>
          </p:spPr>
          <p:txBody>
            <a:bodyPr wrap="square" lIns="91440" tIns="45720" rIns="91440" bIns="45720">
              <a:spAutoFit/>
            </a:bodyPr>
            <a:lstStyle/>
            <a:p>
              <a:pPr algn="ctr"/>
              <a:r>
                <a:rPr lang="en-US" b="1" cap="none" spc="0" dirty="0" smtClean="0">
                  <a:ln w="0"/>
                  <a:solidFill>
                    <a:srgbClr val="FFFF00"/>
                  </a:solidFill>
                  <a:effectLst>
                    <a:outerShdw blurRad="38100" dist="19050" dir="2700000" algn="tl" rotWithShape="0">
                      <a:schemeClr val="dk1">
                        <a:alpha val="40000"/>
                      </a:schemeClr>
                    </a:outerShdw>
                  </a:effectLst>
                  <a:latin typeface="+mj-lt"/>
                  <a:cs typeface="Times New Roman" panose="02020603050405020304" pitchFamily="18" charset="0"/>
                </a:rPr>
                <a:t>CĐ THÁNH GIOAN TẨY GIẢ</a:t>
              </a:r>
            </a:p>
            <a:p>
              <a:pPr algn="ctr"/>
              <a:r>
                <a:rPr lang="en-US" b="1" dirty="0" smtClean="0">
                  <a:ln w="0"/>
                  <a:solidFill>
                    <a:srgbClr val="FFFF00"/>
                  </a:solidFill>
                  <a:effectLst>
                    <a:outerShdw blurRad="38100" dist="19050" dir="2700000" algn="tl" rotWithShape="0">
                      <a:schemeClr val="dk1">
                        <a:alpha val="40000"/>
                      </a:schemeClr>
                    </a:outerShdw>
                  </a:effectLst>
                  <a:latin typeface="+mj-lt"/>
                  <a:cs typeface="Times New Roman" panose="02020603050405020304" pitchFamily="18" charset="0"/>
                </a:rPr>
                <a:t>GIÁO XỨ THIÊN ÂN</a:t>
              </a:r>
              <a:endParaRPr lang="en-US" b="1" cap="none" spc="0" dirty="0">
                <a:ln w="0"/>
                <a:solidFill>
                  <a:srgbClr val="FFFF00"/>
                </a:solidFill>
                <a:effectLst>
                  <a:outerShdw blurRad="38100" dist="19050" dir="2700000" algn="tl" rotWithShape="0">
                    <a:schemeClr val="dk1">
                      <a:alpha val="40000"/>
                    </a:schemeClr>
                  </a:outerShdw>
                </a:effectLst>
                <a:latin typeface="+mj-lt"/>
                <a:cs typeface="Times New Roman" panose="02020603050405020304" pitchFamily="18" charset="0"/>
              </a:endParaRPr>
            </a:p>
          </p:txBody>
        </p:sp>
      </p:grpSp>
    </p:spTree>
    <p:extLst>
      <p:ext uri="{BB962C8B-B14F-4D97-AF65-F5344CB8AC3E}">
        <p14:creationId xmlns:p14="http://schemas.microsoft.com/office/powerpoint/2010/main" val="10070903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200" u="sng" dirty="0" smtClean="0">
                <a:solidFill>
                  <a:srgbClr val="FFFF00"/>
                </a:solidFill>
              </a:rPr>
              <a:t>Tk1 </a:t>
            </a:r>
            <a:r>
              <a:rPr lang="vi-VN" sz="5200" b="0" i="1" dirty="0" smtClean="0">
                <a:solidFill>
                  <a:schemeClr val="bg1"/>
                </a:solidFill>
                <a:latin typeface="+mj-lt"/>
              </a:rPr>
              <a:t> </a:t>
            </a:r>
            <a:r>
              <a:rPr lang="vi-VN" sz="5200" b="0" dirty="0">
                <a:solidFill>
                  <a:schemeClr val="bg1"/>
                </a:solidFill>
                <a:latin typeface="+mj-lt"/>
              </a:rPr>
              <a:t>Như dòng nến trôi trên bàn thờ, tâm hồn con lâng lâng niềm cảm mến vô bờ. Xin tiến dâng đây con tim ươm bao ước vọng. Hằng muốn sắt son một đời mến yêu</a:t>
            </a:r>
            <a:r>
              <a:rPr lang="vi-VN" sz="5200" b="0" dirty="0" smtClean="0">
                <a:solidFill>
                  <a:schemeClr val="bg1"/>
                </a:solidFill>
                <a:latin typeface="+mj-lt"/>
              </a:rPr>
              <a:t>.</a:t>
            </a:r>
            <a:endParaRPr lang="en-US" sz="5200" b="0" i="1" dirty="0">
              <a:solidFill>
                <a:schemeClr val="bg1"/>
              </a:solidFill>
              <a:latin typeface="+mj-lt"/>
            </a:endParaRPr>
          </a:p>
        </p:txBody>
      </p:sp>
    </p:spTree>
    <p:extLst>
      <p:ext uri="{BB962C8B-B14F-4D97-AF65-F5344CB8AC3E}">
        <p14:creationId xmlns:p14="http://schemas.microsoft.com/office/powerpoint/2010/main" val="41929958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u="sng" dirty="0" err="1" smtClean="0">
                <a:solidFill>
                  <a:srgbClr val="FFFF00"/>
                </a:solidFill>
              </a:rPr>
              <a:t>Đk</a:t>
            </a:r>
            <a:r>
              <a:rPr lang="en-US" sz="6000" u="sng" dirty="0" smtClean="0">
                <a:solidFill>
                  <a:srgbClr val="FFFF00"/>
                </a:solidFill>
              </a:rPr>
              <a:t>:</a:t>
            </a:r>
            <a:r>
              <a:rPr lang="en-US" sz="6000" i="1" dirty="0" smtClean="0">
                <a:solidFill>
                  <a:schemeClr val="bg1"/>
                </a:solidFill>
              </a:rPr>
              <a:t> </a:t>
            </a:r>
            <a:r>
              <a:rPr lang="vi-VN" sz="6000" b="0" dirty="0" smtClean="0">
                <a:solidFill>
                  <a:schemeClr val="bg1"/>
                </a:solidFill>
                <a:latin typeface="+mj-lt"/>
              </a:rPr>
              <a:t>Kính </a:t>
            </a:r>
            <a:r>
              <a:rPr lang="vi-VN" sz="6000" b="0" dirty="0">
                <a:solidFill>
                  <a:schemeClr val="bg1"/>
                </a:solidFill>
                <a:latin typeface="+mj-lt"/>
              </a:rPr>
              <a:t>tiến Chúa tình yêu bao nhiêu mà có gì. Xin hãy thánh hóa lòng con. Tình yêu mới bước tới ngày mai</a:t>
            </a:r>
            <a:r>
              <a:rPr lang="vi-VN" sz="6000" b="0" dirty="0" smtClean="0">
                <a:solidFill>
                  <a:schemeClr val="bg1"/>
                </a:solidFill>
                <a:latin typeface="+mj-lt"/>
              </a:rPr>
              <a:t>.</a:t>
            </a:r>
            <a:endParaRPr lang="en-US" sz="6000" b="0" i="1" dirty="0">
              <a:solidFill>
                <a:schemeClr val="bg1"/>
              </a:solidFill>
              <a:latin typeface="+mj-lt"/>
            </a:endParaRPr>
          </a:p>
        </p:txBody>
      </p:sp>
    </p:spTree>
    <p:extLst>
      <p:ext uri="{BB962C8B-B14F-4D97-AF65-F5344CB8AC3E}">
        <p14:creationId xmlns:p14="http://schemas.microsoft.com/office/powerpoint/2010/main" val="18209343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200" b="0" u="sng" dirty="0" smtClean="0">
                <a:solidFill>
                  <a:srgbClr val="FFFF00"/>
                </a:solidFill>
                <a:latin typeface="+mj-lt"/>
              </a:rPr>
              <a:t>Tk2:</a:t>
            </a:r>
            <a:r>
              <a:rPr lang="en-US" sz="5200" b="0" dirty="0" smtClean="0">
                <a:solidFill>
                  <a:schemeClr val="bg1"/>
                </a:solidFill>
                <a:latin typeface="+mj-lt"/>
              </a:rPr>
              <a:t> </a:t>
            </a:r>
            <a:r>
              <a:rPr lang="vi-VN" sz="5200" b="0" dirty="0" smtClean="0">
                <a:solidFill>
                  <a:schemeClr val="bg1"/>
                </a:solidFill>
                <a:latin typeface="+mj-lt"/>
              </a:rPr>
              <a:t>Bao </a:t>
            </a:r>
            <a:r>
              <a:rPr lang="vi-VN" sz="5200" b="0" dirty="0">
                <a:solidFill>
                  <a:schemeClr val="bg1"/>
                </a:solidFill>
                <a:latin typeface="+mj-lt"/>
              </a:rPr>
              <a:t>ngày tháng xuôi theo giòng đời, tâm hồn con lênh đênh tìm hạnh phúc mong chờ. Xin Chúa thương khi con đây trông mong đến Ngài. Là núi đá che chở người tháng năm</a:t>
            </a:r>
            <a:r>
              <a:rPr lang="vi-VN" sz="5200" b="0" dirty="0" smtClean="0">
                <a:solidFill>
                  <a:schemeClr val="bg1"/>
                </a:solidFill>
                <a:latin typeface="+mj-lt"/>
              </a:rPr>
              <a:t>.</a:t>
            </a:r>
            <a:endParaRPr lang="en-US" sz="5200" b="0" i="1" dirty="0">
              <a:solidFill>
                <a:schemeClr val="bg1"/>
              </a:solidFill>
              <a:latin typeface="+mj-lt"/>
            </a:endParaRPr>
          </a:p>
        </p:txBody>
      </p:sp>
    </p:spTree>
    <p:extLst>
      <p:ext uri="{BB962C8B-B14F-4D97-AF65-F5344CB8AC3E}">
        <p14:creationId xmlns:p14="http://schemas.microsoft.com/office/powerpoint/2010/main" val="13858469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u="sng" dirty="0" err="1" smtClean="0">
                <a:solidFill>
                  <a:srgbClr val="FFFF00"/>
                </a:solidFill>
              </a:rPr>
              <a:t>Đk</a:t>
            </a:r>
            <a:r>
              <a:rPr lang="en-US" sz="6000" u="sng" dirty="0" smtClean="0">
                <a:solidFill>
                  <a:srgbClr val="FFFF00"/>
                </a:solidFill>
              </a:rPr>
              <a:t>:</a:t>
            </a:r>
            <a:r>
              <a:rPr lang="en-US" sz="6000" i="1" dirty="0" smtClean="0">
                <a:solidFill>
                  <a:schemeClr val="bg1"/>
                </a:solidFill>
              </a:rPr>
              <a:t> </a:t>
            </a:r>
            <a:r>
              <a:rPr lang="vi-VN" sz="6000" b="0" dirty="0" smtClean="0">
                <a:solidFill>
                  <a:schemeClr val="bg1"/>
                </a:solidFill>
                <a:latin typeface="+mj-lt"/>
              </a:rPr>
              <a:t>Kính </a:t>
            </a:r>
            <a:r>
              <a:rPr lang="vi-VN" sz="6000" b="0" dirty="0">
                <a:solidFill>
                  <a:schemeClr val="bg1"/>
                </a:solidFill>
                <a:latin typeface="+mj-lt"/>
              </a:rPr>
              <a:t>tiến Chúa tình yêu bao nhiêu mà có gì. Xin hãy thánh hóa lòng con. Tình yêu mới bước tới ngày mai</a:t>
            </a:r>
            <a:r>
              <a:rPr lang="vi-VN" sz="6000" b="0" dirty="0" smtClean="0">
                <a:solidFill>
                  <a:schemeClr val="bg1"/>
                </a:solidFill>
                <a:latin typeface="+mj-lt"/>
              </a:rPr>
              <a:t>.</a:t>
            </a:r>
            <a:endParaRPr lang="en-US" sz="6000" b="0" i="1" dirty="0">
              <a:solidFill>
                <a:schemeClr val="bg1"/>
              </a:solidFill>
              <a:latin typeface="+mj-lt"/>
            </a:endParaRPr>
          </a:p>
        </p:txBody>
      </p:sp>
    </p:spTree>
    <p:extLst>
      <p:ext uri="{BB962C8B-B14F-4D97-AF65-F5344CB8AC3E}">
        <p14:creationId xmlns:p14="http://schemas.microsoft.com/office/powerpoint/2010/main" val="14104925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500"/>
          </a:xfrm>
        </p:spPr>
        <p:txBody>
          <a:bodyPr>
            <a:noAutofit/>
          </a:bodyPr>
          <a:lstStyle/>
          <a:p>
            <a:pPr algn="just"/>
            <a:r>
              <a:rPr lang="en-US" sz="5200" b="0" u="sng" dirty="0" smtClean="0">
                <a:solidFill>
                  <a:srgbClr val="FFFF00"/>
                </a:solidFill>
                <a:latin typeface="+mj-lt"/>
              </a:rPr>
              <a:t>Tk3:</a:t>
            </a:r>
            <a:r>
              <a:rPr lang="en-US" sz="5200" b="0" dirty="0" smtClean="0">
                <a:solidFill>
                  <a:schemeClr val="bg1"/>
                </a:solidFill>
                <a:latin typeface="+mj-lt"/>
              </a:rPr>
              <a:t> </a:t>
            </a:r>
            <a:r>
              <a:rPr lang="vi-VN" sz="5200" b="0" dirty="0" smtClean="0">
                <a:solidFill>
                  <a:schemeClr val="bg1"/>
                </a:solidFill>
                <a:latin typeface="+mj-lt"/>
              </a:rPr>
              <a:t>Như </a:t>
            </a:r>
            <a:r>
              <a:rPr lang="vi-VN" sz="5200" b="0" dirty="0">
                <a:solidFill>
                  <a:schemeClr val="bg1"/>
                </a:solidFill>
                <a:latin typeface="+mj-lt"/>
              </a:rPr>
              <a:t>giọt nước tan trong rượu lành, tâm hồn con hân hoan hòa nhịp với muôn người. Xin Chúa thương cho muôn nơi an vui thái bình. Tình Chúa thắm trong cuộc đời ước mơ</a:t>
            </a:r>
            <a:r>
              <a:rPr lang="vi-VN" sz="5200" b="0" dirty="0" smtClean="0">
                <a:solidFill>
                  <a:schemeClr val="bg1"/>
                </a:solidFill>
                <a:latin typeface="+mj-lt"/>
              </a:rPr>
              <a:t>.</a:t>
            </a:r>
            <a:endParaRPr lang="en-US" sz="5200" b="0" i="1" dirty="0">
              <a:solidFill>
                <a:schemeClr val="bg1"/>
              </a:solidFill>
              <a:latin typeface="+mj-lt"/>
            </a:endParaRPr>
          </a:p>
        </p:txBody>
      </p:sp>
    </p:spTree>
    <p:extLst>
      <p:ext uri="{BB962C8B-B14F-4D97-AF65-F5344CB8AC3E}">
        <p14:creationId xmlns:p14="http://schemas.microsoft.com/office/powerpoint/2010/main" val="35051766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u="sng" dirty="0" err="1" smtClean="0">
                <a:solidFill>
                  <a:srgbClr val="FFFF00"/>
                </a:solidFill>
              </a:rPr>
              <a:t>Đk</a:t>
            </a:r>
            <a:r>
              <a:rPr lang="en-US" sz="6000" u="sng" dirty="0" smtClean="0">
                <a:solidFill>
                  <a:srgbClr val="FFFF00"/>
                </a:solidFill>
              </a:rPr>
              <a:t>:</a:t>
            </a:r>
            <a:r>
              <a:rPr lang="en-US" sz="6000" i="1" dirty="0" smtClean="0">
                <a:solidFill>
                  <a:schemeClr val="bg1"/>
                </a:solidFill>
              </a:rPr>
              <a:t> </a:t>
            </a:r>
            <a:r>
              <a:rPr lang="vi-VN" sz="6000" b="0" dirty="0" smtClean="0">
                <a:solidFill>
                  <a:schemeClr val="bg1"/>
                </a:solidFill>
                <a:latin typeface="+mj-lt"/>
              </a:rPr>
              <a:t>Kính </a:t>
            </a:r>
            <a:r>
              <a:rPr lang="vi-VN" sz="6000" b="0" dirty="0">
                <a:solidFill>
                  <a:schemeClr val="bg1"/>
                </a:solidFill>
                <a:latin typeface="+mj-lt"/>
              </a:rPr>
              <a:t>tiến Chúa tình yêu bao nhiêu mà có gì. Xin hãy thánh hóa lòng con. Tình yêu mới bước tới ngày mai</a:t>
            </a:r>
            <a:r>
              <a:rPr lang="vi-VN" sz="6000" b="0" dirty="0" smtClean="0">
                <a:solidFill>
                  <a:schemeClr val="bg1"/>
                </a:solidFill>
                <a:latin typeface="+mj-lt"/>
              </a:rPr>
              <a:t>.</a:t>
            </a:r>
            <a:endParaRPr lang="en-US" sz="6000" b="0" i="1" dirty="0">
              <a:solidFill>
                <a:schemeClr val="bg1"/>
              </a:solidFill>
              <a:latin typeface="+mj-lt"/>
            </a:endParaRPr>
          </a:p>
        </p:txBody>
      </p:sp>
    </p:spTree>
    <p:extLst>
      <p:ext uri="{BB962C8B-B14F-4D97-AF65-F5344CB8AC3E}">
        <p14:creationId xmlns:p14="http://schemas.microsoft.com/office/powerpoint/2010/main" val="14104925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65214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latin typeface="+mj-l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extLst>
      <p:ext uri="{BB962C8B-B14F-4D97-AF65-F5344CB8AC3E}">
        <p14:creationId xmlns:p14="http://schemas.microsoft.com/office/powerpoint/2010/main" val="34076889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6600" dirty="0" err="1" smtClean="0">
                <a:solidFill>
                  <a:srgbClr val="FFFF00"/>
                </a:solidFill>
              </a:rPr>
              <a:t>Chúa</a:t>
            </a:r>
            <a:r>
              <a:rPr lang="en-US" sz="6600" dirty="0" smtClean="0">
                <a:solidFill>
                  <a:srgbClr val="FFFF00"/>
                </a:solidFill>
              </a:rPr>
              <a:t> </a:t>
            </a:r>
            <a:r>
              <a:rPr lang="en-US" sz="6600" dirty="0" err="1" smtClean="0">
                <a:solidFill>
                  <a:srgbClr val="FFFF00"/>
                </a:solidFill>
              </a:rPr>
              <a:t>Trong</a:t>
            </a:r>
            <a:r>
              <a:rPr lang="en-US" sz="6600" dirty="0" smtClean="0">
                <a:solidFill>
                  <a:srgbClr val="FFFF00"/>
                </a:solidFill>
              </a:rPr>
              <a:t> </a:t>
            </a:r>
            <a:r>
              <a:rPr lang="en-US" sz="6600" dirty="0" err="1" smtClean="0">
                <a:solidFill>
                  <a:srgbClr val="FFFF00"/>
                </a:solidFill>
              </a:rPr>
              <a:t>Lòng</a:t>
            </a:r>
            <a:r>
              <a:rPr lang="en-US" sz="6600" dirty="0" smtClean="0">
                <a:solidFill>
                  <a:srgbClr val="FFFF00"/>
                </a:solidFill>
              </a:rPr>
              <a:t> Con</a:t>
            </a:r>
            <a:br>
              <a:rPr lang="en-US" sz="6600" dirty="0" smtClean="0">
                <a:solidFill>
                  <a:srgbClr val="FFFF00"/>
                </a:solidFill>
              </a:rPr>
            </a:br>
            <a:r>
              <a:rPr lang="en-US" sz="6600" i="1" dirty="0" smtClean="0">
                <a:solidFill>
                  <a:schemeClr val="bg1"/>
                </a:solidFill>
              </a:rPr>
              <a:t>Lm. </a:t>
            </a:r>
            <a:r>
              <a:rPr lang="en-US" sz="6600" i="1" dirty="0" err="1" smtClean="0">
                <a:solidFill>
                  <a:schemeClr val="bg1"/>
                </a:solidFill>
              </a:rPr>
              <a:t>Thái</a:t>
            </a:r>
            <a:r>
              <a:rPr lang="en-US" sz="6600" i="1" dirty="0" smtClean="0">
                <a:solidFill>
                  <a:schemeClr val="bg1"/>
                </a:solidFill>
              </a:rPr>
              <a:t> </a:t>
            </a:r>
            <a:r>
              <a:rPr lang="en-US" sz="6600" i="1" dirty="0" err="1" smtClean="0">
                <a:solidFill>
                  <a:schemeClr val="bg1"/>
                </a:solidFill>
              </a:rPr>
              <a:t>Nguyên</a:t>
            </a:r>
            <a:endParaRPr lang="en-US" sz="9600" b="0" i="1" dirty="0">
              <a:solidFill>
                <a:schemeClr val="bg1"/>
              </a:solidFill>
              <a:effectLst/>
            </a:endParaRPr>
          </a:p>
        </p:txBody>
      </p:sp>
      <p:grpSp>
        <p:nvGrpSpPr>
          <p:cNvPr id="3" name="Group 2"/>
          <p:cNvGrpSpPr/>
          <p:nvPr/>
        </p:nvGrpSpPr>
        <p:grpSpPr>
          <a:xfrm>
            <a:off x="2438400" y="4171950"/>
            <a:ext cx="5029201" cy="838200"/>
            <a:chOff x="1540702" y="266699"/>
            <a:chExt cx="5905024" cy="914401"/>
          </a:xfrm>
        </p:grpSpPr>
        <p:pic>
          <p:nvPicPr>
            <p:cNvPr id="4" name="Picture 3"/>
            <p:cNvPicPr>
              <a:picLocks noChangeAspect="1"/>
            </p:cNvPicPr>
            <p:nvPr/>
          </p:nvPicPr>
          <p:blipFill>
            <a:blip r:embed="rId2"/>
            <a:stretch>
              <a:fillRect/>
            </a:stretch>
          </p:blipFill>
          <p:spPr>
            <a:xfrm>
              <a:off x="1540702" y="266699"/>
              <a:ext cx="5905024" cy="914401"/>
            </a:xfrm>
            <a:prstGeom prst="rect">
              <a:avLst/>
            </a:prstGeom>
          </p:spPr>
        </p:pic>
        <p:sp>
          <p:nvSpPr>
            <p:cNvPr id="5" name="Rectangle 4"/>
            <p:cNvSpPr/>
            <p:nvPr/>
          </p:nvSpPr>
          <p:spPr>
            <a:xfrm>
              <a:off x="2653945" y="376110"/>
              <a:ext cx="3872146" cy="705089"/>
            </a:xfrm>
            <a:prstGeom prst="rect">
              <a:avLst/>
            </a:prstGeom>
            <a:noFill/>
          </p:spPr>
          <p:txBody>
            <a:bodyPr wrap="square" lIns="91440" tIns="45720" rIns="91440" bIns="45720">
              <a:spAutoFit/>
            </a:bodyPr>
            <a:lstStyle/>
            <a:p>
              <a:pPr algn="ctr"/>
              <a:r>
                <a:rPr lang="en-US" b="1" cap="none" spc="0" dirty="0" smtClean="0">
                  <a:ln w="0"/>
                  <a:solidFill>
                    <a:srgbClr val="FFFF00"/>
                  </a:solidFill>
                  <a:effectLst>
                    <a:outerShdw blurRad="38100" dist="19050" dir="2700000" algn="tl" rotWithShape="0">
                      <a:schemeClr val="dk1">
                        <a:alpha val="40000"/>
                      </a:schemeClr>
                    </a:outerShdw>
                  </a:effectLst>
                  <a:latin typeface="+mj-lt"/>
                  <a:cs typeface="Times New Roman" panose="02020603050405020304" pitchFamily="18" charset="0"/>
                </a:rPr>
                <a:t>CĐ THÁNH GIOAN TẨY GIẢ</a:t>
              </a:r>
            </a:p>
            <a:p>
              <a:pPr algn="ctr"/>
              <a:r>
                <a:rPr lang="en-US" b="1" dirty="0" smtClean="0">
                  <a:ln w="0"/>
                  <a:solidFill>
                    <a:srgbClr val="FFFF00"/>
                  </a:solidFill>
                  <a:effectLst>
                    <a:outerShdw blurRad="38100" dist="19050" dir="2700000" algn="tl" rotWithShape="0">
                      <a:schemeClr val="dk1">
                        <a:alpha val="40000"/>
                      </a:schemeClr>
                    </a:outerShdw>
                  </a:effectLst>
                  <a:latin typeface="+mj-lt"/>
                  <a:cs typeface="Times New Roman" panose="02020603050405020304" pitchFamily="18" charset="0"/>
                </a:rPr>
                <a:t>GIÁO XỨ THIÊN ÂN</a:t>
              </a:r>
              <a:endParaRPr lang="en-US" b="1" cap="none" spc="0" dirty="0">
                <a:ln w="0"/>
                <a:solidFill>
                  <a:srgbClr val="FFFF00"/>
                </a:solidFill>
                <a:effectLst>
                  <a:outerShdw blurRad="38100" dist="19050" dir="2700000" algn="tl" rotWithShape="0">
                    <a:schemeClr val="dk1">
                      <a:alpha val="40000"/>
                    </a:schemeClr>
                  </a:outerShdw>
                </a:effectLst>
                <a:latin typeface="+mj-lt"/>
                <a:cs typeface="Times New Roman" panose="02020603050405020304" pitchFamily="18" charset="0"/>
              </a:endParaRPr>
            </a:p>
          </p:txBody>
        </p:sp>
      </p:grpSp>
    </p:spTree>
    <p:extLst>
      <p:ext uri="{BB962C8B-B14F-4D97-AF65-F5344CB8AC3E}">
        <p14:creationId xmlns:p14="http://schemas.microsoft.com/office/powerpoint/2010/main" val="3638938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248150"/>
          </a:xfrm>
        </p:spPr>
        <p:txBody>
          <a:bodyPr>
            <a:normAutofit/>
          </a:bodyPr>
          <a:lstStyle/>
          <a:p>
            <a:r>
              <a:rPr lang="en-US" sz="6600" dirty="0" err="1" smtClean="0">
                <a:ln w="3175" cmpd="sng">
                  <a:noFill/>
                </a:ln>
                <a:solidFill>
                  <a:srgbClr val="FFFF00"/>
                </a:solidFill>
                <a:latin typeface="+mj-lt"/>
              </a:rPr>
              <a:t>Ca</a:t>
            </a:r>
            <a:r>
              <a:rPr lang="en-US" sz="6600" dirty="0" smtClean="0">
                <a:ln w="3175" cmpd="sng">
                  <a:noFill/>
                </a:ln>
                <a:solidFill>
                  <a:srgbClr val="FFFF00"/>
                </a:solidFill>
                <a:latin typeface="+mj-lt"/>
              </a:rPr>
              <a:t> </a:t>
            </a:r>
            <a:r>
              <a:rPr lang="en-US" sz="6600" dirty="0" err="1" smtClean="0">
                <a:ln w="3175" cmpd="sng">
                  <a:noFill/>
                </a:ln>
                <a:solidFill>
                  <a:srgbClr val="FFFF00"/>
                </a:solidFill>
                <a:latin typeface="+mj-lt"/>
              </a:rPr>
              <a:t>Nhập</a:t>
            </a:r>
            <a:r>
              <a:rPr lang="en-US" sz="6600" dirty="0" smtClean="0">
                <a:ln w="3175" cmpd="sng">
                  <a:noFill/>
                </a:ln>
                <a:solidFill>
                  <a:srgbClr val="FFFF00"/>
                </a:solidFill>
                <a:latin typeface="+mj-lt"/>
              </a:rPr>
              <a:t> </a:t>
            </a:r>
            <a:r>
              <a:rPr lang="en-US" sz="6600" dirty="0" err="1" smtClean="0">
                <a:ln w="3175" cmpd="sng">
                  <a:noFill/>
                </a:ln>
                <a:solidFill>
                  <a:srgbClr val="FFFF00"/>
                </a:solidFill>
                <a:latin typeface="+mj-lt"/>
              </a:rPr>
              <a:t>Lễ</a:t>
            </a:r>
            <a:r>
              <a:rPr lang="en-US" sz="6600" dirty="0" smtClean="0">
                <a:ln w="3175" cmpd="sng">
                  <a:noFill/>
                </a:ln>
                <a:solidFill>
                  <a:srgbClr val="FFFF00"/>
                </a:solidFill>
                <a:latin typeface="+mj-lt"/>
              </a:rPr>
              <a:t/>
            </a:r>
            <a:br>
              <a:rPr lang="en-US" sz="6600" dirty="0" smtClean="0">
                <a:ln w="3175" cmpd="sng">
                  <a:noFill/>
                </a:ln>
                <a:solidFill>
                  <a:srgbClr val="FFFF00"/>
                </a:solidFill>
                <a:latin typeface="+mj-lt"/>
              </a:rPr>
            </a:br>
            <a:r>
              <a:rPr lang="en-US" sz="8000" cap="all" dirty="0" smtClean="0">
                <a:ln w="3175" cmpd="sng">
                  <a:noFill/>
                </a:ln>
                <a:solidFill>
                  <a:srgbClr val="FFFF00"/>
                </a:solidFill>
                <a:latin typeface="+mj-lt"/>
              </a:rPr>
              <a:t>HÁT LÊN BÀI CA</a:t>
            </a:r>
            <a:endParaRPr lang="en-US" sz="6000" b="0" i="1" dirty="0">
              <a:solidFill>
                <a:schemeClr val="bg1"/>
              </a:solidFill>
              <a:effectLst/>
              <a:latin typeface="+mj-lt"/>
            </a:endParaRPr>
          </a:p>
        </p:txBody>
      </p:sp>
      <p:grpSp>
        <p:nvGrpSpPr>
          <p:cNvPr id="7" name="Group 6"/>
          <p:cNvGrpSpPr/>
          <p:nvPr/>
        </p:nvGrpSpPr>
        <p:grpSpPr>
          <a:xfrm>
            <a:off x="0" y="3638550"/>
            <a:ext cx="9296401" cy="1219200"/>
            <a:chOff x="1540702" y="266699"/>
            <a:chExt cx="5905024" cy="914401"/>
          </a:xfrm>
        </p:grpSpPr>
        <p:pic>
          <p:nvPicPr>
            <p:cNvPr id="8" name="Picture 7"/>
            <p:cNvPicPr>
              <a:picLocks noChangeAspect="1"/>
            </p:cNvPicPr>
            <p:nvPr/>
          </p:nvPicPr>
          <p:blipFill>
            <a:blip r:embed="rId2"/>
            <a:stretch>
              <a:fillRect/>
            </a:stretch>
          </p:blipFill>
          <p:spPr>
            <a:xfrm>
              <a:off x="1540702" y="266699"/>
              <a:ext cx="5905024" cy="914401"/>
            </a:xfrm>
            <a:prstGeom prst="rect">
              <a:avLst/>
            </a:prstGeom>
          </p:spPr>
        </p:pic>
        <p:sp>
          <p:nvSpPr>
            <p:cNvPr id="9" name="Rectangle 8"/>
            <p:cNvSpPr/>
            <p:nvPr/>
          </p:nvSpPr>
          <p:spPr>
            <a:xfrm>
              <a:off x="2653945" y="376110"/>
              <a:ext cx="3872146" cy="715581"/>
            </a:xfrm>
            <a:prstGeom prst="rect">
              <a:avLst/>
            </a:prstGeom>
            <a:noFill/>
          </p:spPr>
          <p:txBody>
            <a:bodyPr wrap="square" lIns="91440" tIns="45720" rIns="91440" bIns="45720">
              <a:spAutoFit/>
            </a:bodyPr>
            <a:lstStyle/>
            <a:p>
              <a:pPr algn="ctr"/>
              <a:r>
                <a:rPr lang="en-US" sz="2800" b="1" cap="none" spc="0" dirty="0" smtClean="0">
                  <a:ln w="0"/>
                  <a:solidFill>
                    <a:srgbClr val="FFFF00"/>
                  </a:solidFill>
                  <a:effectLst>
                    <a:outerShdw blurRad="38100" dist="19050" dir="2700000" algn="tl" rotWithShape="0">
                      <a:schemeClr val="dk1">
                        <a:alpha val="40000"/>
                      </a:schemeClr>
                    </a:outerShdw>
                  </a:effectLst>
                  <a:latin typeface="+mj-lt"/>
                  <a:cs typeface="Times New Roman" panose="02020603050405020304" pitchFamily="18" charset="0"/>
                </a:rPr>
                <a:t>CĐ THÁNH GIOAN TẨY GIẢ</a:t>
              </a:r>
            </a:p>
            <a:p>
              <a:pPr algn="ctr"/>
              <a:r>
                <a:rPr lang="en-US" sz="2800" b="1" dirty="0" smtClean="0">
                  <a:ln w="0"/>
                  <a:solidFill>
                    <a:srgbClr val="FFFF00"/>
                  </a:solidFill>
                  <a:effectLst>
                    <a:outerShdw blurRad="38100" dist="19050" dir="2700000" algn="tl" rotWithShape="0">
                      <a:schemeClr val="dk1">
                        <a:alpha val="40000"/>
                      </a:schemeClr>
                    </a:outerShdw>
                  </a:effectLst>
                  <a:latin typeface="+mj-lt"/>
                  <a:cs typeface="Times New Roman" panose="02020603050405020304" pitchFamily="18" charset="0"/>
                </a:rPr>
                <a:t>GIÁO XỨ THIÊN ÂN</a:t>
              </a:r>
              <a:endParaRPr lang="en-US" sz="2800" b="1" cap="none" spc="0" dirty="0">
                <a:ln w="0"/>
                <a:solidFill>
                  <a:srgbClr val="FFFF00"/>
                </a:solidFill>
                <a:effectLst>
                  <a:outerShdw blurRad="38100" dist="19050" dir="2700000" algn="tl" rotWithShape="0">
                    <a:schemeClr val="dk1">
                      <a:alpha val="40000"/>
                    </a:schemeClr>
                  </a:outerShdw>
                </a:effectLst>
                <a:latin typeface="+mj-lt"/>
                <a:cs typeface="Times New Roman" panose="02020603050405020304" pitchFamily="18" charset="0"/>
              </a:endParaRPr>
            </a:p>
          </p:txBody>
        </p:sp>
      </p:grpSp>
    </p:spTree>
    <p:extLst>
      <p:ext uri="{BB962C8B-B14F-4D97-AF65-F5344CB8AC3E}">
        <p14:creationId xmlns:p14="http://schemas.microsoft.com/office/powerpoint/2010/main" val="114841572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i="0" u="sng" dirty="0" err="1" smtClean="0">
                <a:solidFill>
                  <a:srgbClr val="FFFF00"/>
                </a:solidFill>
                <a:latin typeface="+mj-lt"/>
              </a:rPr>
              <a:t>Tk</a:t>
            </a:r>
            <a:r>
              <a:rPr lang="vi-VN" sz="4800" b="0" i="0" u="sng" dirty="0" smtClean="0">
                <a:solidFill>
                  <a:srgbClr val="FFFF00"/>
                </a:solidFill>
                <a:latin typeface="+mj-lt"/>
              </a:rPr>
              <a:t>1</a:t>
            </a:r>
            <a:r>
              <a:rPr lang="en-US" sz="4800" u="sng" dirty="0">
                <a:solidFill>
                  <a:srgbClr val="FFFF00"/>
                </a:solidFill>
              </a:rPr>
              <a:t>:</a:t>
            </a:r>
            <a:r>
              <a:rPr lang="vi-VN" sz="4800" b="0" i="0" dirty="0" smtClean="0">
                <a:solidFill>
                  <a:schemeClr val="bg1"/>
                </a:solidFill>
                <a:latin typeface="+mj-lt"/>
              </a:rPr>
              <a:t> </a:t>
            </a:r>
            <a:r>
              <a:rPr lang="vi-VN" sz="4800" b="0" i="0" dirty="0">
                <a:solidFill>
                  <a:schemeClr val="bg1"/>
                </a:solidFill>
                <a:latin typeface="+mj-lt"/>
              </a:rPr>
              <a:t>Chúa trong lòng con trong thâm sâu của cõi tâm hồn, Chúa hiện diện sâu lắng trong con. Chúa trong lòng con, Ngài ẩn thân trong chính thâm tâm, Ngài gần con hơn trái tim con, Ngài cận kề hơn chính thân con</a:t>
            </a:r>
            <a:r>
              <a:rPr lang="vi-VN" sz="4800" b="0" i="0" dirty="0" smtClean="0">
                <a:solidFill>
                  <a:schemeClr val="bg1"/>
                </a:solidFill>
                <a:latin typeface="+mj-lt"/>
              </a:rPr>
              <a:t>.</a:t>
            </a:r>
            <a:endParaRPr lang="en-US" sz="4800" b="0" i="0" dirty="0">
              <a:solidFill>
                <a:schemeClr val="bg1"/>
              </a:solidFill>
              <a:latin typeface="+mj-lt"/>
            </a:endParaRPr>
          </a:p>
        </p:txBody>
      </p:sp>
    </p:spTree>
    <p:extLst>
      <p:ext uri="{BB962C8B-B14F-4D97-AF65-F5344CB8AC3E}">
        <p14:creationId xmlns:p14="http://schemas.microsoft.com/office/powerpoint/2010/main" val="30770819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57150"/>
            <a:ext cx="9067800" cy="5086349"/>
          </a:xfrm>
        </p:spPr>
        <p:txBody>
          <a:bodyPr>
            <a:noAutofit/>
          </a:bodyPr>
          <a:lstStyle/>
          <a:p>
            <a:pPr algn="just"/>
            <a:r>
              <a:rPr lang="vi-VN" sz="4800" b="0" i="0" dirty="0">
                <a:solidFill>
                  <a:schemeClr val="bg1"/>
                </a:solidFill>
                <a:latin typeface="+mj-lt"/>
              </a:rPr>
              <a:t>Chúa trong lòng con xin cho con bước xuống lòng mình, xin cho con yêu mến hết tình. Chúa trong lòng con xin cho con giây phút lặng thinh, để được nhìn bóng dáng Thần Linh trong ân tình chan chứa niềm </a:t>
            </a:r>
            <a:r>
              <a:rPr lang="vi-VN" sz="4800" b="0" i="0" dirty="0" smtClean="0">
                <a:solidFill>
                  <a:schemeClr val="bg1"/>
                </a:solidFill>
                <a:latin typeface="+mj-lt"/>
              </a:rPr>
              <a:t>tin</a:t>
            </a:r>
            <a:r>
              <a:rPr lang="en-US" sz="4800" b="0" i="0" dirty="0" smtClean="0">
                <a:solidFill>
                  <a:schemeClr val="bg1"/>
                </a:solidFill>
                <a:latin typeface="+mj-lt"/>
              </a:rPr>
              <a:t>.</a:t>
            </a:r>
            <a:endParaRPr lang="en-US" sz="4800" b="0" i="0" dirty="0">
              <a:solidFill>
                <a:schemeClr val="bg1"/>
              </a:solidFill>
              <a:latin typeface="+mj-lt"/>
            </a:endParaRPr>
          </a:p>
        </p:txBody>
      </p:sp>
    </p:spTree>
    <p:extLst>
      <p:ext uri="{BB962C8B-B14F-4D97-AF65-F5344CB8AC3E}">
        <p14:creationId xmlns:p14="http://schemas.microsoft.com/office/powerpoint/2010/main" val="14508946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3350"/>
            <a:ext cx="9144000" cy="4876800"/>
          </a:xfrm>
        </p:spPr>
        <p:txBody>
          <a:bodyPr>
            <a:noAutofit/>
          </a:bodyPr>
          <a:lstStyle/>
          <a:p>
            <a:pPr algn="just"/>
            <a:r>
              <a:rPr lang="vi-VN" sz="4000" b="0" i="0" u="sng" dirty="0" smtClean="0">
                <a:solidFill>
                  <a:srgbClr val="FFFF00"/>
                </a:solidFill>
                <a:latin typeface="+mj-lt"/>
              </a:rPr>
              <a:t>Đ</a:t>
            </a:r>
            <a:r>
              <a:rPr lang="en-US" sz="4000" b="0" i="0" u="sng" dirty="0" smtClean="0">
                <a:solidFill>
                  <a:srgbClr val="FFFF00"/>
                </a:solidFill>
                <a:latin typeface="+mj-lt"/>
              </a:rPr>
              <a:t>k</a:t>
            </a:r>
            <a:r>
              <a:rPr lang="vi-VN" sz="4000" b="0" i="0" u="sng" dirty="0" smtClean="0">
                <a:solidFill>
                  <a:srgbClr val="FFFF00"/>
                </a:solidFill>
                <a:latin typeface="+mj-lt"/>
              </a:rPr>
              <a:t>:</a:t>
            </a:r>
            <a:r>
              <a:rPr lang="vi-VN" sz="4000" b="0" i="0" dirty="0" smtClean="0">
                <a:solidFill>
                  <a:schemeClr val="bg1"/>
                </a:solidFill>
                <a:latin typeface="+mj-lt"/>
              </a:rPr>
              <a:t> </a:t>
            </a:r>
            <a:r>
              <a:rPr lang="vi-VN" sz="4000" b="0" i="0" dirty="0">
                <a:solidFill>
                  <a:schemeClr val="bg1"/>
                </a:solidFill>
                <a:latin typeface="+mj-lt"/>
              </a:rPr>
              <a:t>Trong tim con tràn dâng khôn vơi, bao no say muôn lời ân phúc ôi linh thiêng một trời cao vút. Khi con đã gặp Ngài </a:t>
            </a:r>
            <a:r>
              <a:rPr lang="vi-VN" sz="3600" b="0" i="0" dirty="0">
                <a:solidFill>
                  <a:schemeClr val="bg1"/>
                </a:solidFill>
                <a:latin typeface="+mj-lt"/>
              </a:rPr>
              <a:t>(khi con gặp Ngài), </a:t>
            </a:r>
            <a:r>
              <a:rPr lang="vi-VN" sz="4000" b="0" i="0" dirty="0">
                <a:solidFill>
                  <a:schemeClr val="bg1"/>
                </a:solidFill>
                <a:latin typeface="+mj-lt"/>
              </a:rPr>
              <a:t>con như rơi vào </a:t>
            </a:r>
            <a:r>
              <a:rPr lang="vi-VN" sz="3600" b="0" i="0" dirty="0">
                <a:solidFill>
                  <a:schemeClr val="bg1"/>
                </a:solidFill>
                <a:latin typeface="+mj-lt"/>
              </a:rPr>
              <a:t>(con như rơi vào) </a:t>
            </a:r>
            <a:r>
              <a:rPr lang="vi-VN" sz="4000" b="0" i="0" dirty="0">
                <a:solidFill>
                  <a:schemeClr val="bg1"/>
                </a:solidFill>
                <a:latin typeface="+mj-lt"/>
              </a:rPr>
              <a:t>đại dương mênh mông </a:t>
            </a:r>
            <a:r>
              <a:rPr lang="vi-VN" sz="3600" b="0" i="0" dirty="0">
                <a:solidFill>
                  <a:schemeClr val="bg1"/>
                </a:solidFill>
                <a:latin typeface="+mj-lt"/>
              </a:rPr>
              <a:t>(đại dương mênh mông), </a:t>
            </a:r>
            <a:r>
              <a:rPr lang="vi-VN" sz="4000" b="0" i="0" dirty="0">
                <a:solidFill>
                  <a:schemeClr val="bg1"/>
                </a:solidFill>
                <a:latin typeface="+mj-lt"/>
              </a:rPr>
              <a:t>con như chìm ngập (con như chìm ngập) vào </a:t>
            </a:r>
            <a:r>
              <a:rPr lang="vi-VN" sz="4000" b="0" i="0" dirty="0" smtClean="0">
                <a:solidFill>
                  <a:schemeClr val="bg1"/>
                </a:solidFill>
                <a:latin typeface="+mj-lt"/>
              </a:rPr>
              <a:t>trong</a:t>
            </a:r>
            <a:r>
              <a:rPr lang="en-US" sz="4000" b="0" i="0" dirty="0" smtClean="0">
                <a:solidFill>
                  <a:schemeClr val="bg1"/>
                </a:solidFill>
                <a:latin typeface="+mj-lt"/>
              </a:rPr>
              <a:t/>
            </a:r>
            <a:br>
              <a:rPr lang="en-US" sz="4000" b="0" i="0" dirty="0" smtClean="0">
                <a:solidFill>
                  <a:schemeClr val="bg1"/>
                </a:solidFill>
                <a:latin typeface="+mj-lt"/>
              </a:rPr>
            </a:br>
            <a:r>
              <a:rPr lang="vi-VN" sz="4000" b="0" i="0" dirty="0" smtClean="0">
                <a:solidFill>
                  <a:schemeClr val="bg1"/>
                </a:solidFill>
                <a:latin typeface="+mj-lt"/>
              </a:rPr>
              <a:t> </a:t>
            </a:r>
            <a:r>
              <a:rPr lang="vi-VN" sz="4000" b="0" i="0" dirty="0">
                <a:solidFill>
                  <a:schemeClr val="bg1"/>
                </a:solidFill>
                <a:latin typeface="+mj-lt"/>
              </a:rPr>
              <a:t>thinh không</a:t>
            </a:r>
            <a:r>
              <a:rPr lang="vi-VN" sz="4000" b="0" i="0" dirty="0" smtClean="0">
                <a:solidFill>
                  <a:schemeClr val="bg1"/>
                </a:solidFill>
                <a:latin typeface="+mj-lt"/>
              </a:rPr>
              <a:t>.</a:t>
            </a:r>
            <a:endParaRPr lang="en-US" sz="4000" b="0" i="0" dirty="0">
              <a:solidFill>
                <a:schemeClr val="bg1"/>
              </a:solidFill>
              <a:latin typeface="+mj-lt"/>
            </a:endParaRPr>
          </a:p>
        </p:txBody>
      </p:sp>
    </p:spTree>
    <p:extLst>
      <p:ext uri="{BB962C8B-B14F-4D97-AF65-F5344CB8AC3E}">
        <p14:creationId xmlns:p14="http://schemas.microsoft.com/office/powerpoint/2010/main" val="2673338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b="0" i="0" u="sng" dirty="0" smtClean="0">
                <a:solidFill>
                  <a:srgbClr val="FFFF00"/>
                </a:solidFill>
                <a:latin typeface="+mj-lt"/>
              </a:rPr>
              <a:t>Tk2:</a:t>
            </a:r>
            <a:r>
              <a:rPr lang="vi-VN" b="0" i="0" dirty="0" smtClean="0">
                <a:solidFill>
                  <a:schemeClr val="bg1"/>
                </a:solidFill>
                <a:latin typeface="+mj-lt"/>
              </a:rPr>
              <a:t> </a:t>
            </a:r>
            <a:r>
              <a:rPr lang="vi-VN" b="0" i="0" dirty="0">
                <a:solidFill>
                  <a:schemeClr val="bg1"/>
                </a:solidFill>
                <a:latin typeface="+mj-lt"/>
              </a:rPr>
              <a:t>Chúa trong lòng con xin cho con quy hướng về Ngài trong tâm tình trìu mến không ngơi. Chúa trong lòng con, Ngài đợi con giây phút tương giao, Ngài chờ con tha thiết dâng trao, tình của Ngài như sóng dâng cao.</a:t>
            </a:r>
            <a:endParaRPr lang="en-US" b="0" i="0" dirty="0">
              <a:solidFill>
                <a:schemeClr val="bg1"/>
              </a:solidFill>
              <a:latin typeface="+mj-lt"/>
            </a:endParaRPr>
          </a:p>
        </p:txBody>
      </p:sp>
    </p:spTree>
    <p:extLst>
      <p:ext uri="{BB962C8B-B14F-4D97-AF65-F5344CB8AC3E}">
        <p14:creationId xmlns:p14="http://schemas.microsoft.com/office/powerpoint/2010/main" val="18533540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86350"/>
          </a:xfrm>
        </p:spPr>
        <p:txBody>
          <a:bodyPr>
            <a:noAutofit/>
          </a:bodyPr>
          <a:lstStyle/>
          <a:p>
            <a:pPr algn="just"/>
            <a:r>
              <a:rPr lang="vi-VN" sz="4800" b="0" i="0" dirty="0">
                <a:solidFill>
                  <a:schemeClr val="bg1"/>
                </a:solidFill>
                <a:latin typeface="+mj-lt"/>
              </a:rPr>
              <a:t>Chúa trong lòng con xin cho con tiếp rước mình Ngài, xin cho con ôm ấp riêng Ngài. Chúa trong lòng con xin cho con say đắm chìm sâu, hòa nhập vào sức sống Thần Linh đang tuôn trào chan chứa dường bao.</a:t>
            </a:r>
            <a:endParaRPr lang="en-US" sz="4800" b="0" i="0" dirty="0">
              <a:solidFill>
                <a:schemeClr val="bg1"/>
              </a:solidFill>
              <a:latin typeface="+mj-lt"/>
            </a:endParaRPr>
          </a:p>
        </p:txBody>
      </p:sp>
    </p:spTree>
    <p:extLst>
      <p:ext uri="{BB962C8B-B14F-4D97-AF65-F5344CB8AC3E}">
        <p14:creationId xmlns:p14="http://schemas.microsoft.com/office/powerpoint/2010/main" val="33806660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3350"/>
            <a:ext cx="9144000" cy="4876800"/>
          </a:xfrm>
        </p:spPr>
        <p:txBody>
          <a:bodyPr>
            <a:noAutofit/>
          </a:bodyPr>
          <a:lstStyle/>
          <a:p>
            <a:pPr algn="just"/>
            <a:r>
              <a:rPr lang="vi-VN" sz="4000" b="0" i="0" u="sng" dirty="0" smtClean="0">
                <a:solidFill>
                  <a:srgbClr val="FFFF00"/>
                </a:solidFill>
                <a:latin typeface="+mj-lt"/>
              </a:rPr>
              <a:t>Đ</a:t>
            </a:r>
            <a:r>
              <a:rPr lang="en-US" sz="4000" b="0" i="0" u="sng" dirty="0" smtClean="0">
                <a:solidFill>
                  <a:srgbClr val="FFFF00"/>
                </a:solidFill>
                <a:latin typeface="+mj-lt"/>
              </a:rPr>
              <a:t>k</a:t>
            </a:r>
            <a:r>
              <a:rPr lang="vi-VN" sz="4000" b="0" i="0" u="sng" dirty="0" smtClean="0">
                <a:solidFill>
                  <a:srgbClr val="FFFF00"/>
                </a:solidFill>
                <a:latin typeface="+mj-lt"/>
              </a:rPr>
              <a:t>:</a:t>
            </a:r>
            <a:r>
              <a:rPr lang="vi-VN" sz="4000" b="0" i="0" dirty="0" smtClean="0">
                <a:solidFill>
                  <a:schemeClr val="bg1"/>
                </a:solidFill>
                <a:latin typeface="+mj-lt"/>
              </a:rPr>
              <a:t> </a:t>
            </a:r>
            <a:r>
              <a:rPr lang="vi-VN" sz="4000" b="0" i="0" dirty="0">
                <a:solidFill>
                  <a:schemeClr val="bg1"/>
                </a:solidFill>
                <a:latin typeface="+mj-lt"/>
              </a:rPr>
              <a:t>Trong tim con tràn dâng khôn vơi, bao no say muôn lời ân phúc ôi linh thiêng một trời cao vút. Khi con đã gặp Ngài </a:t>
            </a:r>
            <a:r>
              <a:rPr lang="vi-VN" sz="3600" b="0" i="0" dirty="0">
                <a:solidFill>
                  <a:schemeClr val="bg1"/>
                </a:solidFill>
                <a:latin typeface="+mj-lt"/>
              </a:rPr>
              <a:t>(khi con gặp Ngài), </a:t>
            </a:r>
            <a:r>
              <a:rPr lang="vi-VN" sz="4000" b="0" i="0" dirty="0">
                <a:solidFill>
                  <a:schemeClr val="bg1"/>
                </a:solidFill>
                <a:latin typeface="+mj-lt"/>
              </a:rPr>
              <a:t>con như rơi vào </a:t>
            </a:r>
            <a:r>
              <a:rPr lang="vi-VN" sz="3600" b="0" i="0" dirty="0">
                <a:solidFill>
                  <a:schemeClr val="bg1"/>
                </a:solidFill>
                <a:latin typeface="+mj-lt"/>
              </a:rPr>
              <a:t>(con như rơi vào) </a:t>
            </a:r>
            <a:r>
              <a:rPr lang="vi-VN" sz="4000" b="0" i="0" dirty="0">
                <a:solidFill>
                  <a:schemeClr val="bg1"/>
                </a:solidFill>
                <a:latin typeface="+mj-lt"/>
              </a:rPr>
              <a:t>đại dương mênh mông </a:t>
            </a:r>
            <a:r>
              <a:rPr lang="vi-VN" sz="3600" b="0" i="0" dirty="0">
                <a:solidFill>
                  <a:schemeClr val="bg1"/>
                </a:solidFill>
                <a:latin typeface="+mj-lt"/>
              </a:rPr>
              <a:t>(đại dương mênh mông), </a:t>
            </a:r>
            <a:r>
              <a:rPr lang="vi-VN" sz="4000" b="0" i="0" dirty="0">
                <a:solidFill>
                  <a:schemeClr val="bg1"/>
                </a:solidFill>
                <a:latin typeface="+mj-lt"/>
              </a:rPr>
              <a:t>con như chìm ngập (con như chìm ngập) vào </a:t>
            </a:r>
            <a:r>
              <a:rPr lang="vi-VN" sz="4000" b="0" i="0" dirty="0" smtClean="0">
                <a:solidFill>
                  <a:schemeClr val="bg1"/>
                </a:solidFill>
                <a:latin typeface="+mj-lt"/>
              </a:rPr>
              <a:t>trong</a:t>
            </a:r>
            <a:r>
              <a:rPr lang="en-US" sz="4000" b="0" i="0" dirty="0" smtClean="0">
                <a:solidFill>
                  <a:schemeClr val="bg1"/>
                </a:solidFill>
                <a:latin typeface="+mj-lt"/>
              </a:rPr>
              <a:t/>
            </a:r>
            <a:br>
              <a:rPr lang="en-US" sz="4000" b="0" i="0" dirty="0" smtClean="0">
                <a:solidFill>
                  <a:schemeClr val="bg1"/>
                </a:solidFill>
                <a:latin typeface="+mj-lt"/>
              </a:rPr>
            </a:br>
            <a:r>
              <a:rPr lang="vi-VN" sz="4000" b="0" i="0" dirty="0" smtClean="0">
                <a:solidFill>
                  <a:schemeClr val="bg1"/>
                </a:solidFill>
                <a:latin typeface="+mj-lt"/>
              </a:rPr>
              <a:t> </a:t>
            </a:r>
            <a:r>
              <a:rPr lang="vi-VN" sz="4000" b="0" i="0" dirty="0">
                <a:solidFill>
                  <a:schemeClr val="bg1"/>
                </a:solidFill>
                <a:latin typeface="+mj-lt"/>
              </a:rPr>
              <a:t>thinh không</a:t>
            </a:r>
            <a:r>
              <a:rPr lang="vi-VN" sz="4000" b="0" i="0" dirty="0" smtClean="0">
                <a:solidFill>
                  <a:schemeClr val="bg1"/>
                </a:solidFill>
                <a:latin typeface="+mj-lt"/>
              </a:rPr>
              <a:t>.</a:t>
            </a:r>
            <a:endParaRPr lang="en-US" sz="4000" b="0" i="0" dirty="0">
              <a:solidFill>
                <a:schemeClr val="bg1"/>
              </a:solidFill>
              <a:latin typeface="+mj-lt"/>
            </a:endParaRPr>
          </a:p>
        </p:txBody>
      </p:sp>
    </p:spTree>
    <p:extLst>
      <p:ext uri="{BB962C8B-B14F-4D97-AF65-F5344CB8AC3E}">
        <p14:creationId xmlns:p14="http://schemas.microsoft.com/office/powerpoint/2010/main" val="31530821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768652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600" b="0" dirty="0" err="1" smtClean="0">
                <a:solidFill>
                  <a:srgbClr val="FFFF00"/>
                </a:solidFill>
                <a:effectLst/>
                <a:latin typeface="+mj-lt"/>
              </a:rPr>
              <a:t>Chúa</a:t>
            </a:r>
            <a:r>
              <a:rPr lang="en-US" sz="6600" b="0" dirty="0" smtClean="0">
                <a:solidFill>
                  <a:srgbClr val="FFFF00"/>
                </a:solidFill>
                <a:effectLst/>
                <a:latin typeface="+mj-lt"/>
              </a:rPr>
              <a:t> </a:t>
            </a:r>
            <a:r>
              <a:rPr lang="en-US" sz="6600" b="0" dirty="0" err="1" smtClean="0">
                <a:solidFill>
                  <a:srgbClr val="FFFF00"/>
                </a:solidFill>
                <a:effectLst/>
                <a:latin typeface="+mj-lt"/>
              </a:rPr>
              <a:t>Sống</a:t>
            </a:r>
            <a:r>
              <a:rPr lang="en-US" sz="6600" b="0" dirty="0" smtClean="0">
                <a:solidFill>
                  <a:srgbClr val="FFFF00"/>
                </a:solidFill>
                <a:effectLst/>
                <a:latin typeface="+mj-lt"/>
              </a:rPr>
              <a:t> </a:t>
            </a:r>
            <a:r>
              <a:rPr lang="en-US" sz="6600" b="0" dirty="0" err="1" smtClean="0">
                <a:solidFill>
                  <a:srgbClr val="FFFF00"/>
                </a:solidFill>
                <a:effectLst/>
                <a:latin typeface="+mj-lt"/>
              </a:rPr>
              <a:t>Trong</a:t>
            </a:r>
            <a:r>
              <a:rPr lang="en-US" sz="6600" b="0" dirty="0" smtClean="0">
                <a:solidFill>
                  <a:srgbClr val="FFFF00"/>
                </a:solidFill>
                <a:effectLst/>
                <a:latin typeface="+mj-lt"/>
              </a:rPr>
              <a:t> </a:t>
            </a:r>
            <a:r>
              <a:rPr lang="en-US" sz="6600" b="0" dirty="0" err="1" smtClean="0">
                <a:solidFill>
                  <a:srgbClr val="FFFF00"/>
                </a:solidFill>
                <a:effectLst/>
                <a:latin typeface="+mj-lt"/>
              </a:rPr>
              <a:t>Tôi</a:t>
            </a:r>
            <a:r>
              <a:rPr lang="en-US" sz="6600" b="0" dirty="0" smtClean="0">
                <a:solidFill>
                  <a:srgbClr val="FFFF00"/>
                </a:solidFill>
                <a:effectLst/>
                <a:latin typeface="+mj-lt"/>
              </a:rPr>
              <a:t/>
            </a:r>
            <a:br>
              <a:rPr lang="en-US" sz="6600" b="0" dirty="0" smtClean="0">
                <a:solidFill>
                  <a:srgbClr val="FFFF00"/>
                </a:solidFill>
                <a:effectLst/>
                <a:latin typeface="+mj-lt"/>
              </a:rPr>
            </a:br>
            <a:r>
              <a:rPr lang="en-US" sz="5400" b="0" i="1" dirty="0" smtClean="0">
                <a:solidFill>
                  <a:schemeClr val="bg1"/>
                </a:solidFill>
                <a:effectLst/>
                <a:latin typeface="+mj-lt"/>
              </a:rPr>
              <a:t>Lm. </a:t>
            </a:r>
            <a:r>
              <a:rPr lang="en-US" sz="5400" b="0" i="1" dirty="0" err="1" smtClean="0">
                <a:solidFill>
                  <a:schemeClr val="bg1"/>
                </a:solidFill>
                <a:effectLst/>
                <a:latin typeface="+mj-lt"/>
              </a:rPr>
              <a:t>Nhuyễn</a:t>
            </a:r>
            <a:r>
              <a:rPr lang="en-US" sz="5400" b="0" i="1" dirty="0" smtClean="0">
                <a:solidFill>
                  <a:schemeClr val="bg1"/>
                </a:solidFill>
                <a:effectLst/>
                <a:latin typeface="+mj-lt"/>
              </a:rPr>
              <a:t> </a:t>
            </a:r>
            <a:r>
              <a:rPr lang="en-US" sz="5400" b="0" i="1" dirty="0" err="1" smtClean="0">
                <a:solidFill>
                  <a:schemeClr val="bg1"/>
                </a:solidFill>
                <a:effectLst/>
                <a:latin typeface="+mj-lt"/>
              </a:rPr>
              <a:t>Duy</a:t>
            </a:r>
            <a:endParaRPr lang="en-US" sz="6000" b="0" i="1" dirty="0">
              <a:solidFill>
                <a:schemeClr val="bg1"/>
              </a:solidFill>
              <a:effectLst/>
              <a:latin typeface="+mj-lt"/>
            </a:endParaRPr>
          </a:p>
        </p:txBody>
      </p:sp>
      <p:grpSp>
        <p:nvGrpSpPr>
          <p:cNvPr id="3" name="Group 2"/>
          <p:cNvGrpSpPr/>
          <p:nvPr/>
        </p:nvGrpSpPr>
        <p:grpSpPr>
          <a:xfrm>
            <a:off x="2286000" y="4080374"/>
            <a:ext cx="5029201" cy="838200"/>
            <a:chOff x="1540702" y="266699"/>
            <a:chExt cx="5905024" cy="914401"/>
          </a:xfrm>
        </p:grpSpPr>
        <p:pic>
          <p:nvPicPr>
            <p:cNvPr id="4" name="Picture 3"/>
            <p:cNvPicPr>
              <a:picLocks noChangeAspect="1"/>
            </p:cNvPicPr>
            <p:nvPr/>
          </p:nvPicPr>
          <p:blipFill>
            <a:blip r:embed="rId2"/>
            <a:stretch>
              <a:fillRect/>
            </a:stretch>
          </p:blipFill>
          <p:spPr>
            <a:xfrm>
              <a:off x="1540702" y="266699"/>
              <a:ext cx="5905024" cy="914401"/>
            </a:xfrm>
            <a:prstGeom prst="rect">
              <a:avLst/>
            </a:prstGeom>
          </p:spPr>
        </p:pic>
        <p:sp>
          <p:nvSpPr>
            <p:cNvPr id="5" name="Rectangle 4"/>
            <p:cNvSpPr/>
            <p:nvPr/>
          </p:nvSpPr>
          <p:spPr>
            <a:xfrm>
              <a:off x="2653945" y="376110"/>
              <a:ext cx="3872146" cy="705089"/>
            </a:xfrm>
            <a:prstGeom prst="rect">
              <a:avLst/>
            </a:prstGeom>
            <a:noFill/>
          </p:spPr>
          <p:txBody>
            <a:bodyPr wrap="square" lIns="91440" tIns="45720" rIns="91440" bIns="45720">
              <a:spAutoFit/>
            </a:bodyPr>
            <a:lstStyle/>
            <a:p>
              <a:pPr algn="ctr"/>
              <a:r>
                <a:rPr lang="en-US" b="1" cap="none" spc="0" dirty="0" smtClean="0">
                  <a:ln w="0"/>
                  <a:solidFill>
                    <a:srgbClr val="FFFF00"/>
                  </a:solidFill>
                  <a:effectLst>
                    <a:outerShdw blurRad="38100" dist="19050" dir="2700000" algn="tl" rotWithShape="0">
                      <a:schemeClr val="dk1">
                        <a:alpha val="40000"/>
                      </a:schemeClr>
                    </a:outerShdw>
                  </a:effectLst>
                  <a:latin typeface="+mj-lt"/>
                  <a:cs typeface="Times New Roman" panose="02020603050405020304" pitchFamily="18" charset="0"/>
                </a:rPr>
                <a:t>CĐ THÁNH GIOAN TẨY GIẢ</a:t>
              </a:r>
            </a:p>
            <a:p>
              <a:pPr algn="ctr"/>
              <a:r>
                <a:rPr lang="en-US" b="1" dirty="0" smtClean="0">
                  <a:ln w="0"/>
                  <a:solidFill>
                    <a:srgbClr val="FFFF00"/>
                  </a:solidFill>
                  <a:effectLst>
                    <a:outerShdw blurRad="38100" dist="19050" dir="2700000" algn="tl" rotWithShape="0">
                      <a:schemeClr val="dk1">
                        <a:alpha val="40000"/>
                      </a:schemeClr>
                    </a:outerShdw>
                  </a:effectLst>
                  <a:latin typeface="+mj-lt"/>
                  <a:cs typeface="Times New Roman" panose="02020603050405020304" pitchFamily="18" charset="0"/>
                </a:rPr>
                <a:t>GIÁO XỨ THIÊN ÂN</a:t>
              </a:r>
              <a:endParaRPr lang="en-US" b="1" cap="none" spc="0" dirty="0">
                <a:ln w="0"/>
                <a:solidFill>
                  <a:srgbClr val="FFFF00"/>
                </a:solidFill>
                <a:effectLst>
                  <a:outerShdw blurRad="38100" dist="19050" dir="2700000" algn="tl" rotWithShape="0">
                    <a:schemeClr val="dk1">
                      <a:alpha val="40000"/>
                    </a:schemeClr>
                  </a:outerShdw>
                </a:effectLst>
                <a:latin typeface="+mj-lt"/>
                <a:cs typeface="Times New Roman" panose="02020603050405020304" pitchFamily="18" charset="0"/>
              </a:endParaRPr>
            </a:p>
          </p:txBody>
        </p:sp>
      </p:grpSp>
    </p:spTree>
    <p:extLst>
      <p:ext uri="{BB962C8B-B14F-4D97-AF65-F5344CB8AC3E}">
        <p14:creationId xmlns:p14="http://schemas.microsoft.com/office/powerpoint/2010/main" val="35162516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9075"/>
            <a:ext cx="9144000" cy="4714875"/>
          </a:xfrm>
        </p:spPr>
        <p:txBody>
          <a:bodyPr>
            <a:noAutofit/>
          </a:bodyPr>
          <a:lstStyle/>
          <a:p>
            <a:pPr algn="just"/>
            <a:r>
              <a:rPr lang="vi-VN" sz="5500" b="0" i="0" u="sng" dirty="0" smtClean="0">
                <a:solidFill>
                  <a:srgbClr val="FFFF00"/>
                </a:solidFill>
                <a:latin typeface="+mj-lt"/>
              </a:rPr>
              <a:t>Đ</a:t>
            </a:r>
            <a:r>
              <a:rPr lang="en-US" sz="5500" b="0" i="0" u="sng" dirty="0" smtClean="0">
                <a:solidFill>
                  <a:srgbClr val="FFFF00"/>
                </a:solidFill>
                <a:latin typeface="+mj-lt"/>
              </a:rPr>
              <a:t>k:</a:t>
            </a:r>
            <a:r>
              <a:rPr lang="vi-VN" sz="5500" b="0" i="0" dirty="0" smtClean="0">
                <a:solidFill>
                  <a:schemeClr val="bg1"/>
                </a:solidFill>
                <a:latin typeface="+mj-lt"/>
              </a:rPr>
              <a:t> </a:t>
            </a:r>
            <a:r>
              <a:rPr lang="vi-VN" sz="5500" b="0" i="0" dirty="0">
                <a:solidFill>
                  <a:schemeClr val="bg1"/>
                </a:solidFill>
                <a:latin typeface="+mj-lt"/>
              </a:rPr>
              <a:t>Cuộc sống tôi hôm nay và mãi mãi, tôi không còn tìm sống cho chính mình, nhưng chính là tìm Chúa sống trong tôi, nhưng chính là tìm </a:t>
            </a:r>
            <a:r>
              <a:rPr lang="en-US" sz="5500" b="0" i="0" dirty="0" smtClean="0">
                <a:solidFill>
                  <a:schemeClr val="bg1"/>
                </a:solidFill>
                <a:latin typeface="+mj-lt"/>
              </a:rPr>
              <a:t/>
            </a:r>
            <a:br>
              <a:rPr lang="en-US" sz="5500" b="0" i="0" dirty="0" smtClean="0">
                <a:solidFill>
                  <a:schemeClr val="bg1"/>
                </a:solidFill>
                <a:latin typeface="+mj-lt"/>
              </a:rPr>
            </a:br>
            <a:r>
              <a:rPr lang="vi-VN" sz="5500" b="0" i="0" dirty="0" smtClean="0">
                <a:solidFill>
                  <a:schemeClr val="bg1"/>
                </a:solidFill>
                <a:latin typeface="+mj-lt"/>
              </a:rPr>
              <a:t>Chúa </a:t>
            </a:r>
            <a:r>
              <a:rPr lang="vi-VN" sz="5500" b="0" i="0" dirty="0">
                <a:solidFill>
                  <a:schemeClr val="bg1"/>
                </a:solidFill>
                <a:latin typeface="+mj-lt"/>
              </a:rPr>
              <a:t>sống trong tôi.</a:t>
            </a:r>
            <a:endParaRPr lang="en-US" sz="5500" b="0" i="0" dirty="0">
              <a:solidFill>
                <a:schemeClr val="bg1"/>
              </a:solidFill>
              <a:latin typeface="+mj-lt"/>
            </a:endParaRPr>
          </a:p>
        </p:txBody>
      </p:sp>
    </p:spTree>
    <p:extLst>
      <p:ext uri="{BB962C8B-B14F-4D97-AF65-F5344CB8AC3E}">
        <p14:creationId xmlns:p14="http://schemas.microsoft.com/office/powerpoint/2010/main" val="2621953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lvl="0" algn="just" defTabSz="342900">
              <a:spcBef>
                <a:spcPts val="0"/>
              </a:spcBef>
              <a:spcAft>
                <a:spcPts val="400"/>
              </a:spcAft>
              <a:buClr>
                <a:prstClr val="white"/>
              </a:buClr>
              <a:buSzPct val="80000"/>
            </a:pPr>
            <a:r>
              <a:rPr lang="en-US" sz="5400" u="sng" dirty="0" err="1">
                <a:solidFill>
                  <a:srgbClr val="FFFF00"/>
                </a:solidFill>
                <a:latin typeface="+mj-lt"/>
              </a:rPr>
              <a:t>Đk</a:t>
            </a:r>
            <a:r>
              <a:rPr lang="vi-VN" sz="5400" u="sng" dirty="0">
                <a:solidFill>
                  <a:srgbClr val="FFFF00"/>
                </a:solidFill>
                <a:latin typeface="+mj-lt"/>
              </a:rPr>
              <a:t>:</a:t>
            </a:r>
            <a:r>
              <a:rPr lang="vi-VN" sz="5400" dirty="0">
                <a:solidFill>
                  <a:srgbClr val="FFFF00"/>
                </a:solidFill>
                <a:latin typeface="+mj-lt"/>
              </a:rPr>
              <a:t> </a:t>
            </a:r>
            <a:r>
              <a:rPr lang="en-US" sz="5400" dirty="0" err="1">
                <a:solidFill>
                  <a:schemeClr val="bg1"/>
                </a:solidFill>
                <a:latin typeface="+mj-lt"/>
              </a:rPr>
              <a:t>Hát</a:t>
            </a:r>
            <a:r>
              <a:rPr lang="en-US" sz="5400" dirty="0">
                <a:solidFill>
                  <a:schemeClr val="bg1"/>
                </a:solidFill>
                <a:latin typeface="+mj-lt"/>
              </a:rPr>
              <a:t> </a:t>
            </a:r>
            <a:r>
              <a:rPr lang="en-US" sz="5400" dirty="0" err="1">
                <a:solidFill>
                  <a:schemeClr val="bg1"/>
                </a:solidFill>
                <a:latin typeface="+mj-lt"/>
              </a:rPr>
              <a:t>lên</a:t>
            </a:r>
            <a:r>
              <a:rPr lang="en-US" sz="5400" dirty="0">
                <a:solidFill>
                  <a:schemeClr val="bg1"/>
                </a:solidFill>
                <a:latin typeface="+mj-lt"/>
              </a:rPr>
              <a:t> </a:t>
            </a:r>
            <a:r>
              <a:rPr lang="en-US" sz="5400" dirty="0" err="1">
                <a:solidFill>
                  <a:schemeClr val="bg1"/>
                </a:solidFill>
                <a:latin typeface="+mj-lt"/>
              </a:rPr>
              <a:t>bài</a:t>
            </a:r>
            <a:r>
              <a:rPr lang="en-US" sz="5400" dirty="0">
                <a:solidFill>
                  <a:schemeClr val="bg1"/>
                </a:solidFill>
                <a:latin typeface="+mj-lt"/>
              </a:rPr>
              <a:t> ca (</a:t>
            </a:r>
            <a:r>
              <a:rPr lang="en-US" sz="5400" dirty="0" err="1">
                <a:solidFill>
                  <a:schemeClr val="bg1"/>
                </a:solidFill>
                <a:latin typeface="+mj-lt"/>
              </a:rPr>
              <a:t>hỡi</a:t>
            </a:r>
            <a:r>
              <a:rPr lang="en-US" sz="5400" dirty="0">
                <a:solidFill>
                  <a:schemeClr val="bg1"/>
                </a:solidFill>
                <a:latin typeface="+mj-lt"/>
              </a:rPr>
              <a:t> </a:t>
            </a:r>
            <a:r>
              <a:rPr lang="en-US" sz="5400" dirty="0" err="1">
                <a:solidFill>
                  <a:schemeClr val="bg1"/>
                </a:solidFill>
                <a:latin typeface="+mj-lt"/>
              </a:rPr>
              <a:t>ngàn</a:t>
            </a:r>
            <a:r>
              <a:rPr lang="en-US" sz="5400" dirty="0">
                <a:solidFill>
                  <a:schemeClr val="bg1"/>
                </a:solidFill>
                <a:latin typeface="+mj-lt"/>
              </a:rPr>
              <a:t> </a:t>
            </a:r>
            <a:r>
              <a:rPr lang="en-US" sz="5400" dirty="0" err="1">
                <a:solidFill>
                  <a:schemeClr val="bg1"/>
                </a:solidFill>
                <a:latin typeface="+mj-lt"/>
              </a:rPr>
              <a:t>dân</a:t>
            </a:r>
            <a:r>
              <a:rPr lang="en-US" sz="5400" dirty="0">
                <a:solidFill>
                  <a:schemeClr val="bg1"/>
                </a:solidFill>
                <a:latin typeface="+mj-lt"/>
              </a:rPr>
              <a:t>) </a:t>
            </a:r>
            <a:r>
              <a:rPr lang="en-US" sz="5400" dirty="0" err="1">
                <a:solidFill>
                  <a:schemeClr val="bg1"/>
                </a:solidFill>
                <a:latin typeface="+mj-lt"/>
              </a:rPr>
              <a:t>hãy</a:t>
            </a:r>
            <a:r>
              <a:rPr lang="en-US" sz="5400" dirty="0">
                <a:solidFill>
                  <a:schemeClr val="bg1"/>
                </a:solidFill>
                <a:latin typeface="+mj-lt"/>
              </a:rPr>
              <a:t> </a:t>
            </a:r>
            <a:r>
              <a:rPr lang="en-US" sz="5400" dirty="0" err="1">
                <a:solidFill>
                  <a:schemeClr val="bg1"/>
                </a:solidFill>
                <a:latin typeface="+mj-lt"/>
              </a:rPr>
              <a:t>hát</a:t>
            </a:r>
            <a:r>
              <a:rPr lang="en-US" sz="5400" dirty="0">
                <a:solidFill>
                  <a:schemeClr val="bg1"/>
                </a:solidFill>
                <a:latin typeface="+mj-lt"/>
              </a:rPr>
              <a:t> </a:t>
            </a:r>
            <a:r>
              <a:rPr lang="en-US" sz="5400" dirty="0" err="1">
                <a:solidFill>
                  <a:schemeClr val="bg1"/>
                </a:solidFill>
                <a:latin typeface="+mj-lt"/>
              </a:rPr>
              <a:t>lên</a:t>
            </a:r>
            <a:r>
              <a:rPr lang="en-US" sz="5400" dirty="0">
                <a:solidFill>
                  <a:schemeClr val="bg1"/>
                </a:solidFill>
                <a:latin typeface="+mj-lt"/>
              </a:rPr>
              <a:t> </a:t>
            </a:r>
            <a:r>
              <a:rPr lang="en-US" sz="5400" dirty="0" err="1">
                <a:solidFill>
                  <a:schemeClr val="bg1"/>
                </a:solidFill>
                <a:latin typeface="+mj-lt"/>
              </a:rPr>
              <a:t>bài</a:t>
            </a:r>
            <a:r>
              <a:rPr lang="en-US" sz="5400" dirty="0">
                <a:solidFill>
                  <a:schemeClr val="bg1"/>
                </a:solidFill>
                <a:latin typeface="+mj-lt"/>
              </a:rPr>
              <a:t> ca </a:t>
            </a:r>
            <a:r>
              <a:rPr lang="en-US" sz="5400" dirty="0" err="1">
                <a:solidFill>
                  <a:schemeClr val="bg1"/>
                </a:solidFill>
                <a:latin typeface="+mj-lt"/>
              </a:rPr>
              <a:t>chúc</a:t>
            </a:r>
            <a:r>
              <a:rPr lang="en-US" sz="5400" dirty="0">
                <a:solidFill>
                  <a:schemeClr val="bg1"/>
                </a:solidFill>
                <a:latin typeface="+mj-lt"/>
              </a:rPr>
              <a:t> </a:t>
            </a:r>
            <a:r>
              <a:rPr lang="en-US" sz="5400" dirty="0" err="1">
                <a:solidFill>
                  <a:schemeClr val="bg1"/>
                </a:solidFill>
                <a:latin typeface="+mj-lt"/>
              </a:rPr>
              <a:t>tụng</a:t>
            </a:r>
            <a:r>
              <a:rPr lang="en-US" sz="5400" dirty="0">
                <a:solidFill>
                  <a:schemeClr val="bg1"/>
                </a:solidFill>
                <a:latin typeface="+mj-lt"/>
              </a:rPr>
              <a:t> </a:t>
            </a:r>
            <a:r>
              <a:rPr lang="en-US" sz="5400" dirty="0" err="1">
                <a:solidFill>
                  <a:schemeClr val="bg1"/>
                </a:solidFill>
                <a:latin typeface="+mj-lt"/>
              </a:rPr>
              <a:t>Thiên</a:t>
            </a:r>
            <a:r>
              <a:rPr lang="en-US" sz="5400" dirty="0">
                <a:solidFill>
                  <a:schemeClr val="bg1"/>
                </a:solidFill>
                <a:latin typeface="+mj-lt"/>
              </a:rPr>
              <a:t> </a:t>
            </a:r>
            <a:r>
              <a:rPr lang="en-US" sz="5400" dirty="0" err="1">
                <a:solidFill>
                  <a:schemeClr val="bg1"/>
                </a:solidFill>
                <a:latin typeface="+mj-lt"/>
              </a:rPr>
              <a:t>Chúa</a:t>
            </a:r>
            <a:r>
              <a:rPr lang="en-US" sz="5400" dirty="0">
                <a:solidFill>
                  <a:schemeClr val="bg1"/>
                </a:solidFill>
                <a:latin typeface="+mj-lt"/>
              </a:rPr>
              <a:t>. </a:t>
            </a:r>
            <a:r>
              <a:rPr lang="en-US" sz="5400" dirty="0" err="1">
                <a:solidFill>
                  <a:schemeClr val="bg1"/>
                </a:solidFill>
                <a:latin typeface="+mj-lt"/>
              </a:rPr>
              <a:t>Sáng</a:t>
            </a:r>
            <a:r>
              <a:rPr lang="en-US" sz="5400" dirty="0">
                <a:solidFill>
                  <a:schemeClr val="bg1"/>
                </a:solidFill>
                <a:latin typeface="+mj-lt"/>
              </a:rPr>
              <a:t> </a:t>
            </a:r>
            <a:r>
              <a:rPr lang="en-US" sz="5400" dirty="0" err="1">
                <a:solidFill>
                  <a:schemeClr val="bg1"/>
                </a:solidFill>
                <a:latin typeface="+mj-lt"/>
              </a:rPr>
              <a:t>trong</a:t>
            </a:r>
            <a:r>
              <a:rPr lang="en-US" sz="5400" dirty="0">
                <a:solidFill>
                  <a:schemeClr val="bg1"/>
                </a:solidFill>
                <a:latin typeface="+mj-lt"/>
              </a:rPr>
              <a:t> </a:t>
            </a:r>
            <a:r>
              <a:rPr lang="en-US" sz="5400" dirty="0" err="1">
                <a:solidFill>
                  <a:schemeClr val="bg1"/>
                </a:solidFill>
                <a:latin typeface="+mj-lt"/>
              </a:rPr>
              <a:t>niềm</a:t>
            </a:r>
            <a:r>
              <a:rPr lang="en-US" sz="5400" dirty="0">
                <a:solidFill>
                  <a:schemeClr val="bg1"/>
                </a:solidFill>
                <a:latin typeface="+mj-lt"/>
              </a:rPr>
              <a:t> tin (</a:t>
            </a:r>
            <a:r>
              <a:rPr lang="en-US" sz="5400" dirty="0" err="1">
                <a:solidFill>
                  <a:schemeClr val="bg1"/>
                </a:solidFill>
                <a:latin typeface="+mj-lt"/>
              </a:rPr>
              <a:t>một</a:t>
            </a:r>
            <a:r>
              <a:rPr lang="en-US" sz="5400" dirty="0">
                <a:solidFill>
                  <a:schemeClr val="bg1"/>
                </a:solidFill>
                <a:latin typeface="+mj-lt"/>
              </a:rPr>
              <a:t> </a:t>
            </a:r>
            <a:r>
              <a:rPr lang="en-US" sz="5400" dirty="0" err="1">
                <a:solidFill>
                  <a:schemeClr val="bg1"/>
                </a:solidFill>
                <a:latin typeface="+mj-lt"/>
              </a:rPr>
              <a:t>niềm</a:t>
            </a:r>
            <a:r>
              <a:rPr lang="en-US" sz="5400" dirty="0">
                <a:solidFill>
                  <a:schemeClr val="bg1"/>
                </a:solidFill>
                <a:latin typeface="+mj-lt"/>
              </a:rPr>
              <a:t> tin) </a:t>
            </a:r>
            <a:r>
              <a:rPr lang="en-US" sz="5400" dirty="0" err="1">
                <a:solidFill>
                  <a:schemeClr val="bg1"/>
                </a:solidFill>
                <a:latin typeface="+mj-lt"/>
              </a:rPr>
              <a:t>khắp</a:t>
            </a:r>
            <a:r>
              <a:rPr lang="en-US" sz="5400" dirty="0">
                <a:solidFill>
                  <a:schemeClr val="bg1"/>
                </a:solidFill>
                <a:latin typeface="+mj-lt"/>
              </a:rPr>
              <a:t> </a:t>
            </a:r>
            <a:r>
              <a:rPr lang="en-US" sz="5400" dirty="0" err="1">
                <a:solidFill>
                  <a:schemeClr val="bg1"/>
                </a:solidFill>
                <a:latin typeface="+mj-lt"/>
              </a:rPr>
              <a:t>thế</a:t>
            </a:r>
            <a:r>
              <a:rPr lang="en-US" sz="5400" dirty="0">
                <a:solidFill>
                  <a:schemeClr val="bg1"/>
                </a:solidFill>
                <a:latin typeface="+mj-lt"/>
              </a:rPr>
              <a:t> </a:t>
            </a:r>
            <a:r>
              <a:rPr lang="en-US" sz="5400" dirty="0" err="1">
                <a:solidFill>
                  <a:schemeClr val="bg1"/>
                </a:solidFill>
                <a:latin typeface="+mj-lt"/>
              </a:rPr>
              <a:t>nhân</a:t>
            </a:r>
            <a:r>
              <a:rPr lang="en-US" sz="5400" dirty="0">
                <a:solidFill>
                  <a:schemeClr val="bg1"/>
                </a:solidFill>
                <a:latin typeface="+mj-lt"/>
              </a:rPr>
              <a:t> </a:t>
            </a:r>
            <a:r>
              <a:rPr lang="en-US" sz="5400" dirty="0" err="1">
                <a:solidFill>
                  <a:schemeClr val="bg1"/>
                </a:solidFill>
                <a:latin typeface="+mj-lt"/>
              </a:rPr>
              <a:t>chung</a:t>
            </a:r>
            <a:r>
              <a:rPr lang="en-US" sz="5400" dirty="0">
                <a:solidFill>
                  <a:schemeClr val="bg1"/>
                </a:solidFill>
                <a:latin typeface="+mj-lt"/>
              </a:rPr>
              <a:t> </a:t>
            </a:r>
            <a:r>
              <a:rPr lang="en-US" sz="5400" dirty="0" err="1">
                <a:solidFill>
                  <a:schemeClr val="bg1"/>
                </a:solidFill>
                <a:latin typeface="+mj-lt"/>
              </a:rPr>
              <a:t>tiếng</a:t>
            </a:r>
            <a:r>
              <a:rPr lang="en-US" sz="5400" dirty="0">
                <a:solidFill>
                  <a:schemeClr val="bg1"/>
                </a:solidFill>
                <a:latin typeface="+mj-lt"/>
              </a:rPr>
              <a:t> </a:t>
            </a:r>
            <a:r>
              <a:rPr lang="en-US" sz="5400" dirty="0" err="1">
                <a:solidFill>
                  <a:schemeClr val="bg1"/>
                </a:solidFill>
                <a:latin typeface="+mj-lt"/>
              </a:rPr>
              <a:t>hoan</a:t>
            </a:r>
            <a:r>
              <a:rPr lang="en-US" sz="5400" dirty="0">
                <a:solidFill>
                  <a:schemeClr val="bg1"/>
                </a:solidFill>
                <a:latin typeface="+mj-lt"/>
              </a:rPr>
              <a:t> ca </a:t>
            </a:r>
            <a:r>
              <a:rPr lang="en-US" sz="5400" dirty="0" err="1">
                <a:solidFill>
                  <a:schemeClr val="bg1"/>
                </a:solidFill>
                <a:latin typeface="+mj-lt"/>
              </a:rPr>
              <a:t>dâng</a:t>
            </a:r>
            <a:r>
              <a:rPr lang="en-US" sz="5400" dirty="0">
                <a:solidFill>
                  <a:schemeClr val="bg1"/>
                </a:solidFill>
                <a:latin typeface="+mj-lt"/>
              </a:rPr>
              <a:t> </a:t>
            </a:r>
            <a:r>
              <a:rPr lang="en-US" sz="5400" dirty="0" err="1">
                <a:solidFill>
                  <a:schemeClr val="bg1"/>
                </a:solidFill>
                <a:latin typeface="+mj-lt"/>
              </a:rPr>
              <a:t>Chúa</a:t>
            </a:r>
            <a:r>
              <a:rPr lang="en-US" sz="5400" dirty="0">
                <a:solidFill>
                  <a:schemeClr val="bg1"/>
                </a:solidFill>
                <a:latin typeface="+mj-lt"/>
              </a:rPr>
              <a:t> </a:t>
            </a:r>
            <a:r>
              <a:rPr lang="en-US" sz="5400" dirty="0" err="1">
                <a:solidFill>
                  <a:schemeClr val="bg1"/>
                </a:solidFill>
                <a:latin typeface="+mj-lt"/>
              </a:rPr>
              <a:t>thiên</a:t>
            </a:r>
            <a:r>
              <a:rPr lang="en-US" sz="5400" dirty="0">
                <a:solidFill>
                  <a:schemeClr val="bg1"/>
                </a:solidFill>
                <a:latin typeface="+mj-lt"/>
              </a:rPr>
              <a:t> </a:t>
            </a:r>
            <a:r>
              <a:rPr lang="en-US" sz="5400" dirty="0" err="1">
                <a:solidFill>
                  <a:schemeClr val="bg1"/>
                </a:solidFill>
                <a:latin typeface="+mj-lt"/>
              </a:rPr>
              <a:t>đình</a:t>
            </a:r>
            <a:r>
              <a:rPr lang="en-US" sz="5400" dirty="0">
                <a:solidFill>
                  <a:schemeClr val="bg1"/>
                </a:solidFill>
                <a:latin typeface="+mj-lt"/>
              </a:rPr>
              <a:t>. </a:t>
            </a:r>
            <a:endParaRPr lang="vi-VN" sz="5400" dirty="0">
              <a:solidFill>
                <a:schemeClr val="bg1"/>
              </a:solidFill>
              <a:latin typeface="+mj-lt"/>
            </a:endParaRPr>
          </a:p>
        </p:txBody>
      </p:sp>
    </p:spTree>
    <p:extLst>
      <p:ext uri="{BB962C8B-B14F-4D97-AF65-F5344CB8AC3E}">
        <p14:creationId xmlns:p14="http://schemas.microsoft.com/office/powerpoint/2010/main" val="2315032721"/>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3349"/>
            <a:ext cx="9144000" cy="4714875"/>
          </a:xfrm>
        </p:spPr>
        <p:txBody>
          <a:bodyPr>
            <a:noAutofit/>
          </a:bodyPr>
          <a:lstStyle/>
          <a:p>
            <a:pPr algn="just"/>
            <a:r>
              <a:rPr lang="en-US" sz="5500" u="sng" dirty="0" smtClean="0">
                <a:solidFill>
                  <a:srgbClr val="FFFF00"/>
                </a:solidFill>
              </a:rPr>
              <a:t>Tk1:</a:t>
            </a:r>
            <a:r>
              <a:rPr lang="vi-VN" sz="5500" b="0" i="0" dirty="0" smtClean="0">
                <a:solidFill>
                  <a:schemeClr val="bg1"/>
                </a:solidFill>
                <a:latin typeface="+mj-lt"/>
              </a:rPr>
              <a:t> </a:t>
            </a:r>
            <a:r>
              <a:rPr lang="vi-VN" sz="5500" b="0" i="0" dirty="0">
                <a:solidFill>
                  <a:schemeClr val="bg1"/>
                </a:solidFill>
                <a:latin typeface="+mj-lt"/>
              </a:rPr>
              <a:t>Kiếp sống tôi đang sống trong cuộc đời, nơi thân xác mong manh của con người, nhưng chính là tôi sống trong niềm tin, tin nơi Ngài là Con một Thiên Chúa.</a:t>
            </a:r>
            <a:endParaRPr lang="en-US" sz="5500" b="0" i="0" dirty="0">
              <a:solidFill>
                <a:schemeClr val="bg1"/>
              </a:solidFill>
              <a:latin typeface="+mj-lt"/>
            </a:endParaRPr>
          </a:p>
        </p:txBody>
      </p:sp>
    </p:spTree>
    <p:extLst>
      <p:ext uri="{BB962C8B-B14F-4D97-AF65-F5344CB8AC3E}">
        <p14:creationId xmlns:p14="http://schemas.microsoft.com/office/powerpoint/2010/main" val="374922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3349"/>
            <a:ext cx="9144000" cy="4714875"/>
          </a:xfrm>
        </p:spPr>
        <p:txBody>
          <a:bodyPr>
            <a:noAutofit/>
          </a:bodyPr>
          <a:lstStyle/>
          <a:p>
            <a:pPr algn="just"/>
            <a:r>
              <a:rPr lang="en-US" sz="5500" u="sng" dirty="0" smtClean="0">
                <a:solidFill>
                  <a:srgbClr val="FFFF00"/>
                </a:solidFill>
              </a:rPr>
              <a:t>Tk2:</a:t>
            </a:r>
            <a:r>
              <a:rPr lang="vi-VN" sz="5500" b="0" i="0" dirty="0" smtClean="0">
                <a:solidFill>
                  <a:schemeClr val="bg1"/>
                </a:solidFill>
                <a:latin typeface="+mj-lt"/>
              </a:rPr>
              <a:t> </a:t>
            </a:r>
            <a:r>
              <a:rPr lang="vi-VN" sz="5500" b="0" i="0" dirty="0">
                <a:solidFill>
                  <a:schemeClr val="bg1"/>
                </a:solidFill>
                <a:latin typeface="+mj-lt"/>
              </a:rPr>
              <a:t>Dẫu sướng vui hay lúc tôi u hoài, tôi tin Chúa bên tôi cùng song hành, và có Ngài đau khổ không còn nữa, nhưng chỉ còn niềm vui và sức sống.</a:t>
            </a:r>
            <a:endParaRPr lang="en-US" sz="5500" b="0" i="0" dirty="0">
              <a:solidFill>
                <a:schemeClr val="bg1"/>
              </a:solidFill>
              <a:latin typeface="+mj-lt"/>
            </a:endParaRPr>
          </a:p>
        </p:txBody>
      </p:sp>
    </p:spTree>
    <p:extLst>
      <p:ext uri="{BB962C8B-B14F-4D97-AF65-F5344CB8AC3E}">
        <p14:creationId xmlns:p14="http://schemas.microsoft.com/office/powerpoint/2010/main" val="13263598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latin typeface="+mj-l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extLst>
      <p:ext uri="{BB962C8B-B14F-4D97-AF65-F5344CB8AC3E}">
        <p14:creationId xmlns:p14="http://schemas.microsoft.com/office/powerpoint/2010/main" val="4130272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lvl="0" algn="just" defTabSz="342900">
              <a:spcBef>
                <a:spcPts val="0"/>
              </a:spcBef>
              <a:spcAft>
                <a:spcPts val="400"/>
              </a:spcAft>
              <a:buClr>
                <a:prstClr val="white"/>
              </a:buClr>
              <a:buSzPct val="80000"/>
            </a:pPr>
            <a:r>
              <a:rPr lang="en-US" sz="4800" u="sng" dirty="0" smtClean="0">
                <a:solidFill>
                  <a:srgbClr val="FFFF00"/>
                </a:solidFill>
                <a:latin typeface="+mj-lt"/>
              </a:rPr>
              <a:t>Tk1</a:t>
            </a:r>
            <a:r>
              <a:rPr lang="en-US" sz="4800" b="1" i="1" dirty="0" smtClean="0">
                <a:solidFill>
                  <a:schemeClr val="accent3">
                    <a:lumMod val="40000"/>
                    <a:lumOff val="60000"/>
                  </a:schemeClr>
                </a:solidFill>
                <a:latin typeface="+mj-lt"/>
              </a:rPr>
              <a:t>  </a:t>
            </a:r>
            <a:r>
              <a:rPr lang="vi-VN" sz="4800" dirty="0" smtClean="0">
                <a:solidFill>
                  <a:schemeClr val="bg1"/>
                </a:solidFill>
                <a:latin typeface="+mj-lt"/>
              </a:rPr>
              <a:t>Về </a:t>
            </a:r>
            <a:r>
              <a:rPr lang="vi-VN" sz="4800" dirty="0">
                <a:solidFill>
                  <a:schemeClr val="bg1"/>
                </a:solidFill>
                <a:latin typeface="+mj-lt"/>
              </a:rPr>
              <a:t>đây muôn người, nhạc tấu vang trời, cùng hát muôn lời, hòa tiếng nơi nơi, tung hô chúa.</a:t>
            </a:r>
            <a:br>
              <a:rPr lang="vi-VN" sz="4800" dirty="0">
                <a:solidFill>
                  <a:schemeClr val="bg1"/>
                </a:solidFill>
                <a:latin typeface="+mj-lt"/>
              </a:rPr>
            </a:br>
            <a:r>
              <a:rPr lang="vi-VN" sz="4800" dirty="0">
                <a:solidFill>
                  <a:schemeClr val="bg1"/>
                </a:solidFill>
                <a:latin typeface="+mj-lt"/>
              </a:rPr>
              <a:t>Trong nắng ban mai, hoa lá khoe tươi, chim hót vui say muôn khúc tân ca mau vang hoà</a:t>
            </a:r>
          </a:p>
        </p:txBody>
      </p:sp>
    </p:spTree>
    <p:extLst>
      <p:ext uri="{BB962C8B-B14F-4D97-AF65-F5344CB8AC3E}">
        <p14:creationId xmlns:p14="http://schemas.microsoft.com/office/powerpoint/2010/main" val="417183127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1498</TotalTime>
  <Words>2033</Words>
  <Application>Microsoft Office PowerPoint</Application>
  <PresentationFormat>On-screen Show (16:9)</PresentationFormat>
  <Paragraphs>119</Paragraphs>
  <Slides>82</Slides>
  <Notes>0</Notes>
  <HiddenSlides>0</HiddenSlides>
  <MMClips>0</MMClips>
  <ScaleCrop>false</ScaleCrop>
  <HeadingPairs>
    <vt:vector size="6" baseType="variant">
      <vt:variant>
        <vt:lpstr>Fonts Used</vt:lpstr>
      </vt:variant>
      <vt:variant>
        <vt:i4>4</vt:i4>
      </vt:variant>
      <vt:variant>
        <vt:lpstr>Theme</vt:lpstr>
      </vt:variant>
      <vt:variant>
        <vt:i4>17</vt:i4>
      </vt:variant>
      <vt:variant>
        <vt:lpstr>Slide Titles</vt:lpstr>
      </vt:variant>
      <vt:variant>
        <vt:i4>82</vt:i4>
      </vt:variant>
    </vt:vector>
  </HeadingPairs>
  <TitlesOfParts>
    <vt:vector size="103" baseType="lpstr">
      <vt:lpstr>Arial</vt:lpstr>
      <vt:lpstr>UTM American Sans</vt:lpstr>
      <vt:lpstr>Times New Roman</vt:lpstr>
      <vt:lpstr>Calibri</vt:lpstr>
      <vt:lpstr>Office Theme</vt:lpstr>
      <vt:lpstr>36_Default Design</vt:lpstr>
      <vt:lpstr>10_Office Theme</vt:lpstr>
      <vt:lpstr>37_Default Design</vt:lpstr>
      <vt:lpstr>6_Office Theme</vt:lpstr>
      <vt:lpstr>7_Office Theme</vt:lpstr>
      <vt:lpstr>8_Office Theme</vt:lpstr>
      <vt:lpstr>3_Office Theme</vt:lpstr>
      <vt:lpstr>1_Office Theme</vt:lpstr>
      <vt:lpstr>2_Office Theme</vt:lpstr>
      <vt:lpstr>4_Office Theme</vt:lpstr>
      <vt:lpstr>5_Office Theme</vt:lpstr>
      <vt:lpstr>38_Default Design</vt:lpstr>
      <vt:lpstr>9_Office Theme</vt:lpstr>
      <vt:lpstr>11_Office Theme</vt:lpstr>
      <vt:lpstr>12_Office Theme</vt:lpstr>
      <vt:lpstr>13_Office Theme</vt:lpstr>
      <vt:lpstr>CHÚA NHẬT XXII THƯỜNG NIÊN NĂM B </vt:lpstr>
      <vt:lpstr>PowerPoint Presentation</vt:lpstr>
      <vt:lpstr>TẬP HÁT CỘNG ĐOÀN THÁNH VỊNH 14 CHÚA NHẬT XXII THƯỜNG NIÊN NĂM B  Lm. Kim Long</vt:lpstr>
      <vt:lpstr>Đk: Lạy Chúa, ai được ở trên núi thánh Ngài.</vt:lpstr>
      <vt:lpstr>Chúa Cha tự ý dùng lời chân lý mà sinh ra chúng ta, để chúng ta nên như tác phẩm đầu tay trong các thụ tạo của Ngài.</vt:lpstr>
      <vt:lpstr>PowerPoint Presentation</vt:lpstr>
      <vt:lpstr>Ca Nhập Lễ HÁT LÊN BÀI 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PowerPoint Presentation</vt:lpstr>
      <vt:lpstr>THÁNH VỊNH 14 CHÚA NHẬT XXII THƯỜNG NIÊN NĂM B  Lm. Kim Long 03 Câu</vt:lpstr>
      <vt:lpstr>Đk: Lạy Chúa, ai được ở trên núi thánh Ngài.</vt:lpstr>
      <vt:lpstr>Tk1: Người luôn sống vẹn toàn, làm điều thẳng ngay, Lòng gẫm suy lẽ thật, lưỡi không hề điêu ngoa.</vt:lpstr>
      <vt:lpstr>Đk: Lạy Chúa, ai được ở trên núi thánh Ngài.</vt:lpstr>
      <vt:lpstr>Tk2: Người chẳng dám sỉ nhục hoặc làm hại ai, Trọng kẻ tôn sợ Chúa Trời, ghét khinh phường gian manh.</vt:lpstr>
      <vt:lpstr>Đk: Lạy Chúa, ai được ở trên núi thánh Ngài.</vt:lpstr>
      <vt:lpstr>Tk3: Thề chi dẫu bị thiệt, người chẳng đơn sai. Chẳng thiết ăn hối lộ để hại người thẳng ngay.</vt:lpstr>
      <vt:lpstr>Đk: Lạy Chúa, ai được ở trên núi thánh Ngài.</vt:lpstr>
      <vt:lpstr>PowerPoint Presentation</vt:lpstr>
      <vt:lpstr>Chúa Cha tự ý dùng lời chân lý mà sinh ra chúng ta, để chúng ta nên như tác phẩm đầu tay trong các thụ tạo của Ngài.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Như dòng nến trôi trên bàn thờ, tâm hồn con lâng lâng niềm cảm mến vô bờ. Xin tiến dâng đây con tim ươm bao ước vọng. Hằng muốn sắt son một đời mến yêu.</vt:lpstr>
      <vt:lpstr>Đk: Kính tiến Chúa tình yêu bao nhiêu mà có gì. Xin hãy thánh hóa lòng con. Tình yêu mới bước tới ngày mai.</vt:lpstr>
      <vt:lpstr>Tk2: Bao ngày tháng xuôi theo giòng đời, tâm hồn con lênh đênh tìm hạnh phúc mong chờ. Xin Chúa thương khi con đây trông mong đến Ngài. Là núi đá che chở người tháng năm.</vt:lpstr>
      <vt:lpstr>Đk: Kính tiến Chúa tình yêu bao nhiêu mà có gì. Xin hãy thánh hóa lòng con. Tình yêu mới bước tới ngày mai.</vt:lpstr>
      <vt:lpstr>Tk3: Như giọt nước tan trong rượu lành, tâm hồn con hân hoan hòa nhịp với muôn người. Xin Chúa thương cho muôn nơi an vui thái bình. Tình Chúa thắm trong cuộc đời ước mơ.</vt:lpstr>
      <vt:lpstr>Đk: Kính tiến Chúa tình yêu bao nhiêu mà có gì. Xin hãy thánh hóa lòng con. Tình yêu mới bước tới ngày mai.</vt:lpstr>
      <vt:lpstr>PowerPoint Presentation</vt:lpstr>
      <vt:lpstr>PowerPoint Presentation</vt:lpstr>
      <vt:lpstr>Ca Nguyện Hiệp Lễ Chúa Trong Lòng Con Lm. Thái Nguyên</vt:lpstr>
      <vt:lpstr>Tk1: Chúa trong lòng con trong thâm sâu của cõi tâm hồn, Chúa hiện diện sâu lắng trong con. Chúa trong lòng con, Ngài ẩn thân trong chính thâm tâm, Ngài gần con hơn trái tim con, Ngài cận kề hơn chính thân con.</vt:lpstr>
      <vt:lpstr>Chúa trong lòng con xin cho con bước xuống lòng mình, xin cho con yêu mến hết tình. Chúa trong lòng con xin cho con giây phút lặng thinh, để được nhìn bóng dáng Thần Linh trong ân tình chan chứa niềm tin.</vt:lpstr>
      <vt:lpstr>Đk: Trong tim con tràn dâng khôn vơi, bao no say muôn lời ân phúc ôi linh thiêng một trời cao vút. Khi con đã gặp Ngài (khi con gặp Ngài), con như rơi vào (con như rơi vào) đại dương mênh mông (đại dương mênh mông), con như chìm ngập (con như chìm ngập) vào trong  thinh không.</vt:lpstr>
      <vt:lpstr>Tk2: Chúa trong lòng con xin cho con quy hướng về Ngài trong tâm tình trìu mến không ngơi. Chúa trong lòng con, Ngài đợi con giây phút tương giao, Ngài chờ con tha thiết dâng trao, tình của Ngài như sóng dâng cao.</vt:lpstr>
      <vt:lpstr>Chúa trong lòng con xin cho con tiếp rước mình Ngài, xin cho con ôm ấp riêng Ngài. Chúa trong lòng con xin cho con say đắm chìm sâu, hòa nhập vào sức sống Thần Linh đang tuôn trào chan chứa dường bao.</vt:lpstr>
      <vt:lpstr>Đk: Trong tim con tràn dâng khôn vơi, bao no say muôn lời ân phúc ôi linh thiêng một trời cao vút. Khi con đã gặp Ngài (khi con gặp Ngài), con như rơi vào (con như rơi vào) đại dương mênh mông (đại dương mênh mông), con như chìm ngập (con như chìm ngập) vào trong  thinh không.</vt:lpstr>
      <vt:lpstr>PowerPoint Presentation</vt:lpstr>
      <vt:lpstr>Chúa Nhật XX TN Năm A </vt:lpstr>
      <vt:lpstr>Ca Kết Lễ Chúa Sống Trong Tôi Lm. Nhuyễn Duy</vt:lpstr>
      <vt:lpstr>Đk: Cuộc sống tôi hôm nay và mãi mãi, tôi không còn tìm sống cho chính mình, nhưng chính là tìm Chúa sống trong tôi, nhưng chính là tìm  Chúa sống trong tôi.</vt:lpstr>
      <vt:lpstr>Tk1: Kiếp sống tôi đang sống trong cuộc đời, nơi thân xác mong manh của con người, nhưng chính là tôi sống trong niềm tin, tin nơi Ngài là Con một Thiên Chúa.</vt:lpstr>
      <vt:lpstr>Tk2: Dẫu sướng vui hay lúc tôi u hoài, tôi tin Chúa bên tôi cùng song hành, và có Ngài đau khổ không còn nữa, nhưng chỉ còn niềm vui và sức sống.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 Nam</cp:lastModifiedBy>
  <cp:revision>166</cp:revision>
  <dcterms:created xsi:type="dcterms:W3CDTF">2023-05-21T07:25:42Z</dcterms:created>
  <dcterms:modified xsi:type="dcterms:W3CDTF">2024-08-28T13:22:30Z</dcterms:modified>
</cp:coreProperties>
</file>