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Lst>
  <p:notesMasterIdLst>
    <p:notesMasterId r:id="rId88"/>
  </p:notesMasterIdLst>
  <p:sldIdLst>
    <p:sldId id="507" r:id="rId11"/>
    <p:sldId id="376" r:id="rId12"/>
    <p:sldId id="703" r:id="rId13"/>
    <p:sldId id="704" r:id="rId14"/>
    <p:sldId id="705" r:id="rId15"/>
    <p:sldId id="553" r:id="rId16"/>
    <p:sldId id="713" r:id="rId17"/>
    <p:sldId id="585" r:id="rId18"/>
    <p:sldId id="443" r:id="rId19"/>
    <p:sldId id="676" r:id="rId20"/>
    <p:sldId id="710" r:id="rId21"/>
    <p:sldId id="706" r:id="rId22"/>
    <p:sldId id="384" r:id="rId23"/>
    <p:sldId id="385" r:id="rId24"/>
    <p:sldId id="386" r:id="rId25"/>
    <p:sldId id="387" r:id="rId26"/>
    <p:sldId id="388" r:id="rId27"/>
    <p:sldId id="389" r:id="rId28"/>
    <p:sldId id="390" r:id="rId29"/>
    <p:sldId id="391" r:id="rId30"/>
    <p:sldId id="707" r:id="rId31"/>
    <p:sldId id="392" r:id="rId32"/>
    <p:sldId id="393" r:id="rId33"/>
    <p:sldId id="394" r:id="rId34"/>
    <p:sldId id="395" r:id="rId35"/>
    <p:sldId id="396" r:id="rId36"/>
    <p:sldId id="397" r:id="rId37"/>
    <p:sldId id="398" r:id="rId38"/>
    <p:sldId id="399" r:id="rId39"/>
    <p:sldId id="647" r:id="rId40"/>
    <p:sldId id="649" r:id="rId41"/>
    <p:sldId id="256" r:id="rId42"/>
    <p:sldId id="257" r:id="rId43"/>
    <p:sldId id="258" r:id="rId44"/>
    <p:sldId id="270" r:id="rId45"/>
    <p:sldId id="259" r:id="rId46"/>
    <p:sldId id="275" r:id="rId47"/>
    <p:sldId id="701" r:id="rId48"/>
    <p:sldId id="702" r:id="rId49"/>
    <p:sldId id="653" r:id="rId50"/>
    <p:sldId id="262" r:id="rId51"/>
    <p:sldId id="67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61" r:id="rId69"/>
    <p:sldId id="559" r:id="rId70"/>
    <p:sldId id="614" r:id="rId71"/>
    <p:sldId id="679" r:id="rId72"/>
    <p:sldId id="276" r:id="rId73"/>
    <p:sldId id="697" r:id="rId74"/>
    <p:sldId id="277" r:id="rId75"/>
    <p:sldId id="278" r:id="rId76"/>
    <p:sldId id="279" r:id="rId77"/>
    <p:sldId id="290" r:id="rId78"/>
    <p:sldId id="632" r:id="rId79"/>
    <p:sldId id="292" r:id="rId80"/>
    <p:sldId id="708" r:id="rId81"/>
    <p:sldId id="293" r:id="rId82"/>
    <p:sldId id="563" r:id="rId83"/>
    <p:sldId id="711" r:id="rId84"/>
    <p:sldId id="564" r:id="rId85"/>
    <p:sldId id="712" r:id="rId86"/>
    <p:sldId id="70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en-US" sz="5400" dirty="0" err="1" smtClean="0">
                <a:solidFill>
                  <a:schemeClr val="bg1"/>
                </a:solidFill>
                <a:latin typeface="+mj-lt"/>
              </a:rPr>
              <a:t>Như</a:t>
            </a:r>
            <a:r>
              <a:rPr lang="en-US" sz="5400" dirty="0" smtClean="0">
                <a:solidFill>
                  <a:schemeClr val="bg1"/>
                </a:solidFill>
                <a:latin typeface="+mj-lt"/>
              </a:rPr>
              <a:t> </a:t>
            </a:r>
            <a:r>
              <a:rPr lang="en-US" sz="5400" dirty="0" err="1" smtClean="0">
                <a:solidFill>
                  <a:schemeClr val="bg1"/>
                </a:solidFill>
                <a:latin typeface="+mj-lt"/>
              </a:rPr>
              <a:t>nai</a:t>
            </a:r>
            <a:r>
              <a:rPr lang="en-US" sz="5400" dirty="0" smtClean="0">
                <a:solidFill>
                  <a:schemeClr val="bg1"/>
                </a:solidFill>
                <a:latin typeface="+mj-lt"/>
              </a:rPr>
              <a:t> </a:t>
            </a:r>
            <a:r>
              <a:rPr lang="en-US" sz="5400" dirty="0" err="1" smtClean="0">
                <a:solidFill>
                  <a:schemeClr val="bg1"/>
                </a:solidFill>
                <a:latin typeface="+mj-lt"/>
              </a:rPr>
              <a:t>khát</a:t>
            </a:r>
            <a:r>
              <a:rPr lang="en-US" sz="5400" dirty="0" smtClean="0">
                <a:solidFill>
                  <a:schemeClr val="bg1"/>
                </a:solidFill>
                <a:latin typeface="+mj-lt"/>
              </a:rPr>
              <a:t> </a:t>
            </a:r>
            <a:r>
              <a:rPr lang="en-US" sz="5400" dirty="0" err="1" smtClean="0">
                <a:solidFill>
                  <a:schemeClr val="bg1"/>
                </a:solidFill>
                <a:latin typeface="+mj-lt"/>
              </a:rPr>
              <a:t>mong</a:t>
            </a:r>
            <a:r>
              <a:rPr lang="en-US" sz="5400" dirty="0" smtClean="0">
                <a:solidFill>
                  <a:schemeClr val="bg1"/>
                </a:solidFill>
                <a:latin typeface="+mj-lt"/>
              </a:rPr>
              <a:t> </a:t>
            </a:r>
            <a:r>
              <a:rPr lang="en-US" sz="5400" dirty="0" err="1" smtClean="0">
                <a:solidFill>
                  <a:schemeClr val="bg1"/>
                </a:solidFill>
                <a:latin typeface="+mj-lt"/>
              </a:rPr>
              <a:t>nguồn</a:t>
            </a:r>
            <a:r>
              <a:rPr lang="en-US" sz="5400" dirty="0" smtClean="0">
                <a:solidFill>
                  <a:schemeClr val="bg1"/>
                </a:solidFill>
                <a:latin typeface="+mj-lt"/>
              </a:rPr>
              <a:t> </a:t>
            </a:r>
            <a:r>
              <a:rPr lang="en-US" sz="5400" dirty="0" err="1" smtClean="0">
                <a:solidFill>
                  <a:schemeClr val="bg1"/>
                </a:solidFill>
                <a:latin typeface="+mj-lt"/>
              </a:rPr>
              <a:t>nước</a:t>
            </a:r>
            <a:r>
              <a:rPr lang="en-US" sz="5400" dirty="0" smtClean="0">
                <a:solidFill>
                  <a:schemeClr val="bg1"/>
                </a:solidFill>
                <a:latin typeface="+mj-lt"/>
              </a:rPr>
              <a:t> </a:t>
            </a:r>
            <a:r>
              <a:rPr lang="en-US" sz="5400" dirty="0" err="1" smtClean="0">
                <a:solidFill>
                  <a:schemeClr val="bg1"/>
                </a:solidFill>
                <a:latin typeface="+mj-lt"/>
              </a:rPr>
              <a:t>trong</a:t>
            </a:r>
            <a:r>
              <a:rPr lang="en-US" sz="5400" dirty="0" smtClean="0">
                <a:solidFill>
                  <a:schemeClr val="bg1"/>
                </a:solidFill>
                <a:latin typeface="+mj-lt"/>
              </a:rPr>
              <a:t> </a:t>
            </a:r>
            <a:r>
              <a:rPr lang="en-US" sz="5400" dirty="0" err="1" smtClean="0">
                <a:solidFill>
                  <a:schemeClr val="bg1"/>
                </a:solidFill>
                <a:latin typeface="+mj-lt"/>
              </a:rPr>
              <a:t>hồn</a:t>
            </a:r>
            <a:r>
              <a:rPr lang="en-US" sz="5400" dirty="0" smtClean="0">
                <a:solidFill>
                  <a:schemeClr val="bg1"/>
                </a:solidFill>
                <a:latin typeface="+mj-lt"/>
              </a:rPr>
              <a:t> con </a:t>
            </a:r>
            <a:r>
              <a:rPr lang="en-US" sz="5400" dirty="0" err="1" smtClean="0">
                <a:solidFill>
                  <a:schemeClr val="bg1"/>
                </a:solidFill>
                <a:latin typeface="+mj-lt"/>
              </a:rPr>
              <a:t>khát</a:t>
            </a:r>
            <a:r>
              <a:rPr lang="en-US" sz="5400" dirty="0" smtClean="0">
                <a:solidFill>
                  <a:schemeClr val="bg1"/>
                </a:solidFill>
                <a:latin typeface="+mj-lt"/>
              </a:rPr>
              <a:t> </a:t>
            </a:r>
            <a:r>
              <a:rPr lang="en-US" sz="5400" dirty="0" err="1" smtClean="0">
                <a:solidFill>
                  <a:schemeClr val="bg1"/>
                </a:solidFill>
                <a:latin typeface="+mj-lt"/>
              </a:rPr>
              <a:t>chính</a:t>
            </a:r>
            <a:r>
              <a:rPr lang="en-US" sz="5400" dirty="0" smtClean="0">
                <a:solidFill>
                  <a:schemeClr val="bg1"/>
                </a:solidFill>
                <a:latin typeface="+mj-lt"/>
              </a:rPr>
              <a:t> </a:t>
            </a:r>
            <a:r>
              <a:rPr lang="en-US" sz="5400" dirty="0" err="1" smtClean="0">
                <a:solidFill>
                  <a:schemeClr val="bg1"/>
                </a:solidFill>
                <a:latin typeface="+mj-lt"/>
              </a:rPr>
              <a:t>Chúa</a:t>
            </a:r>
            <a:r>
              <a:rPr lang="en-US" sz="5400" dirty="0" smtClean="0">
                <a:solidFill>
                  <a:schemeClr val="bg1"/>
                </a:solidFill>
                <a:latin typeface="+mj-lt"/>
              </a:rPr>
              <a:t> </a:t>
            </a:r>
            <a:r>
              <a:rPr lang="en-US" sz="5400" dirty="0" err="1" smtClean="0">
                <a:solidFill>
                  <a:schemeClr val="bg1"/>
                </a:solidFill>
                <a:latin typeface="+mj-lt"/>
              </a:rPr>
              <a:t>tình</a:t>
            </a:r>
            <a:r>
              <a:rPr lang="en-US" sz="5400" dirty="0" smtClean="0">
                <a:solidFill>
                  <a:schemeClr val="bg1"/>
                </a:solidFill>
                <a:latin typeface="+mj-lt"/>
              </a:rPr>
              <a:t> </a:t>
            </a:r>
            <a:r>
              <a:rPr lang="en-US" sz="5400" dirty="0" err="1" smtClean="0">
                <a:solidFill>
                  <a:schemeClr val="bg1"/>
                </a:solidFill>
                <a:latin typeface="+mj-lt"/>
              </a:rPr>
              <a:t>thương</a:t>
            </a:r>
            <a:r>
              <a:rPr lang="en-US" sz="5400" dirty="0" smtClean="0">
                <a:solidFill>
                  <a:schemeClr val="bg1"/>
                </a:solidFill>
                <a:latin typeface="+mj-lt"/>
              </a:rPr>
              <a:t>. Con </a:t>
            </a:r>
            <a:r>
              <a:rPr lang="en-US" sz="5400" dirty="0" err="1" smtClean="0">
                <a:solidFill>
                  <a:schemeClr val="bg1"/>
                </a:solidFill>
                <a:latin typeface="+mj-lt"/>
              </a:rPr>
              <a:t>vui</a:t>
            </a:r>
            <a:r>
              <a:rPr lang="en-US" sz="5400" dirty="0" smtClean="0">
                <a:solidFill>
                  <a:schemeClr val="bg1"/>
                </a:solidFill>
                <a:latin typeface="+mj-lt"/>
              </a:rPr>
              <a:t> </a:t>
            </a:r>
            <a:r>
              <a:rPr lang="en-US" sz="5400" dirty="0" err="1" smtClean="0">
                <a:solidFill>
                  <a:schemeClr val="bg1"/>
                </a:solidFill>
                <a:latin typeface="+mj-lt"/>
              </a:rPr>
              <a:t>sướng</a:t>
            </a:r>
            <a:r>
              <a:rPr lang="en-US" sz="5400" dirty="0" smtClean="0">
                <a:solidFill>
                  <a:schemeClr val="bg1"/>
                </a:solidFill>
                <a:latin typeface="+mj-lt"/>
              </a:rPr>
              <a:t> </a:t>
            </a:r>
            <a:r>
              <a:rPr lang="en-US" sz="5400" dirty="0" err="1" smtClean="0">
                <a:solidFill>
                  <a:schemeClr val="bg1"/>
                </a:solidFill>
                <a:latin typeface="+mj-lt"/>
              </a:rPr>
              <a:t>trở</a:t>
            </a:r>
            <a:r>
              <a:rPr lang="en-US" sz="5400" dirty="0" smtClean="0">
                <a:solidFill>
                  <a:schemeClr val="bg1"/>
                </a:solidFill>
                <a:latin typeface="+mj-lt"/>
              </a:rPr>
              <a:t>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thánh</a:t>
            </a:r>
            <a:r>
              <a:rPr lang="en-US" sz="5400" dirty="0" smtClean="0">
                <a:solidFill>
                  <a:schemeClr val="bg1"/>
                </a:solidFill>
                <a:latin typeface="+mj-lt"/>
              </a:rPr>
              <a:t> </a:t>
            </a:r>
            <a:r>
              <a:rPr lang="en-US" sz="5400" dirty="0" err="1" smtClean="0">
                <a:solidFill>
                  <a:schemeClr val="bg1"/>
                </a:solidFill>
                <a:latin typeface="+mj-lt"/>
              </a:rPr>
              <a:t>cung</a:t>
            </a:r>
            <a:r>
              <a:rPr lang="en-US" sz="5400" dirty="0" smtClean="0">
                <a:solidFill>
                  <a:schemeClr val="bg1"/>
                </a:solidFill>
                <a:latin typeface="+mj-lt"/>
              </a:rPr>
              <a:t> </a:t>
            </a:r>
            <a:r>
              <a:rPr lang="en-US" sz="5400" dirty="0" err="1" smtClean="0">
                <a:solidFill>
                  <a:schemeClr val="bg1"/>
                </a:solidFill>
                <a:latin typeface="+mj-lt"/>
              </a:rPr>
              <a:t>cho</a:t>
            </a:r>
            <a:r>
              <a:rPr lang="en-US" sz="5400" dirty="0" smtClean="0">
                <a:solidFill>
                  <a:schemeClr val="bg1"/>
                </a:solidFill>
                <a:latin typeface="+mj-lt"/>
              </a:rPr>
              <a:t> </a:t>
            </a:r>
            <a:r>
              <a:rPr lang="en-US" sz="5400" dirty="0" err="1" smtClean="0">
                <a:solidFill>
                  <a:schemeClr val="bg1"/>
                </a:solidFill>
                <a:latin typeface="+mj-lt"/>
              </a:rPr>
              <a:t>cõi</a:t>
            </a:r>
            <a:r>
              <a:rPr lang="en-US" sz="5400" dirty="0" smtClean="0">
                <a:solidFill>
                  <a:schemeClr val="bg1"/>
                </a:solidFill>
                <a:latin typeface="+mj-lt"/>
              </a:rPr>
              <a:t> </a:t>
            </a:r>
            <a:r>
              <a:rPr lang="en-US" sz="5400" dirty="0" err="1" smtClean="0">
                <a:solidFill>
                  <a:schemeClr val="bg1"/>
                </a:solidFill>
                <a:latin typeface="+mj-lt"/>
              </a:rPr>
              <a:t>lòng</a:t>
            </a:r>
            <a:r>
              <a:rPr lang="en-US" sz="5400" dirty="0" smtClean="0">
                <a:solidFill>
                  <a:schemeClr val="bg1"/>
                </a:solidFill>
                <a:latin typeface="+mj-lt"/>
              </a:rPr>
              <a:t> </a:t>
            </a:r>
            <a:r>
              <a:rPr lang="en-US" sz="5400" dirty="0" err="1" smtClean="0">
                <a:solidFill>
                  <a:schemeClr val="bg1"/>
                </a:solidFill>
                <a:latin typeface="+mj-lt"/>
              </a:rPr>
              <a:t>vuông</a:t>
            </a:r>
            <a:r>
              <a:rPr lang="en-US" sz="5400" dirty="0" smtClean="0">
                <a:solidFill>
                  <a:schemeClr val="bg1"/>
                </a:solidFill>
                <a:latin typeface="+mj-lt"/>
              </a:rPr>
              <a:t> </a:t>
            </a:r>
            <a:r>
              <a:rPr lang="en-US" sz="5400" dirty="0" err="1" smtClean="0">
                <a:solidFill>
                  <a:schemeClr val="bg1"/>
                </a:solidFill>
                <a:latin typeface="+mj-lt"/>
              </a:rPr>
              <a:t>tròn</a:t>
            </a:r>
            <a:r>
              <a:rPr lang="en-US" sz="5400" dirty="0" smtClean="0">
                <a:solidFill>
                  <a:schemeClr val="bg1"/>
                </a:solidFill>
                <a:latin typeface="+mj-lt"/>
              </a:rPr>
              <a:t> </a:t>
            </a:r>
            <a:r>
              <a:rPr lang="en-US" sz="5400" dirty="0" err="1" smtClean="0">
                <a:solidFill>
                  <a:schemeClr val="bg1"/>
                </a:solidFill>
                <a:latin typeface="+mj-lt"/>
              </a:rPr>
              <a:t>ước</a:t>
            </a:r>
            <a:r>
              <a:rPr lang="en-US" sz="5400" dirty="0" smtClean="0">
                <a:solidFill>
                  <a:schemeClr val="bg1"/>
                </a:solidFill>
                <a:latin typeface="+mj-lt"/>
              </a:rPr>
              <a:t> </a:t>
            </a:r>
            <a:r>
              <a:rPr lang="en-US" sz="5400" dirty="0" err="1" smtClean="0">
                <a:solidFill>
                  <a:schemeClr val="bg1"/>
                </a:solidFill>
                <a:latin typeface="+mj-lt"/>
              </a:rPr>
              <a:t>mong</a:t>
            </a:r>
            <a:r>
              <a:rPr lang="en-US" sz="5400" dirty="0" smtClean="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lvl="0" algn="just">
              <a:lnSpc>
                <a:spcPct val="90000"/>
              </a:lnSpc>
              <a:spcBef>
                <a:spcPts val="0"/>
              </a:spcBef>
            </a:pPr>
            <a:r>
              <a:rPr lang="en-US" sz="6000" u="sng" dirty="0" err="1">
                <a:solidFill>
                  <a:srgbClr val="FFFF00"/>
                </a:solidFill>
                <a:ea typeface="+mn-ea"/>
                <a:cs typeface="+mn-cs"/>
              </a:rPr>
              <a:t>Đk</a:t>
            </a:r>
            <a:r>
              <a:rPr lang="vi-VN" sz="6000" u="sng" dirty="0">
                <a:solidFill>
                  <a:srgbClr val="FFFF00"/>
                </a:solidFill>
                <a:ea typeface="+mn-ea"/>
                <a:cs typeface="+mn-cs"/>
              </a:rPr>
              <a:t>:</a:t>
            </a:r>
            <a:r>
              <a:rPr lang="vi-VN" sz="6000" dirty="0">
                <a:solidFill>
                  <a:prstClr val="white"/>
                </a:solidFill>
                <a:ea typeface="+mn-ea"/>
                <a:cs typeface="+mn-cs"/>
              </a:rPr>
              <a:t> </a:t>
            </a:r>
            <a:r>
              <a:rPr lang="en-US" sz="6000" dirty="0" err="1">
                <a:solidFill>
                  <a:prstClr val="white"/>
                </a:solidFill>
                <a:ea typeface="+mn-ea"/>
                <a:cs typeface="+mn-cs"/>
              </a:rPr>
              <a:t>Trong</a:t>
            </a:r>
            <a:r>
              <a:rPr lang="en-US" sz="6000" dirty="0">
                <a:solidFill>
                  <a:prstClr val="white"/>
                </a:solidFill>
                <a:ea typeface="+mn-ea"/>
                <a:cs typeface="+mn-cs"/>
              </a:rPr>
              <a:t> </a:t>
            </a:r>
            <a:r>
              <a:rPr lang="en-US" sz="6000" dirty="0" err="1">
                <a:solidFill>
                  <a:prstClr val="white"/>
                </a:solidFill>
                <a:ea typeface="+mn-ea"/>
                <a:cs typeface="+mn-cs"/>
              </a:rPr>
              <a:t>hân</a:t>
            </a:r>
            <a:r>
              <a:rPr lang="en-US" sz="6000" dirty="0">
                <a:solidFill>
                  <a:prstClr val="white"/>
                </a:solidFill>
                <a:ea typeface="+mn-ea"/>
                <a:cs typeface="+mn-cs"/>
              </a:rPr>
              <a:t> </a:t>
            </a:r>
            <a:r>
              <a:rPr lang="en-US" sz="6000" dirty="0" err="1">
                <a:solidFill>
                  <a:prstClr val="white"/>
                </a:solidFill>
                <a:ea typeface="+mn-ea"/>
                <a:cs typeface="+mn-cs"/>
              </a:rPr>
              <a:t>hoan</a:t>
            </a:r>
            <a:r>
              <a:rPr lang="en-US" sz="6000" dirty="0">
                <a:solidFill>
                  <a:prstClr val="white"/>
                </a:solidFill>
                <a:ea typeface="+mn-ea"/>
                <a:cs typeface="+mn-cs"/>
              </a:rPr>
              <a:t> </a:t>
            </a:r>
            <a:r>
              <a:rPr lang="en-US" sz="6000" dirty="0" err="1">
                <a:solidFill>
                  <a:prstClr val="white"/>
                </a:solidFill>
                <a:ea typeface="+mn-ea"/>
                <a:cs typeface="+mn-cs"/>
              </a:rPr>
              <a:t>chúng</a:t>
            </a:r>
            <a:r>
              <a:rPr lang="en-US" sz="6000" dirty="0">
                <a:solidFill>
                  <a:prstClr val="white"/>
                </a:solidFill>
                <a:ea typeface="+mn-ea"/>
                <a:cs typeface="+mn-cs"/>
              </a:rPr>
              <a:t> con </a:t>
            </a:r>
            <a:r>
              <a:rPr lang="en-US" sz="6000" dirty="0" err="1">
                <a:solidFill>
                  <a:prstClr val="white"/>
                </a:solidFill>
                <a:ea typeface="+mn-ea"/>
                <a:cs typeface="+mn-cs"/>
              </a:rPr>
              <a:t>về</a:t>
            </a:r>
            <a:r>
              <a:rPr lang="en-US" sz="6000" dirty="0">
                <a:solidFill>
                  <a:prstClr val="white"/>
                </a:solidFill>
                <a:ea typeface="+mn-ea"/>
                <a:cs typeface="+mn-cs"/>
              </a:rPr>
              <a:t> </a:t>
            </a:r>
            <a:r>
              <a:rPr lang="en-US" sz="6000" dirty="0" err="1">
                <a:solidFill>
                  <a:prstClr val="white"/>
                </a:solidFill>
                <a:ea typeface="+mn-ea"/>
                <a:cs typeface="+mn-cs"/>
              </a:rPr>
              <a:t>đây</a:t>
            </a:r>
            <a:r>
              <a:rPr lang="en-US" sz="6000" dirty="0">
                <a:solidFill>
                  <a:prstClr val="white"/>
                </a:solidFill>
                <a:ea typeface="+mn-ea"/>
                <a:cs typeface="+mn-cs"/>
              </a:rPr>
              <a:t> </a:t>
            </a:r>
            <a:r>
              <a:rPr lang="en-US" sz="6000" dirty="0" err="1">
                <a:solidFill>
                  <a:prstClr val="white"/>
                </a:solidFill>
                <a:ea typeface="+mn-ea"/>
                <a:cs typeface="+mn-cs"/>
              </a:rPr>
              <a:t>mang</a:t>
            </a:r>
            <a:r>
              <a:rPr lang="en-US" sz="6000" dirty="0">
                <a:solidFill>
                  <a:prstClr val="white"/>
                </a:solidFill>
                <a:ea typeface="+mn-ea"/>
                <a:cs typeface="+mn-cs"/>
              </a:rPr>
              <a:t> tin </a:t>
            </a:r>
            <a:r>
              <a:rPr lang="en-US" sz="6000" dirty="0" err="1">
                <a:solidFill>
                  <a:prstClr val="white"/>
                </a:solidFill>
                <a:ea typeface="+mn-ea"/>
                <a:cs typeface="+mn-cs"/>
              </a:rPr>
              <a:t>yêu</a:t>
            </a:r>
            <a:r>
              <a:rPr lang="en-US" sz="6000" dirty="0">
                <a:solidFill>
                  <a:prstClr val="white"/>
                </a:solidFill>
                <a:ea typeface="+mn-ea"/>
                <a:cs typeface="+mn-cs"/>
              </a:rPr>
              <a:t> </a:t>
            </a:r>
            <a:r>
              <a:rPr lang="en-US" sz="6000" dirty="0" err="1">
                <a:solidFill>
                  <a:prstClr val="white"/>
                </a:solidFill>
                <a:ea typeface="+mn-ea"/>
                <a:cs typeface="+mn-cs"/>
              </a:rPr>
              <a:t>mơ</a:t>
            </a:r>
            <a:r>
              <a:rPr lang="en-US" sz="6000" dirty="0">
                <a:solidFill>
                  <a:prstClr val="white"/>
                </a:solidFill>
                <a:ea typeface="+mn-ea"/>
                <a:cs typeface="+mn-cs"/>
              </a:rPr>
              <a:t> </a:t>
            </a:r>
            <a:r>
              <a:rPr lang="en-US" sz="6000" dirty="0" err="1">
                <a:solidFill>
                  <a:prstClr val="white"/>
                </a:solidFill>
                <a:ea typeface="+mn-ea"/>
                <a:cs typeface="+mn-cs"/>
              </a:rPr>
              <a:t>ước</a:t>
            </a:r>
            <a:r>
              <a:rPr lang="en-US" sz="6000" dirty="0">
                <a:solidFill>
                  <a:prstClr val="white"/>
                </a:solidFill>
                <a:ea typeface="+mn-ea"/>
                <a:cs typeface="+mn-cs"/>
              </a:rPr>
              <a:t> </a:t>
            </a:r>
            <a:r>
              <a:rPr lang="en-US" sz="6000" dirty="0" err="1">
                <a:solidFill>
                  <a:prstClr val="white"/>
                </a:solidFill>
                <a:ea typeface="+mn-ea"/>
                <a:cs typeface="+mn-cs"/>
              </a:rPr>
              <a:t>nồng</a:t>
            </a:r>
            <a:r>
              <a:rPr lang="en-US" sz="6000" dirty="0">
                <a:solidFill>
                  <a:prstClr val="white"/>
                </a:solidFill>
                <a:ea typeface="+mn-ea"/>
                <a:cs typeface="+mn-cs"/>
              </a:rPr>
              <a:t> say. </a:t>
            </a:r>
            <a:r>
              <a:rPr lang="en-US" sz="6000" dirty="0" err="1">
                <a:solidFill>
                  <a:prstClr val="white"/>
                </a:solidFill>
                <a:ea typeface="+mn-ea"/>
                <a:cs typeface="+mn-cs"/>
              </a:rPr>
              <a:t>Cùng</a:t>
            </a:r>
            <a:r>
              <a:rPr lang="en-US" sz="6000" dirty="0">
                <a:solidFill>
                  <a:prstClr val="white"/>
                </a:solidFill>
                <a:ea typeface="+mn-ea"/>
                <a:cs typeface="+mn-cs"/>
              </a:rPr>
              <a:t> </a:t>
            </a:r>
            <a:r>
              <a:rPr lang="en-US" sz="6000" dirty="0" err="1">
                <a:solidFill>
                  <a:prstClr val="white"/>
                </a:solidFill>
                <a:ea typeface="+mn-ea"/>
                <a:cs typeface="+mn-cs"/>
              </a:rPr>
              <a:t>hợp</a:t>
            </a:r>
            <a:r>
              <a:rPr lang="en-US" sz="6000" dirty="0">
                <a:solidFill>
                  <a:prstClr val="white"/>
                </a:solidFill>
                <a:ea typeface="+mn-ea"/>
                <a:cs typeface="+mn-cs"/>
              </a:rPr>
              <a:t> </a:t>
            </a:r>
            <a:r>
              <a:rPr lang="en-US" sz="6000" dirty="0" err="1">
                <a:solidFill>
                  <a:prstClr val="white"/>
                </a:solidFill>
                <a:ea typeface="+mn-ea"/>
                <a:cs typeface="+mn-cs"/>
              </a:rPr>
              <a:t>tiếng</a:t>
            </a:r>
            <a:r>
              <a:rPr lang="en-US" sz="6000" dirty="0">
                <a:solidFill>
                  <a:prstClr val="white"/>
                </a:solidFill>
                <a:ea typeface="+mn-ea"/>
                <a:cs typeface="+mn-cs"/>
              </a:rPr>
              <a:t> ca </a:t>
            </a:r>
            <a:r>
              <a:rPr lang="en-US" sz="6000" dirty="0" err="1">
                <a:solidFill>
                  <a:prstClr val="white"/>
                </a:solidFill>
                <a:ea typeface="+mn-ea"/>
                <a:cs typeface="+mn-cs"/>
              </a:rPr>
              <a:t>tạ</a:t>
            </a:r>
            <a:r>
              <a:rPr lang="en-US" sz="6000" dirty="0">
                <a:solidFill>
                  <a:prstClr val="white"/>
                </a:solidFill>
                <a:ea typeface="+mn-ea"/>
                <a:cs typeface="+mn-cs"/>
              </a:rPr>
              <a:t> </a:t>
            </a:r>
            <a:r>
              <a:rPr lang="en-US" sz="6000" dirty="0" err="1">
                <a:solidFill>
                  <a:prstClr val="white"/>
                </a:solidFill>
                <a:ea typeface="+mn-ea"/>
                <a:cs typeface="+mn-cs"/>
              </a:rPr>
              <a:t>ơn</a:t>
            </a:r>
            <a:r>
              <a:rPr lang="en-US" sz="6000" dirty="0">
                <a:solidFill>
                  <a:prstClr val="white"/>
                </a:solidFill>
                <a:ea typeface="+mn-ea"/>
                <a:cs typeface="+mn-cs"/>
              </a:rPr>
              <a:t> </a:t>
            </a:r>
            <a:r>
              <a:rPr lang="en-US" sz="6000" dirty="0" err="1">
                <a:solidFill>
                  <a:prstClr val="white"/>
                </a:solidFill>
                <a:ea typeface="+mn-ea"/>
                <a:cs typeface="+mn-cs"/>
              </a:rPr>
              <a:t>Chúa</a:t>
            </a:r>
            <a:r>
              <a:rPr lang="en-US" sz="6000" dirty="0">
                <a:solidFill>
                  <a:prstClr val="white"/>
                </a:solidFill>
                <a:ea typeface="+mn-ea"/>
                <a:cs typeface="+mn-cs"/>
              </a:rPr>
              <a:t> </a:t>
            </a:r>
            <a:r>
              <a:rPr lang="en-US" sz="6000" dirty="0" err="1">
                <a:solidFill>
                  <a:prstClr val="white"/>
                </a:solidFill>
                <a:ea typeface="+mn-ea"/>
                <a:cs typeface="+mn-cs"/>
              </a:rPr>
              <a:t>lời</a:t>
            </a:r>
            <a:r>
              <a:rPr lang="en-US" sz="6000" dirty="0">
                <a:solidFill>
                  <a:prstClr val="white"/>
                </a:solidFill>
                <a:ea typeface="+mn-ea"/>
                <a:cs typeface="+mn-cs"/>
              </a:rPr>
              <a:t> </a:t>
            </a:r>
            <a:r>
              <a:rPr lang="en-US" sz="6000" dirty="0" err="1">
                <a:solidFill>
                  <a:prstClr val="white"/>
                </a:solidFill>
                <a:ea typeface="+mn-ea"/>
                <a:cs typeface="+mn-cs"/>
              </a:rPr>
              <a:t>thiết</a:t>
            </a:r>
            <a:r>
              <a:rPr lang="en-US" sz="6000" dirty="0">
                <a:solidFill>
                  <a:prstClr val="white"/>
                </a:solidFill>
                <a:ea typeface="+mn-ea"/>
                <a:cs typeface="+mn-cs"/>
              </a:rPr>
              <a:t> </a:t>
            </a:r>
            <a:r>
              <a:rPr lang="en-US" sz="6000" dirty="0" err="1">
                <a:solidFill>
                  <a:prstClr val="white"/>
                </a:solidFill>
                <a:ea typeface="+mn-ea"/>
                <a:cs typeface="+mn-cs"/>
              </a:rPr>
              <a:t>tha</a:t>
            </a:r>
            <a:r>
              <a:rPr lang="en-US" sz="6000" dirty="0">
                <a:solidFill>
                  <a:prstClr val="white"/>
                </a:solidFill>
                <a:ea typeface="+mn-ea"/>
                <a:cs typeface="+mn-cs"/>
              </a:rPr>
              <a:t> </a:t>
            </a:r>
            <a:r>
              <a:rPr lang="vi-VN" sz="6000" dirty="0">
                <a:solidFill>
                  <a:prstClr val="white"/>
                </a:solidFill>
                <a:ea typeface="+mn-ea"/>
                <a:cs typeface="+mn-cs"/>
              </a:rPr>
              <a:t>.</a:t>
            </a:r>
            <a:br>
              <a:rPr lang="vi-VN" sz="6000" dirty="0">
                <a:solidFill>
                  <a:prstClr val="white"/>
                </a:solidFill>
                <a:ea typeface="+mn-ea"/>
                <a:cs typeface="+mn-cs"/>
              </a:rPr>
            </a:br>
            <a:endParaRPr lang="en-US" dirty="0"/>
          </a:p>
        </p:txBody>
      </p:sp>
    </p:spTree>
    <p:extLst>
      <p:ext uri="{BB962C8B-B14F-4D97-AF65-F5344CB8AC3E}">
        <p14:creationId xmlns:p14="http://schemas.microsoft.com/office/powerpoint/2010/main" val="644300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ĐOÀN</a:t>
            </a:r>
          </a:p>
        </p:txBody>
      </p:sp>
      <p:pic>
        <p:nvPicPr>
          <p:cNvPr id="3" name="Picture 2"/>
          <p:cNvPicPr>
            <a:picLocks noChangeAspect="1"/>
          </p:cNvPicPr>
          <p:nvPr/>
        </p:nvPicPr>
        <p:blipFill>
          <a:blip r:embed="rId2"/>
          <a:stretch>
            <a:fillRect/>
          </a:stretch>
        </p:blipFill>
        <p:spPr>
          <a:xfrm>
            <a:off x="946596" y="67397"/>
            <a:ext cx="7206804" cy="1894753"/>
          </a:xfrm>
          <a:prstGeom prst="rect">
            <a:avLst/>
          </a:prstGeom>
        </p:spPr>
      </p:pic>
      <p:sp>
        <p:nvSpPr>
          <p:cNvPr id="4" name="Rectangle 3"/>
          <p:cNvSpPr/>
          <p:nvPr/>
        </p:nvSpPr>
        <p:spPr>
          <a:xfrm>
            <a:off x="1193892" y="509693"/>
            <a:ext cx="6701643" cy="1077218"/>
          </a:xfrm>
          <a:prstGeom prst="rect">
            <a:avLst/>
          </a:prstGeom>
          <a:noFill/>
        </p:spPr>
        <p:txBody>
          <a:bodyPr wrap="none" lIns="91440" tIns="45720" rIns="91440" bIns="45720">
            <a:spAutoFit/>
          </a:bodyPr>
          <a:lstStyle/>
          <a:p>
            <a:pPr algn="ctr"/>
            <a:r>
              <a:rPr lang="en-US" sz="3200" b="1" dirty="0" smtClean="0">
                <a:ln w="0"/>
                <a:solidFill>
                  <a:schemeClr val="bg1"/>
                </a:solidFill>
                <a:effectLst>
                  <a:outerShdw blurRad="38100" dist="19050" dir="2700000" algn="tl" rotWithShape="0">
                    <a:schemeClr val="dk1">
                      <a:alpha val="40000"/>
                    </a:schemeClr>
                  </a:outerShdw>
                </a:effectLst>
              </a:rPr>
              <a:t>Ca </a:t>
            </a:r>
            <a:r>
              <a:rPr lang="en-US" sz="3200" b="1" dirty="0" err="1" smtClean="0">
                <a:ln w="0"/>
                <a:solidFill>
                  <a:schemeClr val="bg1"/>
                </a:solidFill>
                <a:effectLst>
                  <a:outerShdw blurRad="38100" dist="19050" dir="2700000" algn="tl" rotWithShape="0">
                    <a:schemeClr val="dk1">
                      <a:alpha val="40000"/>
                    </a:schemeClr>
                  </a:outerShdw>
                </a:effectLst>
              </a:rPr>
              <a:t>Đoàn</a:t>
            </a:r>
            <a:r>
              <a:rPr lang="en-US" sz="3200" b="1" dirty="0" smtClean="0">
                <a:ln w="0"/>
                <a:solidFill>
                  <a:schemeClr val="bg1"/>
                </a:solidFill>
                <a:effectLst>
                  <a:outerShdw blurRad="38100" dist="19050" dir="2700000" algn="tl" rotWithShape="0">
                    <a:schemeClr val="dk1">
                      <a:alpha val="40000"/>
                    </a:schemeClr>
                  </a:outerShdw>
                </a:effectLst>
              </a:rPr>
              <a:t> </a:t>
            </a:r>
            <a:r>
              <a:rPr lang="en-US" sz="3200" b="1" dirty="0" err="1" smtClean="0">
                <a:ln w="0"/>
                <a:solidFill>
                  <a:schemeClr val="bg1"/>
                </a:solidFill>
                <a:effectLst>
                  <a:outerShdw blurRad="38100" dist="19050" dir="2700000" algn="tl" rotWithShape="0">
                    <a:schemeClr val="dk1">
                      <a:alpha val="40000"/>
                    </a:schemeClr>
                  </a:outerShdw>
                </a:effectLst>
              </a:rPr>
              <a:t>Thánh</a:t>
            </a:r>
            <a:r>
              <a:rPr lang="en-US" sz="3200" b="1" dirty="0" smtClean="0">
                <a:ln w="0"/>
                <a:solidFill>
                  <a:schemeClr val="bg1"/>
                </a:solidFill>
                <a:effectLst>
                  <a:outerShdw blurRad="38100" dist="19050" dir="2700000" algn="tl" rotWithShape="0">
                    <a:schemeClr val="dk1">
                      <a:alpha val="40000"/>
                    </a:schemeClr>
                  </a:outerShdw>
                </a:effectLst>
              </a:rPr>
              <a:t> </a:t>
            </a:r>
            <a:r>
              <a:rPr lang="en-US" sz="3200" b="1" dirty="0" err="1" smtClean="0">
                <a:ln w="0"/>
                <a:solidFill>
                  <a:schemeClr val="bg1"/>
                </a:solidFill>
                <a:effectLst>
                  <a:outerShdw blurRad="38100" dist="19050" dir="2700000" algn="tl" rotWithShape="0">
                    <a:schemeClr val="dk1">
                      <a:alpha val="40000"/>
                    </a:schemeClr>
                  </a:outerShdw>
                </a:effectLst>
              </a:rPr>
              <a:t>Gioan</a:t>
            </a:r>
            <a:r>
              <a:rPr lang="en-US" sz="3200" b="1" dirty="0" smtClean="0">
                <a:ln w="0"/>
                <a:solidFill>
                  <a:schemeClr val="bg1"/>
                </a:solidFill>
                <a:effectLst>
                  <a:outerShdw blurRad="38100" dist="19050" dir="2700000" algn="tl" rotWithShape="0">
                    <a:schemeClr val="dk1">
                      <a:alpha val="40000"/>
                    </a:schemeClr>
                  </a:outerShdw>
                </a:effectLst>
              </a:rPr>
              <a:t> An </a:t>
            </a:r>
            <a:r>
              <a:rPr lang="en-US" sz="3200" b="1" dirty="0" err="1" smtClean="0">
                <a:ln w="0"/>
                <a:solidFill>
                  <a:schemeClr val="bg1"/>
                </a:solidFill>
                <a:effectLst>
                  <a:outerShdw blurRad="38100" dist="19050" dir="2700000" algn="tl" rotWithShape="0">
                    <a:schemeClr val="dk1">
                      <a:alpha val="40000"/>
                    </a:schemeClr>
                  </a:outerShdw>
                </a:effectLst>
              </a:rPr>
              <a:t>Tẩy</a:t>
            </a:r>
            <a:r>
              <a:rPr lang="en-US" sz="3200" b="1" dirty="0" smtClean="0">
                <a:ln w="0"/>
                <a:solidFill>
                  <a:schemeClr val="bg1"/>
                </a:solidFill>
                <a:effectLst>
                  <a:outerShdw blurRad="38100" dist="19050" dir="2700000" algn="tl" rotWithShape="0">
                    <a:schemeClr val="dk1">
                      <a:alpha val="40000"/>
                    </a:schemeClr>
                  </a:outerShdw>
                </a:effectLst>
              </a:rPr>
              <a:t> </a:t>
            </a:r>
            <a:r>
              <a:rPr lang="en-US" sz="3200" b="1" dirty="0" err="1" smtClean="0">
                <a:ln w="0"/>
                <a:solidFill>
                  <a:schemeClr val="bg1"/>
                </a:solidFill>
                <a:effectLst>
                  <a:outerShdw blurRad="38100" dist="19050" dir="2700000" algn="tl" rotWithShape="0">
                    <a:schemeClr val="dk1">
                      <a:alpha val="40000"/>
                    </a:schemeClr>
                  </a:outerShdw>
                </a:effectLst>
              </a:rPr>
              <a:t>Giả</a:t>
            </a:r>
            <a:endParaRPr lang="en-US" sz="3200" b="1" dirty="0" smtClean="0">
              <a:ln w="0"/>
              <a:solidFill>
                <a:schemeClr val="bg1"/>
              </a:solidFill>
              <a:effectLst>
                <a:outerShdw blurRad="38100" dist="19050" dir="2700000" algn="tl" rotWithShape="0">
                  <a:schemeClr val="dk1">
                    <a:alpha val="40000"/>
                  </a:schemeClr>
                </a:outerShdw>
              </a:effectLst>
            </a:endParaRPr>
          </a:p>
          <a:p>
            <a:pPr algn="ctr"/>
            <a:r>
              <a:rPr lang="en-US" sz="3200" b="1" cap="none" spc="0" dirty="0" err="1" smtClean="0">
                <a:ln w="0"/>
                <a:solidFill>
                  <a:schemeClr val="bg1"/>
                </a:solidFill>
                <a:effectLst>
                  <a:outerShdw blurRad="38100" dist="19050" dir="2700000" algn="tl" rotWithShape="0">
                    <a:schemeClr val="dk1">
                      <a:alpha val="40000"/>
                    </a:schemeClr>
                  </a:outerShdw>
                </a:effectLst>
              </a:rPr>
              <a:t>Giáo</a:t>
            </a:r>
            <a:r>
              <a:rPr lang="en-US" sz="3200" b="1" cap="none" spc="0" dirty="0" smtClean="0">
                <a:ln w="0"/>
                <a:solidFill>
                  <a:schemeClr val="bg1"/>
                </a:solidFill>
                <a:effectLst>
                  <a:outerShdw blurRad="38100" dist="19050" dir="2700000" algn="tl" rotWithShape="0">
                    <a:schemeClr val="dk1">
                      <a:alpha val="40000"/>
                    </a:schemeClr>
                  </a:outerShdw>
                </a:effectLst>
              </a:rPr>
              <a:t> </a:t>
            </a:r>
            <a:r>
              <a:rPr lang="en-US" sz="3200" b="1" cap="none" spc="0" dirty="0" err="1" smtClean="0">
                <a:ln w="0"/>
                <a:solidFill>
                  <a:schemeClr val="bg1"/>
                </a:solidFill>
                <a:effectLst>
                  <a:outerShdw blurRad="38100" dist="19050" dir="2700000" algn="tl" rotWithShape="0">
                    <a:schemeClr val="dk1">
                      <a:alpha val="40000"/>
                    </a:schemeClr>
                  </a:outerShdw>
                </a:effectLst>
              </a:rPr>
              <a:t>Xứ</a:t>
            </a:r>
            <a:r>
              <a:rPr lang="en-US" sz="3200" b="1" cap="none" spc="0" dirty="0" smtClean="0">
                <a:ln w="0"/>
                <a:solidFill>
                  <a:schemeClr val="bg1"/>
                </a:solidFill>
                <a:effectLst>
                  <a:outerShdw blurRad="38100" dist="19050" dir="2700000" algn="tl" rotWithShape="0">
                    <a:schemeClr val="dk1">
                      <a:alpha val="40000"/>
                    </a:schemeClr>
                  </a:outerShdw>
                </a:effectLst>
              </a:rPr>
              <a:t> </a:t>
            </a:r>
            <a:r>
              <a:rPr lang="en-US" sz="3200" b="1" cap="none" spc="0" dirty="0" err="1" smtClean="0">
                <a:ln w="0"/>
                <a:solidFill>
                  <a:schemeClr val="bg1"/>
                </a:solidFill>
                <a:effectLst>
                  <a:outerShdw blurRad="38100" dist="19050" dir="2700000" algn="tl" rotWithShape="0">
                    <a:schemeClr val="dk1">
                      <a:alpha val="40000"/>
                    </a:schemeClr>
                  </a:outerShdw>
                </a:effectLst>
              </a:rPr>
              <a:t>Thiên</a:t>
            </a:r>
            <a:r>
              <a:rPr lang="en-US" sz="3200" b="1" cap="none" spc="0" dirty="0" smtClean="0">
                <a:ln w="0"/>
                <a:solidFill>
                  <a:schemeClr val="bg1"/>
                </a:solidFill>
                <a:effectLst>
                  <a:outerShdw blurRad="38100" dist="19050" dir="2700000" algn="tl" rotWithShape="0">
                    <a:schemeClr val="dk1">
                      <a:alpha val="40000"/>
                    </a:schemeClr>
                  </a:outerShdw>
                </a:effectLst>
              </a:rPr>
              <a:t> </a:t>
            </a:r>
            <a:r>
              <a:rPr lang="en-US" sz="3200" b="1" cap="none" spc="0" dirty="0" err="1" smtClean="0">
                <a:ln w="0"/>
                <a:solidFill>
                  <a:schemeClr val="bg1"/>
                </a:solidFill>
                <a:effectLst>
                  <a:outerShdw blurRad="38100" dist="19050" dir="2700000" algn="tl" rotWithShape="0">
                    <a:schemeClr val="dk1">
                      <a:alpha val="40000"/>
                    </a:schemeClr>
                  </a:outerShdw>
                </a:effectLst>
              </a:rPr>
              <a:t>ân</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7492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04384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a:t>
            </a:r>
            <a:r>
              <a:rPr lang="vi-VN" sz="7200" dirty="0" smtClean="0">
                <a:solidFill>
                  <a:schemeClr val="bg1"/>
                </a:solidFill>
              </a:rPr>
              <a:t>tụng </a:t>
            </a:r>
            <a:r>
              <a:rPr lang="vi-VN" sz="7200" dirty="0">
                <a:solidFill>
                  <a:schemeClr val="bg1"/>
                </a:solidFill>
              </a:rPr>
              <a:t>Chúa đi</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 Ngài minh xét những ai bị ức oan, kẻ tù tội ra tay cứu độ liền. Ngài cũng thương ban lương thực mà nuôi kẻ khó nghèo.</a:t>
            </a:r>
            <a:endParaRPr lang="en-US" sz="5400">
              <a:solidFill>
                <a:schemeClr val="bg1"/>
              </a:solidFill>
            </a:endParaRPr>
          </a:p>
        </p:txBody>
      </p:sp>
    </p:spTree>
    <p:extLst>
      <p:ext uri="{BB962C8B-B14F-4D97-AF65-F5344CB8AC3E}">
        <p14:creationId xmlns:p14="http://schemas.microsoft.com/office/powerpoint/2010/main" val="4223505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a:solidFill>
                <a:schemeClr val="bg1"/>
              </a:solidFill>
            </a:endParaRPr>
          </a:p>
        </p:txBody>
      </p:sp>
    </p:spTree>
    <p:extLst>
      <p:ext uri="{BB962C8B-B14F-4D97-AF65-F5344CB8AC3E}">
        <p14:creationId xmlns:p14="http://schemas.microsoft.com/office/powerpoint/2010/main" val="4112187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99633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2554545"/>
          </a:xfrm>
          <a:prstGeom prst="rect">
            <a:avLst/>
          </a:prstGeom>
        </p:spPr>
        <p:txBody>
          <a:bodyPr wrap="square">
            <a:spAutoFit/>
          </a:bodyPr>
          <a:lstStyle/>
          <a:p>
            <a:pPr algn="ctr"/>
            <a:r>
              <a:rPr lang="en-US" sz="6000" b="1" i="1" dirty="0" smtClean="0">
                <a:solidFill>
                  <a:srgbClr val="FFFF00"/>
                </a:solidFill>
              </a:rPr>
              <a:t>CON DÂNG CHÚA </a:t>
            </a:r>
            <a:endParaRPr lang="en-US" sz="6000" b="1" i="1" dirty="0">
              <a:solidFill>
                <a:srgbClr val="FFFF00"/>
              </a:solidFill>
            </a:endParaRPr>
          </a:p>
          <a:p>
            <a:pPr algn="ctr"/>
            <a:r>
              <a:rPr lang="en-US" sz="4000" b="1" i="1" dirty="0" smtClean="0">
                <a:solidFill>
                  <a:schemeClr val="bg1"/>
                </a:solidFill>
              </a:rPr>
              <a:t> </a:t>
            </a:r>
            <a:r>
              <a:rPr lang="en-US" sz="4000" b="1" i="1" dirty="0" err="1">
                <a:solidFill>
                  <a:schemeClr val="bg1"/>
                </a:solidFill>
              </a:rPr>
              <a:t>Phanxico</a:t>
            </a:r>
            <a:endParaRPr lang="en-US" sz="4000" b="1" i="1" dirty="0">
              <a:solidFill>
                <a:schemeClr val="bg1"/>
              </a:solidFill>
            </a:endParaRPr>
          </a:p>
        </p:txBody>
      </p:sp>
      <p:pic>
        <p:nvPicPr>
          <p:cNvPr id="5" name="Picture 4"/>
          <p:cNvPicPr>
            <a:picLocks noChangeAspect="1"/>
          </p:cNvPicPr>
          <p:nvPr/>
        </p:nvPicPr>
        <p:blipFill>
          <a:blip r:embed="rId3"/>
          <a:stretch>
            <a:fillRect/>
          </a:stretch>
        </p:blipFill>
        <p:spPr>
          <a:xfrm>
            <a:off x="3505200" y="133350"/>
            <a:ext cx="5486400" cy="1277793"/>
          </a:xfrm>
          <a:prstGeom prst="rect">
            <a:avLst/>
          </a:prstGeom>
        </p:spPr>
      </p:pic>
      <p:sp>
        <p:nvSpPr>
          <p:cNvPr id="6" name="Rectangle 5"/>
          <p:cNvSpPr/>
          <p:nvPr/>
        </p:nvSpPr>
        <p:spPr>
          <a:xfrm>
            <a:off x="3962400" y="310581"/>
            <a:ext cx="4674219" cy="830997"/>
          </a:xfrm>
          <a:prstGeom prst="rect">
            <a:avLst/>
          </a:prstGeom>
          <a:noFill/>
        </p:spPr>
        <p:txBody>
          <a:bodyPr wrap="square" lIns="91440" tIns="45720" rIns="91440" bIns="45720">
            <a:spAutoFit/>
          </a:bodyPr>
          <a:lstStyle/>
          <a:p>
            <a:pPr algn="ctr"/>
            <a:r>
              <a:rPr lang="en-US" sz="2400" b="1" cap="none" spc="0" dirty="0" smtClean="0">
                <a:ln w="0"/>
                <a:solidFill>
                  <a:srgbClr val="FFFF00"/>
                </a:solidFill>
                <a:effectLst>
                  <a:outerShdw blurRad="38100" dist="19050" dir="2700000" algn="tl" rotWithShape="0">
                    <a:schemeClr val="dk1">
                      <a:alpha val="40000"/>
                    </a:schemeClr>
                  </a:outerShdw>
                </a:effectLst>
              </a:rPr>
              <a:t>Ca </a:t>
            </a:r>
            <a:r>
              <a:rPr lang="en-US" sz="2400" b="1" cap="none" spc="0" dirty="0" err="1" smtClean="0">
                <a:ln w="0"/>
                <a:solidFill>
                  <a:srgbClr val="FFFF00"/>
                </a:solidFill>
                <a:effectLst>
                  <a:outerShdw blurRad="38100" dist="19050" dir="2700000" algn="tl" rotWithShape="0">
                    <a:schemeClr val="dk1">
                      <a:alpha val="40000"/>
                    </a:schemeClr>
                  </a:outerShdw>
                </a:effectLst>
              </a:rPr>
              <a:t>Đoàn</a:t>
            </a:r>
            <a:r>
              <a:rPr lang="en-US" sz="2400" b="1" cap="none" spc="0" dirty="0" smtClean="0">
                <a:ln w="0"/>
                <a:solidFill>
                  <a:srgbClr val="FFFF00"/>
                </a:solidFill>
                <a:effectLst>
                  <a:outerShdw blurRad="38100" dist="19050" dir="2700000" algn="tl" rotWithShape="0">
                    <a:schemeClr val="dk1">
                      <a:alpha val="40000"/>
                    </a:schemeClr>
                  </a:outerShdw>
                </a:effectLst>
              </a:rPr>
              <a:t> </a:t>
            </a:r>
            <a:r>
              <a:rPr lang="en-US" sz="2400" b="1" cap="none" spc="0" dirty="0" err="1" smtClean="0">
                <a:ln w="0"/>
                <a:solidFill>
                  <a:srgbClr val="FFFF00"/>
                </a:solidFill>
                <a:effectLst>
                  <a:outerShdw blurRad="38100" dist="19050" dir="2700000" algn="tl" rotWithShape="0">
                    <a:schemeClr val="dk1">
                      <a:alpha val="40000"/>
                    </a:schemeClr>
                  </a:outerShdw>
                </a:effectLst>
              </a:rPr>
              <a:t>Thánh</a:t>
            </a:r>
            <a:r>
              <a:rPr lang="en-US" sz="2400" b="1" cap="none" spc="0" dirty="0" smtClean="0">
                <a:ln w="0"/>
                <a:solidFill>
                  <a:srgbClr val="FFFF00"/>
                </a:solidFill>
                <a:effectLst>
                  <a:outerShdw blurRad="38100" dist="19050" dir="2700000" algn="tl" rotWithShape="0">
                    <a:schemeClr val="dk1">
                      <a:alpha val="40000"/>
                    </a:schemeClr>
                  </a:outerShdw>
                </a:effectLst>
              </a:rPr>
              <a:t> </a:t>
            </a:r>
            <a:r>
              <a:rPr lang="en-US" sz="2400" b="1" cap="none" spc="0" dirty="0" err="1" smtClean="0">
                <a:ln w="0"/>
                <a:solidFill>
                  <a:srgbClr val="FFFF00"/>
                </a:solidFill>
                <a:effectLst>
                  <a:outerShdw blurRad="38100" dist="19050" dir="2700000" algn="tl" rotWithShape="0">
                    <a:schemeClr val="dk1">
                      <a:alpha val="40000"/>
                    </a:schemeClr>
                  </a:outerShdw>
                </a:effectLst>
              </a:rPr>
              <a:t>Gioan</a:t>
            </a:r>
            <a:r>
              <a:rPr lang="en-US" sz="2400" b="1" cap="none" spc="0" dirty="0" smtClean="0">
                <a:ln w="0"/>
                <a:solidFill>
                  <a:srgbClr val="FFFF00"/>
                </a:solidFill>
                <a:effectLst>
                  <a:outerShdw blurRad="38100" dist="19050" dir="2700000" algn="tl" rotWithShape="0">
                    <a:schemeClr val="dk1">
                      <a:alpha val="40000"/>
                    </a:schemeClr>
                  </a:outerShdw>
                </a:effectLst>
              </a:rPr>
              <a:t> </a:t>
            </a:r>
            <a:r>
              <a:rPr lang="en-US" sz="2400" b="1" cap="none" spc="0" dirty="0" err="1" smtClean="0">
                <a:ln w="0"/>
                <a:solidFill>
                  <a:srgbClr val="FFFF00"/>
                </a:solidFill>
                <a:effectLst>
                  <a:outerShdw blurRad="38100" dist="19050" dir="2700000" algn="tl" rotWithShape="0">
                    <a:schemeClr val="dk1">
                      <a:alpha val="40000"/>
                    </a:schemeClr>
                  </a:outerShdw>
                </a:effectLst>
              </a:rPr>
              <a:t>Tẩy</a:t>
            </a:r>
            <a:r>
              <a:rPr lang="en-US" sz="2400" b="1" cap="none" spc="0" dirty="0" smtClean="0">
                <a:ln w="0"/>
                <a:solidFill>
                  <a:srgbClr val="FFFF00"/>
                </a:solidFill>
                <a:effectLst>
                  <a:outerShdw blurRad="38100" dist="19050" dir="2700000" algn="tl" rotWithShape="0">
                    <a:schemeClr val="dk1">
                      <a:alpha val="40000"/>
                    </a:schemeClr>
                  </a:outerShdw>
                </a:effectLst>
              </a:rPr>
              <a:t> </a:t>
            </a:r>
            <a:r>
              <a:rPr lang="en-US" sz="2400" b="1" cap="none" spc="0" dirty="0" err="1" smtClean="0">
                <a:ln w="0"/>
                <a:solidFill>
                  <a:srgbClr val="FFFF00"/>
                </a:solidFill>
                <a:effectLst>
                  <a:outerShdw blurRad="38100" dist="19050" dir="2700000" algn="tl" rotWithShape="0">
                    <a:schemeClr val="dk1">
                      <a:alpha val="40000"/>
                    </a:schemeClr>
                  </a:outerShdw>
                </a:effectLst>
              </a:rPr>
              <a:t>Giả</a:t>
            </a:r>
            <a:endParaRPr lang="en-US" sz="2400" b="1" cap="none" spc="0" dirty="0" smtClean="0">
              <a:ln w="0"/>
              <a:solidFill>
                <a:srgbClr val="FFFF00"/>
              </a:solidFill>
              <a:effectLst>
                <a:outerShdw blurRad="38100" dist="19050" dir="2700000" algn="tl" rotWithShape="0">
                  <a:schemeClr val="dk1">
                    <a:alpha val="40000"/>
                  </a:schemeClr>
                </a:outerShdw>
              </a:effectLst>
            </a:endParaRPr>
          </a:p>
          <a:p>
            <a:pPr algn="ctr"/>
            <a:r>
              <a:rPr lang="en-US" sz="2400" b="1" dirty="0" err="1" smtClean="0">
                <a:ln w="0"/>
                <a:solidFill>
                  <a:srgbClr val="FFFF00"/>
                </a:solidFill>
                <a:effectLst>
                  <a:outerShdw blurRad="38100" dist="19050" dir="2700000" algn="tl" rotWithShape="0">
                    <a:schemeClr val="dk1">
                      <a:alpha val="40000"/>
                    </a:schemeClr>
                  </a:outerShdw>
                </a:effectLst>
              </a:rPr>
              <a:t>Giáo</a:t>
            </a:r>
            <a:r>
              <a:rPr lang="en-US" sz="2400" b="1" dirty="0" smtClean="0">
                <a:ln w="0"/>
                <a:solidFill>
                  <a:srgbClr val="FFFF00"/>
                </a:solidFill>
                <a:effectLst>
                  <a:outerShdw blurRad="38100" dist="19050" dir="2700000" algn="tl" rotWithShape="0">
                    <a:schemeClr val="dk1">
                      <a:alpha val="40000"/>
                    </a:schemeClr>
                  </a:outerShdw>
                </a:effectLst>
              </a:rPr>
              <a:t> </a:t>
            </a:r>
            <a:r>
              <a:rPr lang="en-US" sz="2400" b="1" dirty="0" err="1" smtClean="0">
                <a:ln w="0"/>
                <a:solidFill>
                  <a:srgbClr val="FFFF00"/>
                </a:solidFill>
                <a:effectLst>
                  <a:outerShdw blurRad="38100" dist="19050" dir="2700000" algn="tl" rotWithShape="0">
                    <a:schemeClr val="dk1">
                      <a:alpha val="40000"/>
                    </a:schemeClr>
                  </a:outerShdw>
                </a:effectLst>
              </a:rPr>
              <a:t>Xứ</a:t>
            </a:r>
            <a:r>
              <a:rPr lang="en-US" sz="2400" b="1" dirty="0" smtClean="0">
                <a:ln w="0"/>
                <a:solidFill>
                  <a:srgbClr val="FFFF00"/>
                </a:solidFill>
                <a:effectLst>
                  <a:outerShdw blurRad="38100" dist="19050" dir="2700000" algn="tl" rotWithShape="0">
                    <a:schemeClr val="dk1">
                      <a:alpha val="40000"/>
                    </a:schemeClr>
                  </a:outerShdw>
                </a:effectLst>
              </a:rPr>
              <a:t> </a:t>
            </a:r>
            <a:r>
              <a:rPr lang="en-US" sz="2400" b="1" dirty="0" err="1" smtClean="0">
                <a:ln w="0"/>
                <a:solidFill>
                  <a:srgbClr val="FFFF00"/>
                </a:solidFill>
                <a:effectLst>
                  <a:outerShdw blurRad="38100" dist="19050" dir="2700000" algn="tl" rotWithShape="0">
                    <a:schemeClr val="dk1">
                      <a:alpha val="40000"/>
                    </a:schemeClr>
                  </a:outerShdw>
                </a:effectLst>
              </a:rPr>
              <a:t>Thiên</a:t>
            </a:r>
            <a:r>
              <a:rPr lang="en-US" sz="2400" b="1" dirty="0" smtClean="0">
                <a:ln w="0"/>
                <a:solidFill>
                  <a:srgbClr val="FFFF00"/>
                </a:solidFill>
                <a:effectLst>
                  <a:outerShdw blurRad="38100" dist="19050" dir="2700000" algn="tl" rotWithShape="0">
                    <a:schemeClr val="dk1">
                      <a:alpha val="40000"/>
                    </a:schemeClr>
                  </a:outerShdw>
                </a:effectLst>
              </a:rPr>
              <a:t> </a:t>
            </a:r>
            <a:r>
              <a:rPr lang="en-US" sz="2400" b="1" dirty="0" err="1" smtClean="0">
                <a:ln w="0"/>
                <a:solidFill>
                  <a:srgbClr val="FFFF00"/>
                </a:solidFill>
                <a:effectLst>
                  <a:outerShdw blurRad="38100" dist="19050" dir="2700000" algn="tl" rotWithShape="0">
                    <a:schemeClr val="dk1">
                      <a:alpha val="40000"/>
                    </a:schemeClr>
                  </a:outerShdw>
                </a:effectLst>
              </a:rPr>
              <a:t>Ân</a:t>
            </a:r>
            <a:endParaRPr lang="en-US" sz="2400" b="1"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Tk1:</a:t>
            </a:r>
            <a:r>
              <a:rPr lang="en-US" sz="5200" b="0" dirty="0">
                <a:solidFill>
                  <a:schemeClr val="bg1"/>
                </a:solidFill>
                <a:effectLst/>
              </a:rPr>
              <a:t> </a:t>
            </a:r>
            <a:r>
              <a:rPr lang="en-US" sz="5200" dirty="0" smtClean="0">
                <a:solidFill>
                  <a:schemeClr val="bg1"/>
                </a:solidFill>
              </a:rPr>
              <a:t>Con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này</a:t>
            </a:r>
            <a:r>
              <a:rPr lang="en-US" sz="5200" dirty="0" smtClean="0">
                <a:solidFill>
                  <a:schemeClr val="bg1"/>
                </a:solidFill>
              </a:rPr>
              <a:t> </a:t>
            </a:r>
            <a:r>
              <a:rPr lang="en-US" sz="5200" dirty="0" err="1" smtClean="0">
                <a:solidFill>
                  <a:schemeClr val="bg1"/>
                </a:solidFill>
              </a:rPr>
              <a:t>từng</a:t>
            </a:r>
            <a:r>
              <a:rPr lang="en-US" sz="5200" dirty="0" smtClean="0">
                <a:solidFill>
                  <a:schemeClr val="bg1"/>
                </a:solidFill>
              </a:rPr>
              <a:t> </a:t>
            </a:r>
            <a:r>
              <a:rPr lang="en-US" sz="5200" dirty="0" err="1" smtClean="0">
                <a:solidFill>
                  <a:schemeClr val="bg1"/>
                </a:solidFill>
              </a:rPr>
              <a:t>vất</a:t>
            </a:r>
            <a:r>
              <a:rPr lang="en-US" sz="5200" dirty="0" smtClean="0">
                <a:solidFill>
                  <a:schemeClr val="bg1"/>
                </a:solidFill>
              </a:rPr>
              <a:t> </a:t>
            </a:r>
            <a:r>
              <a:rPr lang="en-US" sz="5200" dirty="0" err="1" smtClean="0">
                <a:solidFill>
                  <a:schemeClr val="bg1"/>
                </a:solidFill>
              </a:rPr>
              <a:t>vả</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a:t>
            </a:r>
            <a:r>
              <a:rPr lang="en-US" sz="5200" dirty="0" err="1" smtClean="0">
                <a:solidFill>
                  <a:schemeClr val="bg1"/>
                </a:solidFill>
              </a:rPr>
              <a:t>tê</a:t>
            </a:r>
            <a:r>
              <a:rPr lang="en-US" sz="5200" dirty="0" smtClean="0">
                <a:solidFill>
                  <a:schemeClr val="bg1"/>
                </a:solidFill>
              </a:rPr>
              <a:t> </a:t>
            </a:r>
            <a:r>
              <a:rPr lang="en-US" sz="5200" dirty="0" err="1" smtClean="0">
                <a:solidFill>
                  <a:schemeClr val="bg1"/>
                </a:solidFill>
              </a:rPr>
              <a:t>tái</a:t>
            </a:r>
            <a:r>
              <a:rPr lang="en-US" sz="5200" dirty="0" smtClean="0">
                <a:solidFill>
                  <a:schemeClr val="bg1"/>
                </a:solidFill>
              </a:rPr>
              <a:t>, con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bờ</a:t>
            </a:r>
            <a:r>
              <a:rPr lang="en-US" sz="5200" dirty="0" smtClean="0">
                <a:solidFill>
                  <a:schemeClr val="bg1"/>
                </a:solidFill>
              </a:rPr>
              <a:t> </a:t>
            </a:r>
            <a:r>
              <a:rPr lang="en-US" sz="5200" dirty="0" err="1" smtClean="0">
                <a:solidFill>
                  <a:schemeClr val="bg1"/>
                </a:solidFill>
              </a:rPr>
              <a:t>vai</a:t>
            </a:r>
            <a:r>
              <a:rPr lang="en-US" sz="5200" dirty="0" smtClean="0">
                <a:solidFill>
                  <a:schemeClr val="bg1"/>
                </a:solidFill>
              </a:rPr>
              <a:t> </a:t>
            </a:r>
            <a:r>
              <a:rPr lang="en-US" sz="5200" dirty="0" err="1" smtClean="0">
                <a:solidFill>
                  <a:schemeClr val="bg1"/>
                </a:solidFill>
              </a:rPr>
              <a:t>gánh</a:t>
            </a:r>
            <a:r>
              <a:rPr lang="en-US" sz="5200" dirty="0" smtClean="0">
                <a:solidFill>
                  <a:schemeClr val="bg1"/>
                </a:solidFill>
              </a:rPr>
              <a:t> </a:t>
            </a:r>
            <a:r>
              <a:rPr lang="en-US" sz="5200" dirty="0" err="1" smtClean="0">
                <a:solidFill>
                  <a:schemeClr val="bg1"/>
                </a:solidFill>
              </a:rPr>
              <a:t>gồng</a:t>
            </a:r>
            <a:r>
              <a:rPr lang="en-US" sz="5200" dirty="0" smtClean="0">
                <a:solidFill>
                  <a:schemeClr val="bg1"/>
                </a:solidFill>
              </a:rPr>
              <a:t> </a:t>
            </a:r>
            <a:r>
              <a:rPr lang="en-US" sz="5200" dirty="0" err="1" smtClean="0">
                <a:solidFill>
                  <a:schemeClr val="bg1"/>
                </a:solidFill>
              </a:rPr>
              <a:t>nặng</a:t>
            </a:r>
            <a:r>
              <a:rPr lang="en-US" sz="5200" dirty="0" smtClean="0">
                <a:solidFill>
                  <a:schemeClr val="bg1"/>
                </a:solidFill>
              </a:rPr>
              <a:t> </a:t>
            </a:r>
            <a:r>
              <a:rPr lang="en-US" sz="5200" dirty="0" err="1" smtClean="0">
                <a:solidFill>
                  <a:schemeClr val="bg1"/>
                </a:solidFill>
              </a:rPr>
              <a:t>trĩu</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Con </a:t>
            </a:r>
            <a:r>
              <a:rPr lang="en-US" sz="5200" dirty="0" err="1">
                <a:solidFill>
                  <a:schemeClr val="bg1"/>
                </a:solidFill>
              </a:rPr>
              <a:t>dâng</a:t>
            </a:r>
            <a:r>
              <a:rPr lang="en-US" sz="5200" dirty="0">
                <a:solidFill>
                  <a:schemeClr val="bg1"/>
                </a:solidFill>
              </a:rPr>
              <a:t> </a:t>
            </a:r>
            <a:r>
              <a:rPr lang="en-US" sz="5200" dirty="0" err="1">
                <a:solidFill>
                  <a:schemeClr val="bg1"/>
                </a:solidFill>
              </a:rPr>
              <a:t>Chúa</a:t>
            </a:r>
            <a:r>
              <a:rPr lang="en-US" sz="5200" dirty="0">
                <a:solidFill>
                  <a:schemeClr val="bg1"/>
                </a:solidFill>
              </a:rPr>
              <a:t> </a:t>
            </a:r>
            <a:r>
              <a:rPr lang="en-US" sz="5200" dirty="0" err="1">
                <a:solidFill>
                  <a:schemeClr val="bg1"/>
                </a:solidFill>
              </a:rPr>
              <a:t>đôi</a:t>
            </a:r>
            <a:r>
              <a:rPr lang="en-US" sz="5200" dirty="0">
                <a:solidFill>
                  <a:schemeClr val="bg1"/>
                </a:solidFill>
              </a:rPr>
              <a:t> </a:t>
            </a:r>
            <a:r>
              <a:rPr lang="en-US" sz="5200" dirty="0" err="1">
                <a:solidFill>
                  <a:schemeClr val="bg1"/>
                </a:solidFill>
              </a:rPr>
              <a:t>chân</a:t>
            </a:r>
            <a:r>
              <a:rPr lang="en-US" sz="5200" dirty="0">
                <a:solidFill>
                  <a:schemeClr val="bg1"/>
                </a:solidFill>
              </a:rPr>
              <a:t> </a:t>
            </a:r>
            <a:r>
              <a:rPr lang="en-US" sz="5200" dirty="0" err="1">
                <a:solidFill>
                  <a:schemeClr val="bg1"/>
                </a:solidFill>
              </a:rPr>
              <a:t>này</a:t>
            </a:r>
            <a:r>
              <a:rPr lang="en-US" sz="5200" dirty="0">
                <a:solidFill>
                  <a:schemeClr val="bg1"/>
                </a:solidFill>
              </a:rPr>
              <a:t> </a:t>
            </a:r>
            <a:r>
              <a:rPr lang="en-US" sz="5200" dirty="0" err="1">
                <a:solidFill>
                  <a:schemeClr val="bg1"/>
                </a:solidFill>
              </a:rPr>
              <a:t>đi</a:t>
            </a:r>
            <a:r>
              <a:rPr lang="en-US" sz="5200" dirty="0">
                <a:solidFill>
                  <a:schemeClr val="bg1"/>
                </a:solidFill>
              </a:rPr>
              <a:t> </a:t>
            </a:r>
            <a:r>
              <a:rPr lang="en-US" sz="5200" dirty="0" err="1">
                <a:solidFill>
                  <a:schemeClr val="bg1"/>
                </a:solidFill>
              </a:rPr>
              <a:t>tìm</a:t>
            </a:r>
            <a:r>
              <a:rPr lang="en-US" sz="5200" dirty="0">
                <a:solidFill>
                  <a:schemeClr val="bg1"/>
                </a:solidFill>
              </a:rPr>
              <a:t> </a:t>
            </a:r>
            <a:r>
              <a:rPr lang="en-US" sz="5200" dirty="0" err="1">
                <a:solidFill>
                  <a:schemeClr val="bg1"/>
                </a:solidFill>
              </a:rPr>
              <a:t>hạnh</a:t>
            </a:r>
            <a:r>
              <a:rPr lang="en-US" sz="5200" dirty="0">
                <a:solidFill>
                  <a:schemeClr val="bg1"/>
                </a:solidFill>
              </a:rPr>
              <a:t> </a:t>
            </a:r>
            <a:r>
              <a:rPr lang="en-US" sz="5200" dirty="0" err="1">
                <a:solidFill>
                  <a:schemeClr val="bg1"/>
                </a:solidFill>
              </a:rPr>
              <a:t>phúc</a:t>
            </a:r>
            <a:r>
              <a:rPr lang="en-US" sz="5200" dirty="0">
                <a:solidFill>
                  <a:schemeClr val="bg1"/>
                </a:solidFill>
              </a:rPr>
              <a:t> </a:t>
            </a:r>
            <a:r>
              <a:rPr lang="en-US" sz="5200" dirty="0" err="1">
                <a:solidFill>
                  <a:schemeClr val="bg1"/>
                </a:solidFill>
              </a:rPr>
              <a:t>miệt</a:t>
            </a:r>
            <a:r>
              <a:rPr lang="en-US" sz="5200" dirty="0">
                <a:solidFill>
                  <a:schemeClr val="bg1"/>
                </a:solidFill>
              </a:rPr>
              <a:t> </a:t>
            </a:r>
            <a:r>
              <a:rPr lang="en-US" sz="5200" dirty="0" err="1" smtClean="0">
                <a:solidFill>
                  <a:schemeClr val="bg1"/>
                </a:solidFill>
              </a:rPr>
              <a:t>mài</a:t>
            </a:r>
            <a:r>
              <a:rPr lang="en-US" sz="5200" dirty="0" smtClean="0">
                <a:solidFill>
                  <a:schemeClr val="bg1"/>
                </a:solidFill>
              </a:rPr>
              <a:t>.  </a:t>
            </a:r>
            <a:endParaRPr lang="en-US" sz="5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dirty="0">
                <a:solidFill>
                  <a:srgbClr val="FFFF00"/>
                </a:solidFill>
                <a:effectLst/>
              </a:rPr>
              <a:t/>
            </a:r>
            <a:br>
              <a:rPr lang="en-US" sz="7200" b="0" dirty="0">
                <a:solidFill>
                  <a:srgbClr val="FFFF00"/>
                </a:solidFill>
                <a:effectLst/>
              </a:rPr>
            </a:br>
            <a:r>
              <a:rPr lang="en-US" sz="7200" b="0" dirty="0" smtClean="0">
                <a:solidFill>
                  <a:srgbClr val="FFFF00"/>
                </a:solidFill>
                <a:effectLst/>
              </a:rPr>
              <a:t>Chung </a:t>
            </a:r>
            <a:r>
              <a:rPr lang="en-US" sz="7200" b="0" dirty="0" err="1" smtClean="0">
                <a:solidFill>
                  <a:srgbClr val="FFFF00"/>
                </a:solidFill>
                <a:effectLst/>
              </a:rPr>
              <a:t>Lời</a:t>
            </a:r>
            <a:r>
              <a:rPr lang="en-US" sz="7200" b="0" dirty="0" smtClean="0">
                <a:solidFill>
                  <a:srgbClr val="FFFF00"/>
                </a:solidFill>
                <a:effectLst/>
              </a:rPr>
              <a:t> </a:t>
            </a:r>
            <a:r>
              <a:rPr lang="en-US" sz="7200" b="0" dirty="0" err="1" smtClean="0">
                <a:solidFill>
                  <a:srgbClr val="FFFF00"/>
                </a:solidFill>
                <a:effectLst/>
              </a:rPr>
              <a:t>Tạ</a:t>
            </a:r>
            <a:r>
              <a:rPr lang="en-US" sz="7200" b="0" dirty="0" smtClean="0">
                <a:solidFill>
                  <a:srgbClr val="FFFF00"/>
                </a:solidFill>
                <a:effectLst/>
              </a:rPr>
              <a:t> </a:t>
            </a:r>
            <a:r>
              <a:rPr lang="en-US" sz="7200" b="0" dirty="0" err="1" smtClean="0">
                <a:solidFill>
                  <a:srgbClr val="FFFF00"/>
                </a:solidFill>
                <a:effectLst/>
              </a:rPr>
              <a:t>Ơn</a:t>
            </a:r>
            <a:r>
              <a:rPr lang="en-US" sz="7200" b="0" dirty="0" smtClean="0">
                <a:solidFill>
                  <a:srgbClr val="FFFF00"/>
                </a:solidFill>
                <a:effectLst/>
              </a:rPr>
              <a:t> </a:t>
            </a:r>
            <a:r>
              <a:rPr lang="en-US" sz="7200" b="0" dirty="0">
                <a:solidFill>
                  <a:srgbClr val="FFFF00"/>
                </a:solidFill>
                <a:effectLst/>
              </a:rPr>
              <a:t/>
            </a:r>
            <a:br>
              <a:rPr lang="en-US" sz="7200" b="0" dirty="0">
                <a:solidFill>
                  <a:srgbClr val="FFFF00"/>
                </a:solidFill>
                <a:effectLst/>
              </a:rPr>
            </a:br>
            <a:r>
              <a:rPr lang="en-US" sz="7200" i="1" dirty="0" smtClean="0">
                <a:solidFill>
                  <a:schemeClr val="bg1"/>
                </a:solidFill>
              </a:rPr>
              <a:t>Lm. </a:t>
            </a:r>
            <a:r>
              <a:rPr lang="en-US" sz="7200" i="1" dirty="0" err="1" smtClean="0">
                <a:solidFill>
                  <a:schemeClr val="bg1"/>
                </a:solidFill>
              </a:rPr>
              <a:t>Nguyễn</a:t>
            </a:r>
            <a:r>
              <a:rPr lang="en-US" sz="7200" i="1" dirty="0" smtClean="0">
                <a:solidFill>
                  <a:schemeClr val="bg1"/>
                </a:solidFill>
              </a:rPr>
              <a:t> </a:t>
            </a:r>
            <a:r>
              <a:rPr lang="en-US" sz="7200" i="1" dirty="0" err="1" smtClean="0">
                <a:solidFill>
                  <a:schemeClr val="bg1"/>
                </a:solidFill>
              </a:rPr>
              <a:t>Duy</a:t>
            </a:r>
            <a:r>
              <a:rPr lang="en-US" sz="7200" b="0" i="1" dirty="0">
                <a:solidFill>
                  <a:schemeClr val="bg1"/>
                </a:solidFill>
                <a:effectLst/>
              </a:rPr>
              <a:t/>
            </a:r>
            <a:br>
              <a:rPr lang="en-US" sz="7200" b="0" i="1" dirty="0">
                <a:solidFill>
                  <a:schemeClr val="bg1"/>
                </a:solidFill>
                <a:effectLst/>
              </a:rPr>
            </a:br>
            <a:endParaRPr lang="en-US" sz="7200" b="0" i="1" dirty="0">
              <a:solidFill>
                <a:schemeClr val="bg1"/>
              </a:solidFill>
              <a:effectLst/>
            </a:endParaRPr>
          </a:p>
        </p:txBody>
      </p:sp>
      <p:pic>
        <p:nvPicPr>
          <p:cNvPr id="3" name="Picture 2"/>
          <p:cNvPicPr>
            <a:picLocks noChangeAspect="1"/>
          </p:cNvPicPr>
          <p:nvPr/>
        </p:nvPicPr>
        <p:blipFill>
          <a:blip r:embed="rId2"/>
          <a:stretch>
            <a:fillRect/>
          </a:stretch>
        </p:blipFill>
        <p:spPr>
          <a:xfrm>
            <a:off x="1246489" y="3594464"/>
            <a:ext cx="6651022" cy="1549036"/>
          </a:xfrm>
          <a:prstGeom prst="rect">
            <a:avLst/>
          </a:prstGeom>
        </p:spPr>
      </p:pic>
      <p:sp>
        <p:nvSpPr>
          <p:cNvPr id="4" name="Rectangle 3"/>
          <p:cNvSpPr/>
          <p:nvPr/>
        </p:nvSpPr>
        <p:spPr>
          <a:xfrm>
            <a:off x="1486859" y="3907317"/>
            <a:ext cx="6170280" cy="1077218"/>
          </a:xfrm>
          <a:prstGeom prst="rect">
            <a:avLst/>
          </a:prstGeom>
          <a:noFill/>
        </p:spPr>
        <p:txBody>
          <a:bodyPr wrap="none" lIns="91440" tIns="45720" rIns="91440" bIns="45720">
            <a:spAutoFit/>
          </a:bodyPr>
          <a:lstStyle/>
          <a:p>
            <a:pPr algn="ctr"/>
            <a:r>
              <a:rPr lang="en-US" sz="3200" b="1" dirty="0" smtClean="0">
                <a:ln w="0"/>
                <a:solidFill>
                  <a:srgbClr val="FFFF00"/>
                </a:solidFill>
                <a:effectLst>
                  <a:outerShdw blurRad="38100" dist="19050" dir="2700000" algn="tl" rotWithShape="0">
                    <a:schemeClr val="dk1">
                      <a:alpha val="40000"/>
                    </a:schemeClr>
                  </a:outerShdw>
                </a:effectLst>
              </a:rPr>
              <a:t>Ca </a:t>
            </a:r>
            <a:r>
              <a:rPr lang="en-US" sz="3200" b="1" dirty="0" err="1" smtClean="0">
                <a:ln w="0"/>
                <a:solidFill>
                  <a:srgbClr val="FFFF00"/>
                </a:solidFill>
                <a:effectLst>
                  <a:outerShdw blurRad="38100" dist="19050" dir="2700000" algn="tl" rotWithShape="0">
                    <a:schemeClr val="dk1">
                      <a:alpha val="40000"/>
                    </a:schemeClr>
                  </a:outerShdw>
                </a:effectLst>
              </a:rPr>
              <a:t>Đoàn</a:t>
            </a:r>
            <a:r>
              <a:rPr lang="en-US" sz="3200" b="1" dirty="0" smtClean="0">
                <a:ln w="0"/>
                <a:solidFill>
                  <a:srgbClr val="FFFF00"/>
                </a:solidFill>
                <a:effectLst>
                  <a:outerShdw blurRad="38100" dist="19050" dir="2700000" algn="tl" rotWithShape="0">
                    <a:schemeClr val="dk1">
                      <a:alpha val="40000"/>
                    </a:schemeClr>
                  </a:outerShdw>
                </a:effectLst>
              </a:rPr>
              <a:t> </a:t>
            </a:r>
            <a:r>
              <a:rPr lang="en-US" sz="3200" b="1" dirty="0" err="1" smtClean="0">
                <a:ln w="0"/>
                <a:solidFill>
                  <a:srgbClr val="FFFF00"/>
                </a:solidFill>
                <a:effectLst>
                  <a:outerShdw blurRad="38100" dist="19050" dir="2700000" algn="tl" rotWithShape="0">
                    <a:schemeClr val="dk1">
                      <a:alpha val="40000"/>
                    </a:schemeClr>
                  </a:outerShdw>
                </a:effectLst>
              </a:rPr>
              <a:t>Thánh</a:t>
            </a:r>
            <a:r>
              <a:rPr lang="en-US" sz="3200" b="1" dirty="0" smtClean="0">
                <a:ln w="0"/>
                <a:solidFill>
                  <a:srgbClr val="FFFF00"/>
                </a:solidFill>
                <a:effectLst>
                  <a:outerShdw blurRad="38100" dist="19050" dir="2700000" algn="tl" rotWithShape="0">
                    <a:schemeClr val="dk1">
                      <a:alpha val="40000"/>
                    </a:schemeClr>
                  </a:outerShdw>
                </a:effectLst>
              </a:rPr>
              <a:t> </a:t>
            </a:r>
            <a:r>
              <a:rPr lang="en-US" sz="3200" b="1" dirty="0" err="1" smtClean="0">
                <a:ln w="0"/>
                <a:solidFill>
                  <a:srgbClr val="FFFF00"/>
                </a:solidFill>
                <a:effectLst>
                  <a:outerShdw blurRad="38100" dist="19050" dir="2700000" algn="tl" rotWithShape="0">
                    <a:schemeClr val="dk1">
                      <a:alpha val="40000"/>
                    </a:schemeClr>
                  </a:outerShdw>
                </a:effectLst>
              </a:rPr>
              <a:t>Gioan</a:t>
            </a:r>
            <a:r>
              <a:rPr lang="en-US" sz="3200" b="1" dirty="0" smtClean="0">
                <a:ln w="0"/>
                <a:solidFill>
                  <a:srgbClr val="FFFF00"/>
                </a:solidFill>
                <a:effectLst>
                  <a:outerShdw blurRad="38100" dist="19050" dir="2700000" algn="tl" rotWithShape="0">
                    <a:schemeClr val="dk1">
                      <a:alpha val="40000"/>
                    </a:schemeClr>
                  </a:outerShdw>
                </a:effectLst>
              </a:rPr>
              <a:t> </a:t>
            </a:r>
            <a:r>
              <a:rPr lang="en-US" sz="3200" b="1" dirty="0" err="1" smtClean="0">
                <a:ln w="0"/>
                <a:solidFill>
                  <a:srgbClr val="FFFF00"/>
                </a:solidFill>
                <a:effectLst>
                  <a:outerShdw blurRad="38100" dist="19050" dir="2700000" algn="tl" rotWithShape="0">
                    <a:schemeClr val="dk1">
                      <a:alpha val="40000"/>
                    </a:schemeClr>
                  </a:outerShdw>
                </a:effectLst>
              </a:rPr>
              <a:t>Tẩy</a:t>
            </a:r>
            <a:r>
              <a:rPr lang="en-US" sz="3200" b="1" dirty="0" smtClean="0">
                <a:ln w="0"/>
                <a:solidFill>
                  <a:srgbClr val="FFFF00"/>
                </a:solidFill>
                <a:effectLst>
                  <a:outerShdw blurRad="38100" dist="19050" dir="2700000" algn="tl" rotWithShape="0">
                    <a:schemeClr val="dk1">
                      <a:alpha val="40000"/>
                    </a:schemeClr>
                  </a:outerShdw>
                </a:effectLst>
              </a:rPr>
              <a:t> </a:t>
            </a:r>
            <a:r>
              <a:rPr lang="en-US" sz="3200" b="1" dirty="0" err="1" smtClean="0">
                <a:ln w="0"/>
                <a:solidFill>
                  <a:srgbClr val="FFFF00"/>
                </a:solidFill>
                <a:effectLst>
                  <a:outerShdw blurRad="38100" dist="19050" dir="2700000" algn="tl" rotWithShape="0">
                    <a:schemeClr val="dk1">
                      <a:alpha val="40000"/>
                    </a:schemeClr>
                  </a:outerShdw>
                </a:effectLst>
              </a:rPr>
              <a:t>Giả</a:t>
            </a:r>
            <a:r>
              <a:rPr lang="en-US" sz="3200" b="1" dirty="0" smtClean="0">
                <a:ln w="0"/>
                <a:solidFill>
                  <a:srgbClr val="FFFF00"/>
                </a:solidFill>
                <a:effectLst>
                  <a:outerShdw blurRad="38100" dist="19050" dir="2700000" algn="tl" rotWithShape="0">
                    <a:schemeClr val="dk1">
                      <a:alpha val="40000"/>
                    </a:schemeClr>
                  </a:outerShdw>
                </a:effectLst>
              </a:rPr>
              <a:t> </a:t>
            </a:r>
          </a:p>
          <a:p>
            <a:pPr algn="ctr"/>
            <a:r>
              <a:rPr lang="en-US" sz="3200" b="1" cap="none" spc="0" dirty="0" err="1" smtClean="0">
                <a:ln w="0"/>
                <a:solidFill>
                  <a:srgbClr val="FFFF00"/>
                </a:solidFill>
                <a:effectLst>
                  <a:outerShdw blurRad="38100" dist="19050" dir="2700000" algn="tl" rotWithShape="0">
                    <a:schemeClr val="dk1">
                      <a:alpha val="40000"/>
                    </a:schemeClr>
                  </a:outerShdw>
                </a:effectLst>
              </a:rPr>
              <a:t>Giáo</a:t>
            </a:r>
            <a:r>
              <a:rPr lang="en-US" sz="3200" b="1" cap="none" spc="0" dirty="0" smtClean="0">
                <a:ln w="0"/>
                <a:solidFill>
                  <a:srgbClr val="FFFF00"/>
                </a:solidFill>
                <a:effectLst>
                  <a:outerShdw blurRad="38100" dist="19050" dir="2700000" algn="tl" rotWithShape="0">
                    <a:schemeClr val="dk1">
                      <a:alpha val="40000"/>
                    </a:schemeClr>
                  </a:outerShdw>
                </a:effectLst>
              </a:rPr>
              <a:t> </a:t>
            </a:r>
            <a:r>
              <a:rPr lang="en-US" sz="3200" b="1" cap="none" spc="0" dirty="0" err="1" smtClean="0">
                <a:ln w="0"/>
                <a:solidFill>
                  <a:srgbClr val="FFFF00"/>
                </a:solidFill>
                <a:effectLst>
                  <a:outerShdw blurRad="38100" dist="19050" dir="2700000" algn="tl" rotWithShape="0">
                    <a:schemeClr val="dk1">
                      <a:alpha val="40000"/>
                    </a:schemeClr>
                  </a:outerShdw>
                </a:effectLst>
              </a:rPr>
              <a:t>Xứ</a:t>
            </a:r>
            <a:r>
              <a:rPr lang="en-US" sz="3200" b="1" cap="none" spc="0" dirty="0" smtClean="0">
                <a:ln w="0"/>
                <a:solidFill>
                  <a:srgbClr val="FFFF00"/>
                </a:solidFill>
                <a:effectLst>
                  <a:outerShdw blurRad="38100" dist="19050" dir="2700000" algn="tl" rotWithShape="0">
                    <a:schemeClr val="dk1">
                      <a:alpha val="40000"/>
                    </a:schemeClr>
                  </a:outerShdw>
                </a:effectLst>
              </a:rPr>
              <a:t> </a:t>
            </a:r>
            <a:r>
              <a:rPr lang="en-US" sz="3200" b="1" cap="none" spc="0" dirty="0" err="1" smtClean="0">
                <a:ln w="0"/>
                <a:solidFill>
                  <a:srgbClr val="FFFF00"/>
                </a:solidFill>
                <a:effectLst>
                  <a:outerShdw blurRad="38100" dist="19050" dir="2700000" algn="tl" rotWithShape="0">
                    <a:schemeClr val="dk1">
                      <a:alpha val="40000"/>
                    </a:schemeClr>
                  </a:outerShdw>
                </a:effectLst>
              </a:rPr>
              <a:t>Thiên</a:t>
            </a:r>
            <a:r>
              <a:rPr lang="en-US" sz="3200" b="1" cap="none" spc="0" dirty="0" smtClean="0">
                <a:ln w="0"/>
                <a:solidFill>
                  <a:srgbClr val="FFFF00"/>
                </a:solidFill>
                <a:effectLst>
                  <a:outerShdw blurRad="38100" dist="19050" dir="2700000" algn="tl" rotWithShape="0">
                    <a:schemeClr val="dk1">
                      <a:alpha val="40000"/>
                    </a:schemeClr>
                  </a:outerShdw>
                </a:effectLst>
              </a:rPr>
              <a:t> </a:t>
            </a:r>
            <a:r>
              <a:rPr lang="en-US" sz="3200" b="1" cap="none" spc="0" dirty="0" err="1" smtClean="0">
                <a:ln w="0"/>
                <a:solidFill>
                  <a:srgbClr val="FFFF00"/>
                </a:solidFill>
                <a:effectLst>
                  <a:outerShdw blurRad="38100" dist="19050" dir="2700000" algn="tl" rotWithShape="0">
                    <a:schemeClr val="dk1">
                      <a:alpha val="40000"/>
                    </a:schemeClr>
                  </a:outerShdw>
                </a:effectLst>
              </a:rPr>
              <a:t>ân</a:t>
            </a:r>
            <a:endParaRPr lang="en-US" sz="3200" b="1"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en-US" sz="6000" b="0" dirty="0" err="1" smtClean="0">
                <a:solidFill>
                  <a:schemeClr val="bg1"/>
                </a:solidFill>
                <a:effectLst/>
              </a:rPr>
              <a:t>Vì</a:t>
            </a:r>
            <a:r>
              <a:rPr lang="en-US" sz="6000" b="0" dirty="0" smtClean="0">
                <a:solidFill>
                  <a:schemeClr val="bg1"/>
                </a:solidFill>
                <a:effectLst/>
              </a:rPr>
              <a:t> </a:t>
            </a:r>
            <a:r>
              <a:rPr lang="en-US" sz="6000" b="0" dirty="0" err="1" smtClean="0">
                <a:solidFill>
                  <a:schemeClr val="bg1"/>
                </a:solidFill>
                <a:effectLst/>
              </a:rPr>
              <a:t>ngày</a:t>
            </a:r>
            <a:r>
              <a:rPr lang="en-US" sz="6000" b="0" dirty="0" smtClean="0">
                <a:solidFill>
                  <a:schemeClr val="bg1"/>
                </a:solidFill>
                <a:effectLst/>
              </a:rPr>
              <a:t> </a:t>
            </a:r>
            <a:r>
              <a:rPr lang="en-US" sz="6000" b="0" dirty="0" err="1" smtClean="0">
                <a:solidFill>
                  <a:schemeClr val="bg1"/>
                </a:solidFill>
                <a:effectLst/>
              </a:rPr>
              <a:t>mai</a:t>
            </a:r>
            <a:r>
              <a:rPr lang="en-US" sz="6000" b="0" dirty="0" smtClean="0">
                <a:solidFill>
                  <a:schemeClr val="bg1"/>
                </a:solidFill>
                <a:effectLst/>
              </a:rPr>
              <a:t> con lo </a:t>
            </a:r>
            <a:r>
              <a:rPr lang="en-US" sz="6000" b="0" dirty="0" err="1" smtClean="0">
                <a:solidFill>
                  <a:schemeClr val="bg1"/>
                </a:solidFill>
                <a:effectLst/>
              </a:rPr>
              <a:t>hôm</a:t>
            </a:r>
            <a:r>
              <a:rPr lang="en-US" sz="6000" b="0" dirty="0" smtClean="0">
                <a:solidFill>
                  <a:schemeClr val="bg1"/>
                </a:solidFill>
                <a:effectLst/>
              </a:rPr>
              <a:t> nay, </a:t>
            </a:r>
            <a:r>
              <a:rPr lang="en-US" sz="6000" b="0" dirty="0" err="1" smtClean="0">
                <a:solidFill>
                  <a:schemeClr val="bg1"/>
                </a:solidFill>
                <a:effectLst/>
              </a:rPr>
              <a:t>vì</a:t>
            </a:r>
            <a:r>
              <a:rPr lang="en-US" sz="6000" b="0" dirty="0" smtClean="0">
                <a:solidFill>
                  <a:schemeClr val="bg1"/>
                </a:solidFill>
                <a:effectLst/>
              </a:rPr>
              <a:t> </a:t>
            </a:r>
            <a:r>
              <a:rPr lang="en-US" sz="6000" b="0" dirty="0" err="1" smtClean="0">
                <a:solidFill>
                  <a:schemeClr val="bg1"/>
                </a:solidFill>
                <a:effectLst/>
              </a:rPr>
              <a:t>tương</a:t>
            </a:r>
            <a:r>
              <a:rPr lang="en-US" sz="6000" b="0" dirty="0" smtClean="0">
                <a:solidFill>
                  <a:schemeClr val="bg1"/>
                </a:solidFill>
                <a:effectLst/>
              </a:rPr>
              <a:t> </a:t>
            </a:r>
            <a:r>
              <a:rPr lang="en-US" sz="6000" b="0" dirty="0" err="1" smtClean="0">
                <a:solidFill>
                  <a:schemeClr val="bg1"/>
                </a:solidFill>
                <a:effectLst/>
              </a:rPr>
              <a:t>lai</a:t>
            </a:r>
            <a:r>
              <a:rPr lang="en-US" sz="6000" b="0" dirty="0" smtClean="0">
                <a:solidFill>
                  <a:schemeClr val="bg1"/>
                </a:solidFill>
                <a:effectLst/>
              </a:rPr>
              <a:t> con lo </a:t>
            </a:r>
            <a:r>
              <a:rPr lang="en-US" sz="6000" b="0" dirty="0" err="1" smtClean="0">
                <a:solidFill>
                  <a:schemeClr val="bg1"/>
                </a:solidFill>
                <a:effectLst/>
              </a:rPr>
              <a:t>hiện</a:t>
            </a:r>
            <a:r>
              <a:rPr lang="en-US" sz="6000" b="0" dirty="0" smtClean="0">
                <a:solidFill>
                  <a:schemeClr val="bg1"/>
                </a:solidFill>
                <a:effectLst/>
              </a:rPr>
              <a:t> </a:t>
            </a:r>
            <a:r>
              <a:rPr lang="en-US" sz="6000" b="0" dirty="0" err="1" smtClean="0">
                <a:solidFill>
                  <a:schemeClr val="bg1"/>
                </a:solidFill>
                <a:effectLst/>
              </a:rPr>
              <a:t>tại</a:t>
            </a:r>
            <a:r>
              <a:rPr lang="en-US" sz="6000" b="0" dirty="0" smtClean="0">
                <a:solidFill>
                  <a:schemeClr val="bg1"/>
                </a:solidFill>
                <a:effectLst/>
              </a:rPr>
              <a:t> </a:t>
            </a:r>
            <a:r>
              <a:rPr lang="en-US" sz="6000" b="0" dirty="0" err="1" smtClean="0">
                <a:solidFill>
                  <a:schemeClr val="bg1"/>
                </a:solidFill>
                <a:effectLst/>
              </a:rPr>
              <a:t>bởi</a:t>
            </a:r>
            <a:r>
              <a:rPr lang="en-US" sz="6000" b="0" dirty="0" smtClean="0">
                <a:solidFill>
                  <a:schemeClr val="bg1"/>
                </a:solidFill>
                <a:effectLst/>
              </a:rPr>
              <a:t> </a:t>
            </a:r>
            <a:r>
              <a:rPr lang="en-US" sz="6000" b="0" dirty="0" err="1" smtClean="0">
                <a:solidFill>
                  <a:schemeClr val="bg1"/>
                </a:solidFill>
                <a:effectLst/>
              </a:rPr>
              <a:t>trời</a:t>
            </a:r>
            <a:r>
              <a:rPr lang="en-US" sz="6000" b="0" dirty="0" smtClean="0">
                <a:solidFill>
                  <a:schemeClr val="bg1"/>
                </a:solidFill>
                <a:effectLst/>
              </a:rPr>
              <a:t> </a:t>
            </a:r>
            <a:r>
              <a:rPr lang="en-US" sz="6000" b="0" dirty="0" err="1" smtClean="0">
                <a:solidFill>
                  <a:schemeClr val="bg1"/>
                </a:solidFill>
                <a:effectLst/>
              </a:rPr>
              <a:t>đất</a:t>
            </a:r>
            <a:r>
              <a:rPr lang="en-US" sz="6000" b="0" dirty="0" smtClean="0">
                <a:solidFill>
                  <a:schemeClr val="bg1"/>
                </a:solidFill>
                <a:effectLst/>
              </a:rPr>
              <a:t> </a:t>
            </a:r>
            <a:r>
              <a:rPr lang="en-US" sz="6000" b="0" dirty="0" err="1" smtClean="0">
                <a:solidFill>
                  <a:schemeClr val="bg1"/>
                </a:solidFill>
                <a:effectLst/>
              </a:rPr>
              <a:t>mãi</a:t>
            </a:r>
            <a:r>
              <a:rPr lang="en-US" sz="6000" b="0" dirty="0" smtClean="0">
                <a:solidFill>
                  <a:schemeClr val="bg1"/>
                </a:solidFill>
                <a:effectLst/>
              </a:rPr>
              <a:t> </a:t>
            </a:r>
            <a:r>
              <a:rPr lang="en-US" sz="6000" b="0" dirty="0" err="1" smtClean="0">
                <a:solidFill>
                  <a:schemeClr val="bg1"/>
                </a:solidFill>
                <a:effectLst/>
              </a:rPr>
              <a:t>luôn</a:t>
            </a:r>
            <a:r>
              <a:rPr lang="en-US" sz="6000" b="0" dirty="0" smtClean="0">
                <a:solidFill>
                  <a:schemeClr val="bg1"/>
                </a:solidFill>
                <a:effectLst/>
              </a:rPr>
              <a:t> </a:t>
            </a:r>
            <a:r>
              <a:rPr lang="en-US" sz="6000" b="0" dirty="0" err="1" smtClean="0">
                <a:solidFill>
                  <a:schemeClr val="bg1"/>
                </a:solidFill>
                <a:effectLst/>
              </a:rPr>
              <a:t>vần</a:t>
            </a:r>
            <a:r>
              <a:rPr lang="en-US" sz="6000" b="0" dirty="0" smtClean="0">
                <a:solidFill>
                  <a:schemeClr val="bg1"/>
                </a:solidFill>
                <a:effectLst/>
              </a:rPr>
              <a:t> </a:t>
            </a:r>
            <a:r>
              <a:rPr lang="en-US" sz="6000" b="0" dirty="0" err="1" smtClean="0">
                <a:solidFill>
                  <a:schemeClr val="bg1"/>
                </a:solidFill>
                <a:effectLst/>
              </a:rPr>
              <a:t>xoay</a:t>
            </a:r>
            <a:r>
              <a:rPr lang="en-US" sz="6000" b="0" dirty="0" smtClean="0">
                <a:solidFill>
                  <a:schemeClr val="bg1"/>
                </a:solidFill>
                <a:effectLst/>
              </a:rPr>
              <a:t> </a:t>
            </a:r>
            <a:r>
              <a:rPr lang="en-US" sz="6000" b="0" dirty="0" err="1" smtClean="0">
                <a:solidFill>
                  <a:schemeClr val="bg1"/>
                </a:solidFill>
                <a:effectLst/>
              </a:rPr>
              <a:t>và</a:t>
            </a:r>
            <a:r>
              <a:rPr lang="en-US" sz="6000" b="0" dirty="0" smtClean="0">
                <a:solidFill>
                  <a:schemeClr val="bg1"/>
                </a:solidFill>
                <a:effectLst/>
              </a:rPr>
              <a:t> </a:t>
            </a:r>
            <a:r>
              <a:rPr lang="en-US" sz="6000" b="0" dirty="0" err="1" smtClean="0">
                <a:solidFill>
                  <a:schemeClr val="bg1"/>
                </a:solidFill>
                <a:effectLst/>
              </a:rPr>
              <a:t>cuộc</a:t>
            </a:r>
            <a:r>
              <a:rPr lang="en-US" sz="6000" b="0" dirty="0" smtClean="0">
                <a:solidFill>
                  <a:schemeClr val="bg1"/>
                </a:solidFill>
                <a:effectLst/>
              </a:rPr>
              <a:t> </a:t>
            </a:r>
            <a:r>
              <a:rPr lang="en-US" sz="6000" b="0" dirty="0" err="1" smtClean="0">
                <a:solidFill>
                  <a:schemeClr val="bg1"/>
                </a:solidFill>
                <a:effectLst/>
              </a:rPr>
              <a:t>sống</a:t>
            </a:r>
            <a:r>
              <a:rPr lang="en-US" sz="6000" b="0" dirty="0" smtClean="0">
                <a:solidFill>
                  <a:schemeClr val="bg1"/>
                </a:solidFill>
                <a:effectLst/>
              </a:rPr>
              <a:t> bon </a:t>
            </a:r>
            <a:r>
              <a:rPr lang="en-US" sz="6000" b="0" dirty="0" err="1" smtClean="0">
                <a:solidFill>
                  <a:schemeClr val="bg1"/>
                </a:solidFill>
                <a:effectLst/>
              </a:rPr>
              <a:t>chen</a:t>
            </a:r>
            <a:r>
              <a:rPr lang="en-US" sz="6000" b="0" dirty="0" smtClean="0">
                <a:solidFill>
                  <a:schemeClr val="bg1"/>
                </a:solidFill>
                <a:effectLst/>
              </a:rPr>
              <a:t> </a:t>
            </a:r>
            <a:r>
              <a:rPr lang="en-US" sz="6000" b="0" dirty="0" err="1" smtClean="0">
                <a:solidFill>
                  <a:schemeClr val="bg1"/>
                </a:solidFill>
                <a:effectLst/>
              </a:rPr>
              <a:t>từng</a:t>
            </a:r>
            <a:r>
              <a:rPr lang="en-US" sz="6000" b="0" dirty="0" smtClean="0">
                <a:solidFill>
                  <a:schemeClr val="bg1"/>
                </a:solidFill>
                <a:effectLst/>
              </a:rPr>
              <a:t> </a:t>
            </a:r>
            <a:r>
              <a:rPr lang="en-US" sz="6000" b="0" dirty="0" err="1" smtClean="0">
                <a:solidFill>
                  <a:schemeClr val="bg1"/>
                </a:solidFill>
                <a:effectLst/>
              </a:rPr>
              <a:t>ngày</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Đây </a:t>
            </a:r>
            <a:r>
              <a:rPr lang="en-US" sz="5400" dirty="0" err="1" smtClean="0">
                <a:solidFill>
                  <a:schemeClr val="bg1"/>
                </a:solidFill>
              </a:rPr>
              <a:t>đôi</a:t>
            </a:r>
            <a:r>
              <a:rPr lang="en-US" sz="5400" dirty="0" smtClean="0">
                <a:solidFill>
                  <a:schemeClr val="bg1"/>
                </a:solidFill>
              </a:rPr>
              <a:t> </a:t>
            </a:r>
            <a:r>
              <a:rPr lang="en-US" sz="5400" dirty="0" err="1" smtClean="0">
                <a:solidFill>
                  <a:schemeClr val="bg1"/>
                </a:solidFill>
              </a:rPr>
              <a:t>mắt</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nỗi</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chơi</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đớn</a:t>
            </a:r>
            <a:r>
              <a:rPr lang="en-US" sz="5400" dirty="0" smtClean="0">
                <a:solidFill>
                  <a:schemeClr val="bg1"/>
                </a:solidFill>
              </a:rPr>
              <a:t> se </a:t>
            </a:r>
            <a:r>
              <a:rPr lang="en-US" sz="5400" dirty="0" err="1" smtClean="0">
                <a:solidFill>
                  <a:schemeClr val="bg1"/>
                </a:solidFill>
              </a:rPr>
              <a:t>bờ</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những</a:t>
            </a:r>
            <a:r>
              <a:rPr lang="en-US" sz="5400" dirty="0" smtClean="0">
                <a:solidFill>
                  <a:schemeClr val="bg1"/>
                </a:solidFill>
              </a:rPr>
              <a:t> </a:t>
            </a:r>
            <a:r>
              <a:rPr lang="en-US" sz="5400" dirty="0" err="1" smtClean="0">
                <a:solidFill>
                  <a:schemeClr val="bg1"/>
                </a:solidFill>
              </a:rPr>
              <a:t>lần</a:t>
            </a:r>
            <a:r>
              <a:rPr lang="en-US" sz="5400" dirty="0" smtClean="0">
                <a:solidFill>
                  <a:schemeClr val="bg1"/>
                </a:solidFill>
              </a:rPr>
              <a:t> </a:t>
            </a:r>
            <a:r>
              <a:rPr lang="en-US" sz="5400" dirty="0" err="1" smtClean="0">
                <a:solidFill>
                  <a:schemeClr val="bg1"/>
                </a:solidFill>
              </a:rPr>
              <a:t>gục</a:t>
            </a:r>
            <a:r>
              <a:rPr lang="en-US" sz="5400" dirty="0" smtClean="0">
                <a:solidFill>
                  <a:schemeClr val="bg1"/>
                </a:solidFill>
              </a:rPr>
              <a:t> </a:t>
            </a:r>
            <a:r>
              <a:rPr lang="en-US" sz="5400" dirty="0" err="1" smtClean="0">
                <a:solidFill>
                  <a:schemeClr val="bg1"/>
                </a:solidFill>
              </a:rPr>
              <a:t>ngã</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mơ</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trôi</a:t>
            </a:r>
            <a:r>
              <a:rPr lang="en-US" sz="5400" dirty="0" smtClean="0">
                <a:solidFill>
                  <a:schemeClr val="bg1"/>
                </a:solidFill>
              </a:rPr>
              <a:t> qua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sầu</a:t>
            </a:r>
            <a:r>
              <a:rPr lang="en-US" sz="5400" dirty="0" smtClean="0">
                <a:solidFill>
                  <a:schemeClr val="bg1"/>
                </a:solidFill>
              </a:rPr>
              <a:t> </a:t>
            </a:r>
            <a:r>
              <a:rPr lang="en-US" sz="5400" dirty="0" err="1" smtClean="0">
                <a:solidFill>
                  <a:schemeClr val="bg1"/>
                </a:solidFill>
              </a:rPr>
              <a:t>héo</a:t>
            </a:r>
            <a:r>
              <a:rPr lang="en-US" sz="5400" dirty="0" smtClean="0">
                <a:solidFill>
                  <a:schemeClr val="bg1"/>
                </a:solidFill>
              </a:rPr>
              <a:t> </a:t>
            </a:r>
            <a:r>
              <a:rPr lang="en-US" sz="5400" dirty="0" err="1" smtClean="0">
                <a:solidFill>
                  <a:schemeClr val="bg1"/>
                </a:solidFill>
              </a:rPr>
              <a:t>nụ</a:t>
            </a:r>
            <a:r>
              <a:rPr lang="en-US" sz="5400" dirty="0" smtClean="0">
                <a:solidFill>
                  <a:schemeClr val="bg1"/>
                </a:solidFill>
              </a:rPr>
              <a:t> </a:t>
            </a:r>
            <a:r>
              <a:rPr lang="en-US" sz="5400" dirty="0" err="1" smtClean="0">
                <a:solidFill>
                  <a:schemeClr val="bg1"/>
                </a:solidFill>
              </a:rPr>
              <a:t>cười</a:t>
            </a:r>
            <a:r>
              <a:rPr lang="en-US" sz="5400" dirty="0" smtClean="0">
                <a:solidFill>
                  <a:schemeClr val="bg1"/>
                </a:solidFill>
              </a:rPr>
              <a:t> </a:t>
            </a:r>
            <a:r>
              <a:rPr lang="vi-VN"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en-US" sz="6000" b="0" dirty="0" err="1" smtClean="0">
                <a:solidFill>
                  <a:schemeClr val="bg1"/>
                </a:solidFill>
                <a:effectLst/>
              </a:rPr>
              <a:t>Vì</a:t>
            </a:r>
            <a:r>
              <a:rPr lang="en-US" sz="6000" b="0" dirty="0" smtClean="0">
                <a:solidFill>
                  <a:schemeClr val="bg1"/>
                </a:solidFill>
                <a:effectLst/>
              </a:rPr>
              <a:t> </a:t>
            </a:r>
            <a:r>
              <a:rPr lang="en-US" sz="6000" b="0" dirty="0" err="1" smtClean="0">
                <a:solidFill>
                  <a:schemeClr val="bg1"/>
                </a:solidFill>
                <a:effectLst/>
              </a:rPr>
              <a:t>lạy</a:t>
            </a:r>
            <a:r>
              <a:rPr lang="en-US" sz="6000" b="0" dirty="0" smtClean="0">
                <a:solidFill>
                  <a:schemeClr val="bg1"/>
                </a:solidFill>
                <a:effectLst/>
              </a:rPr>
              <a:t> </a:t>
            </a:r>
            <a:r>
              <a:rPr lang="vi-VN" sz="6000" dirty="0" smtClean="0">
                <a:solidFill>
                  <a:schemeClr val="bg1"/>
                </a:solidFill>
              </a:rPr>
              <a:t>Chúa</a:t>
            </a:r>
            <a:r>
              <a:rPr lang="en-US" sz="6000" dirty="0" smtClean="0">
                <a:solidFill>
                  <a:schemeClr val="bg1"/>
                </a:solidFill>
              </a:rPr>
              <a:t> , con </a:t>
            </a:r>
            <a:r>
              <a:rPr lang="en-US" sz="6000" dirty="0" err="1" smtClean="0">
                <a:solidFill>
                  <a:schemeClr val="bg1"/>
                </a:solidFill>
              </a:rPr>
              <a:t>luôn</a:t>
            </a:r>
            <a:r>
              <a:rPr lang="en-US" sz="6000" dirty="0" smtClean="0">
                <a:solidFill>
                  <a:schemeClr val="bg1"/>
                </a:solidFill>
              </a:rPr>
              <a:t> tin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băn</a:t>
            </a:r>
            <a:r>
              <a:rPr lang="en-US" sz="6000" dirty="0" smtClean="0">
                <a:solidFill>
                  <a:schemeClr val="bg1"/>
                </a:solidFill>
              </a:rPr>
              <a:t> </a:t>
            </a:r>
            <a:r>
              <a:rPr lang="en-US" sz="6000" dirty="0" err="1" smtClean="0">
                <a:solidFill>
                  <a:schemeClr val="bg1"/>
                </a:solidFill>
              </a:rPr>
              <a:t>khoăn</a:t>
            </a:r>
            <a:r>
              <a:rPr lang="en-US" sz="6000" dirty="0" smtClean="0">
                <a:solidFill>
                  <a:schemeClr val="bg1"/>
                </a:solidFill>
              </a:rPr>
              <a:t> lo </a:t>
            </a:r>
            <a:r>
              <a:rPr lang="en-US" sz="6000" dirty="0" err="1" smtClean="0">
                <a:solidFill>
                  <a:schemeClr val="bg1"/>
                </a:solidFill>
              </a:rPr>
              <a:t>âu</a:t>
            </a:r>
            <a:r>
              <a:rPr lang="en-US" sz="6000" dirty="0" smtClean="0">
                <a:solidFill>
                  <a:schemeClr val="bg1"/>
                </a:solidFill>
              </a:rPr>
              <a:t> </a:t>
            </a:r>
            <a:r>
              <a:rPr lang="en-US" sz="6000" dirty="0" err="1" smtClean="0">
                <a:solidFill>
                  <a:schemeClr val="bg1"/>
                </a:solidFill>
              </a:rPr>
              <a:t>mọi</a:t>
            </a:r>
            <a:r>
              <a:rPr lang="en-US" sz="6000" dirty="0" smtClean="0">
                <a:solidFill>
                  <a:schemeClr val="bg1"/>
                </a:solidFill>
              </a:rPr>
              <a:t> </a:t>
            </a:r>
            <a:r>
              <a:rPr lang="en-US" sz="6000" dirty="0" err="1" smtClean="0">
                <a:solidFill>
                  <a:schemeClr val="bg1"/>
                </a:solidFill>
              </a:rPr>
              <a:t>điều</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khóc</a:t>
            </a:r>
            <a:r>
              <a:rPr lang="en-US" sz="6000" dirty="0" smtClean="0">
                <a:solidFill>
                  <a:schemeClr val="bg1"/>
                </a:solidFill>
              </a:rPr>
              <a:t> than </a:t>
            </a:r>
            <a:r>
              <a:rPr lang="en-US" sz="6000" dirty="0" err="1" smtClean="0">
                <a:solidFill>
                  <a:schemeClr val="bg1"/>
                </a:solidFill>
              </a:rPr>
              <a:t>đìu</a:t>
            </a:r>
            <a:r>
              <a:rPr lang="en-US" sz="6000" dirty="0" smtClean="0">
                <a:solidFill>
                  <a:schemeClr val="bg1"/>
                </a:solidFill>
              </a:rPr>
              <a:t> </a:t>
            </a:r>
            <a:r>
              <a:rPr lang="en-US" sz="6000" dirty="0" err="1" smtClean="0">
                <a:solidFill>
                  <a:schemeClr val="bg1"/>
                </a:solidFill>
              </a:rPr>
              <a:t>hiu</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đau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chemeClr val="bg1"/>
                </a:solidFill>
                <a:effectLst/>
                <a:latin typeface="+mj-lt"/>
              </a:rPr>
              <a:t>Ca </a:t>
            </a:r>
            <a:r>
              <a:rPr lang="en-US" sz="6000" b="1" dirty="0" err="1">
                <a:solidFill>
                  <a:schemeClr val="bg1"/>
                </a:solidFill>
                <a:effectLst/>
                <a:latin typeface="+mj-lt"/>
              </a:rPr>
              <a:t>Nguyện</a:t>
            </a:r>
            <a:r>
              <a:rPr lang="en-US" sz="6000" b="1" dirty="0">
                <a:solidFill>
                  <a:schemeClr val="bg1"/>
                </a:solidFill>
                <a:effectLst/>
                <a:latin typeface="+mj-lt"/>
              </a:rPr>
              <a:t> </a:t>
            </a:r>
            <a:r>
              <a:rPr lang="en-US" sz="6000" b="1" dirty="0" err="1">
                <a:solidFill>
                  <a:schemeClr val="bg1"/>
                </a:solidFill>
                <a:effectLst/>
                <a:latin typeface="+mj-lt"/>
              </a:rPr>
              <a:t>Hiệp</a:t>
            </a:r>
            <a:r>
              <a:rPr lang="en-US" sz="6000" b="1" dirty="0">
                <a:solidFill>
                  <a:schemeClr val="bg1"/>
                </a:solidFill>
                <a:effectLst/>
                <a:latin typeface="+mj-lt"/>
              </a:rPr>
              <a:t> </a:t>
            </a:r>
            <a:r>
              <a:rPr lang="en-US" sz="6000" b="1" dirty="0" err="1" smtClean="0">
                <a:solidFill>
                  <a:schemeClr val="bg1"/>
                </a:solidFill>
                <a:effectLst/>
                <a:latin typeface="+mj-lt"/>
              </a:rPr>
              <a:t>Lễ</a:t>
            </a:r>
            <a:r>
              <a:rPr lang="en-US" sz="6000" b="1" dirty="0" smtClean="0">
                <a:solidFill>
                  <a:srgbClr val="FFFF00"/>
                </a:solidFill>
                <a:effectLst/>
                <a:latin typeface="+mj-lt"/>
              </a:rPr>
              <a:t/>
            </a:r>
            <a:br>
              <a:rPr lang="en-US" sz="6000" b="1" dirty="0" smtClean="0">
                <a:solidFill>
                  <a:srgbClr val="FFFF00"/>
                </a:solidFill>
                <a:effectLst/>
                <a:latin typeface="+mj-lt"/>
              </a:rPr>
            </a:br>
            <a:r>
              <a:rPr lang="en-US" sz="7200" b="1" dirty="0" smtClean="0">
                <a:solidFill>
                  <a:srgbClr val="FFFF00"/>
                </a:solidFill>
              </a:rPr>
              <a:t>NGÀI MỞ MẮT TÔI</a:t>
            </a:r>
            <a:r>
              <a:rPr lang="en-US" sz="6600" b="1" dirty="0" smtClean="0">
                <a:solidFill>
                  <a:srgbClr val="FFFF00"/>
                </a:solidFill>
              </a:rPr>
              <a:t/>
            </a:r>
            <a:br>
              <a:rPr lang="en-US" sz="6600" b="1" dirty="0" smtClean="0">
                <a:solidFill>
                  <a:srgbClr val="FFFF00"/>
                </a:solidFill>
              </a:rPr>
            </a:br>
            <a:r>
              <a:rPr lang="en-US" sz="4800" b="0" i="1" dirty="0" smtClean="0">
                <a:solidFill>
                  <a:schemeClr val="bg1"/>
                </a:solidFill>
                <a:effectLst/>
                <a:latin typeface="+mj-lt"/>
              </a:rPr>
              <a:t>Lm. </a:t>
            </a:r>
            <a:r>
              <a:rPr lang="en-US" sz="4800" b="0" i="1" dirty="0" err="1" smtClean="0">
                <a:solidFill>
                  <a:schemeClr val="bg1"/>
                </a:solidFill>
                <a:effectLst/>
                <a:latin typeface="+mj-lt"/>
              </a:rPr>
              <a:t>Nguyễn</a:t>
            </a:r>
            <a:r>
              <a:rPr lang="en-US" sz="4800" b="0" i="1" dirty="0" smtClean="0">
                <a:solidFill>
                  <a:schemeClr val="bg1"/>
                </a:solidFill>
                <a:effectLst/>
                <a:latin typeface="+mj-lt"/>
              </a:rPr>
              <a:t> </a:t>
            </a:r>
            <a:r>
              <a:rPr lang="en-US" sz="4800" b="0" i="1" dirty="0" err="1" smtClean="0">
                <a:solidFill>
                  <a:schemeClr val="bg1"/>
                </a:solidFill>
                <a:effectLst/>
                <a:latin typeface="+mj-lt"/>
              </a:rPr>
              <a:t>Hùng</a:t>
            </a:r>
            <a:r>
              <a:rPr lang="en-US" sz="4800" b="0" i="1" dirty="0" smtClean="0">
                <a:solidFill>
                  <a:schemeClr val="bg1"/>
                </a:solidFill>
                <a:effectLst/>
                <a:latin typeface="+mj-lt"/>
              </a:rPr>
              <a:t> </a:t>
            </a:r>
            <a:r>
              <a:rPr lang="en-US" sz="4800" b="0" i="1" dirty="0" err="1" smtClean="0">
                <a:solidFill>
                  <a:schemeClr val="bg1"/>
                </a:solidFill>
                <a:effectLst/>
                <a:latin typeface="+mj-lt"/>
              </a:rPr>
              <a:t>Cường</a:t>
            </a:r>
            <a:r>
              <a:rPr lang="vi-VN" sz="4800" b="0" i="1" dirty="0" smtClean="0">
                <a:solidFill>
                  <a:schemeClr val="bg1"/>
                </a:solidFill>
                <a:effectLst/>
                <a:latin typeface="+mj-lt"/>
              </a:rPr>
              <a:t>.</a:t>
            </a:r>
            <a:r>
              <a:rPr lang="en-US" sz="4800" b="0" i="1" dirty="0" smtClean="0">
                <a:solidFill>
                  <a:schemeClr val="bg1"/>
                </a:solidFill>
                <a:effectLst/>
                <a:latin typeface="+mj-lt"/>
              </a:rPr>
              <a:t/>
            </a:r>
            <a:br>
              <a:rPr lang="en-US" sz="4800" b="0" i="1" dirty="0" smtClean="0">
                <a:solidFill>
                  <a:schemeClr val="bg1"/>
                </a:solidFill>
                <a:effectLst/>
                <a:latin typeface="+mj-lt"/>
              </a:rPr>
            </a:br>
            <a:endParaRPr lang="en-US" sz="4800" b="0" i="1" dirty="0">
              <a:solidFill>
                <a:schemeClr val="bg1"/>
              </a:solidFill>
              <a:effectLst/>
              <a:latin typeface="+mj-lt"/>
            </a:endParaRPr>
          </a:p>
        </p:txBody>
      </p:sp>
      <p:pic>
        <p:nvPicPr>
          <p:cNvPr id="3" name="Picture 2"/>
          <p:cNvPicPr>
            <a:picLocks noChangeAspect="1"/>
          </p:cNvPicPr>
          <p:nvPr/>
        </p:nvPicPr>
        <p:blipFill>
          <a:blip r:embed="rId2"/>
          <a:stretch>
            <a:fillRect/>
          </a:stretch>
        </p:blipFill>
        <p:spPr>
          <a:xfrm>
            <a:off x="1828800" y="3714750"/>
            <a:ext cx="5486400" cy="1277793"/>
          </a:xfrm>
          <a:prstGeom prst="rect">
            <a:avLst/>
          </a:prstGeom>
        </p:spPr>
      </p:pic>
      <p:sp>
        <p:nvSpPr>
          <p:cNvPr id="5" name="Rectangle 4"/>
          <p:cNvSpPr/>
          <p:nvPr/>
        </p:nvSpPr>
        <p:spPr>
          <a:xfrm>
            <a:off x="2276340" y="3938147"/>
            <a:ext cx="4591320" cy="830997"/>
          </a:xfrm>
          <a:prstGeom prst="rect">
            <a:avLst/>
          </a:prstGeom>
          <a:noFill/>
        </p:spPr>
        <p:txBody>
          <a:bodyPr wrap="none" lIns="91440" tIns="45720" rIns="91440" bIns="45720">
            <a:spAutoFit/>
          </a:bodyPr>
          <a:lstStyle/>
          <a:p>
            <a:pPr algn="ctr"/>
            <a:r>
              <a:rPr lang="en-US" sz="2400" b="1" dirty="0">
                <a:ln w="0"/>
                <a:solidFill>
                  <a:srgbClr val="FFFF00"/>
                </a:solidFill>
                <a:effectLst>
                  <a:outerShdw blurRad="38100" dist="19050" dir="2700000" algn="tl" rotWithShape="0">
                    <a:schemeClr val="dk1">
                      <a:alpha val="40000"/>
                    </a:schemeClr>
                  </a:outerShdw>
                </a:effectLst>
              </a:rPr>
              <a:t>Ca </a:t>
            </a:r>
            <a:r>
              <a:rPr lang="en-US" sz="2400" b="1" dirty="0" err="1">
                <a:ln w="0"/>
                <a:solidFill>
                  <a:srgbClr val="FFFF00"/>
                </a:solidFill>
                <a:effectLst>
                  <a:outerShdw blurRad="38100" dist="19050" dir="2700000" algn="tl" rotWithShape="0">
                    <a:schemeClr val="dk1">
                      <a:alpha val="40000"/>
                    </a:schemeClr>
                  </a:outerShdw>
                </a:effectLst>
              </a:rPr>
              <a:t>Đoàn</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Thánh</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Gioan</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Tẩy</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Giả</a:t>
            </a:r>
            <a:endParaRPr lang="en-US" sz="2400" b="1" dirty="0">
              <a:ln w="0"/>
              <a:solidFill>
                <a:srgbClr val="FFFF00"/>
              </a:solidFill>
              <a:effectLst>
                <a:outerShdw blurRad="38100" dist="19050" dir="2700000" algn="tl" rotWithShape="0">
                  <a:schemeClr val="dk1">
                    <a:alpha val="40000"/>
                  </a:schemeClr>
                </a:outerShdw>
              </a:effectLst>
            </a:endParaRPr>
          </a:p>
          <a:p>
            <a:pPr algn="ctr"/>
            <a:r>
              <a:rPr lang="en-US" sz="2400" b="1" dirty="0" err="1">
                <a:ln w="0"/>
                <a:solidFill>
                  <a:srgbClr val="FFFF00"/>
                </a:solidFill>
                <a:effectLst>
                  <a:outerShdw blurRad="38100" dist="19050" dir="2700000" algn="tl" rotWithShape="0">
                    <a:schemeClr val="dk1">
                      <a:alpha val="40000"/>
                    </a:schemeClr>
                  </a:outerShdw>
                </a:effectLst>
              </a:rPr>
              <a:t>Giáo</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Xứ</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a:ln w="0"/>
                <a:solidFill>
                  <a:srgbClr val="FFFF00"/>
                </a:solidFill>
                <a:effectLst>
                  <a:outerShdw blurRad="38100" dist="19050" dir="2700000" algn="tl" rotWithShape="0">
                    <a:schemeClr val="dk1">
                      <a:alpha val="40000"/>
                    </a:schemeClr>
                  </a:outerShdw>
                </a:effectLst>
              </a:rPr>
              <a:t>Thiên</a:t>
            </a:r>
            <a:r>
              <a:rPr lang="en-US" sz="2400" b="1" dirty="0">
                <a:ln w="0"/>
                <a:solidFill>
                  <a:srgbClr val="FFFF00"/>
                </a:solidFill>
                <a:effectLst>
                  <a:outerShdw blurRad="38100" dist="19050" dir="2700000" algn="tl" rotWithShape="0">
                    <a:schemeClr val="dk1">
                      <a:alpha val="40000"/>
                    </a:schemeClr>
                  </a:outerShdw>
                </a:effectLst>
              </a:rPr>
              <a:t> </a:t>
            </a:r>
            <a:r>
              <a:rPr lang="en-US" sz="2400" b="1" dirty="0" err="1" smtClean="0">
                <a:ln w="0"/>
                <a:solidFill>
                  <a:srgbClr val="FFFF00"/>
                </a:solidFill>
                <a:effectLst>
                  <a:outerShdw blurRad="38100" dist="19050" dir="2700000" algn="tl" rotWithShape="0">
                    <a:schemeClr val="dk1">
                      <a:alpha val="40000"/>
                    </a:schemeClr>
                  </a:outerShdw>
                </a:effectLst>
              </a:rPr>
              <a:t>Ân</a:t>
            </a:r>
            <a:endParaRPr lang="en-US" sz="2400" b="1"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en-US" sz="4800" dirty="0" err="1" smtClean="0">
                <a:solidFill>
                  <a:schemeClr val="bg1"/>
                </a:solidFill>
              </a:rPr>
              <a:t>Khi</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bóng</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thôi</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hoang</a:t>
            </a:r>
            <a:r>
              <a:rPr lang="en-US" sz="4800" dirty="0" smtClean="0">
                <a:solidFill>
                  <a:schemeClr val="bg1"/>
                </a:solidFill>
              </a:rPr>
              <a:t> vu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lối</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về</a:t>
            </a:r>
            <a:r>
              <a:rPr lang="en-US" sz="4800" dirty="0" smtClean="0">
                <a:solidFill>
                  <a:schemeClr val="bg1"/>
                </a:solidFill>
              </a:rPr>
              <a:t>. </a:t>
            </a:r>
            <a:r>
              <a:rPr lang="en-US" sz="4800" dirty="0" err="1" smtClean="0">
                <a:solidFill>
                  <a:schemeClr val="bg1"/>
                </a:solidFill>
              </a:rPr>
              <a:t>Ôi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cô</a:t>
            </a:r>
            <a:r>
              <a:rPr lang="en-US" sz="4800" dirty="0" smtClean="0">
                <a:solidFill>
                  <a:schemeClr val="bg1"/>
                </a:solidFill>
              </a:rPr>
              <a:t> </a:t>
            </a:r>
            <a:r>
              <a:rPr lang="en-US" sz="4800" dirty="0" err="1" smtClean="0">
                <a:solidFill>
                  <a:schemeClr val="bg1"/>
                </a:solidFill>
              </a:rPr>
              <a:t>đơn</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bóng</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ê </a:t>
            </a:r>
            <a:r>
              <a:rPr lang="en-US" sz="4800" dirty="0" err="1" smtClean="0">
                <a:solidFill>
                  <a:schemeClr val="bg1"/>
                </a:solidFill>
              </a:rPr>
              <a:t>chề</a:t>
            </a:r>
            <a:r>
              <a:rPr lang="en-US" sz="4800" dirty="0" smtClean="0">
                <a:solidFill>
                  <a:schemeClr val="bg1"/>
                </a:solidFill>
              </a:rPr>
              <a:t>, </a:t>
            </a:r>
            <a:r>
              <a:rPr lang="en-US" sz="4800" dirty="0" err="1" smtClean="0">
                <a:solidFill>
                  <a:schemeClr val="bg1"/>
                </a:solidFill>
              </a:rPr>
              <a:t>nhưng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đến</a:t>
            </a:r>
            <a:r>
              <a:rPr lang="en-US" sz="4800" dirty="0" smtClean="0">
                <a:solidFill>
                  <a:schemeClr val="bg1"/>
                </a:solidFill>
              </a:rPr>
              <a:t> </a:t>
            </a:r>
            <a:r>
              <a:rPr lang="en-US" sz="4800" dirty="0" err="1" smtClean="0">
                <a:solidFill>
                  <a:schemeClr val="bg1"/>
                </a:solidFill>
              </a:rPr>
              <a:t>bên</a:t>
            </a:r>
            <a:r>
              <a:rPr lang="en-US" sz="4800" dirty="0" smtClean="0">
                <a:solidFill>
                  <a:schemeClr val="bg1"/>
                </a:solidFill>
              </a:rPr>
              <a:t> </a:t>
            </a:r>
            <a:r>
              <a:rPr lang="en-US" sz="4800" dirty="0" err="1" smtClean="0">
                <a:solidFill>
                  <a:schemeClr val="bg1"/>
                </a:solidFill>
              </a:rPr>
              <a:t>vỗ</a:t>
            </a:r>
            <a:r>
              <a:rPr lang="en-US" sz="4800" dirty="0" smtClean="0">
                <a:solidFill>
                  <a:schemeClr val="bg1"/>
                </a:solidFill>
              </a:rPr>
              <a:t> </a:t>
            </a:r>
            <a:r>
              <a:rPr lang="en-US" sz="4800" dirty="0" err="1" smtClean="0">
                <a:solidFill>
                  <a:schemeClr val="bg1"/>
                </a:solidFill>
              </a:rPr>
              <a:t>về</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đưa</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chạm</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Đk:</a:t>
            </a:r>
            <a:r>
              <a:rPr lang="en-US" sz="4800" b="0" dirty="0">
                <a:solidFill>
                  <a:schemeClr val="bg1"/>
                </a:solidFill>
                <a:effectLst/>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thấy</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thấy</a:t>
            </a:r>
            <a:r>
              <a:rPr lang="en-US" sz="4800" dirty="0" smtClean="0">
                <a:solidFill>
                  <a:schemeClr val="bg1"/>
                </a:solidFill>
              </a:rPr>
              <a:t>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mùa</a:t>
            </a:r>
            <a:r>
              <a:rPr lang="en-US" sz="4800" dirty="0" smtClean="0">
                <a:solidFill>
                  <a:schemeClr val="bg1"/>
                </a:solidFill>
              </a:rPr>
              <a:t> </a:t>
            </a:r>
            <a:r>
              <a:rPr lang="en-US" sz="4800" dirty="0" err="1" smtClean="0">
                <a:solidFill>
                  <a:schemeClr val="bg1"/>
                </a:solidFill>
              </a:rPr>
              <a:t>xuân</a:t>
            </a:r>
            <a:r>
              <a:rPr lang="en-US" sz="4800" dirty="0" smtClean="0">
                <a:solidFill>
                  <a:schemeClr val="bg1"/>
                </a:solidFill>
              </a:rPr>
              <a:t> </a:t>
            </a:r>
            <a:r>
              <a:rPr lang="en-US" sz="4800" dirty="0" err="1" smtClean="0">
                <a:solidFill>
                  <a:schemeClr val="bg1"/>
                </a:solidFill>
              </a:rPr>
              <a:t>mới</a:t>
            </a:r>
            <a:r>
              <a:rPr lang="en-US" sz="4800" dirty="0" smtClean="0">
                <a:solidFill>
                  <a:schemeClr val="bg1"/>
                </a:solidFill>
              </a:rPr>
              <a:t>. </a:t>
            </a:r>
            <a:r>
              <a:rPr lang="en-US" sz="4800" dirty="0" err="1" smtClean="0">
                <a:solidFill>
                  <a:schemeClr val="bg1"/>
                </a:solidFill>
              </a:rPr>
              <a:t>Mặt</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đem</a:t>
            </a:r>
            <a:r>
              <a:rPr lang="en-US" sz="4800" dirty="0" smtClean="0">
                <a:solidFill>
                  <a:schemeClr val="bg1"/>
                </a:solidFill>
              </a:rPr>
              <a:t> </a:t>
            </a:r>
            <a:r>
              <a:rPr lang="en-US" sz="4800" dirty="0" err="1" smtClean="0">
                <a:solidFill>
                  <a:schemeClr val="bg1"/>
                </a:solidFill>
              </a:rPr>
              <a:t>ánh</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tin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môi</a:t>
            </a:r>
            <a:r>
              <a:rPr lang="en-US" sz="4800" dirty="0" smtClean="0">
                <a:solidFill>
                  <a:schemeClr val="bg1"/>
                </a:solidFill>
              </a:rPr>
              <a:t> </a:t>
            </a:r>
            <a:r>
              <a:rPr lang="en-US" sz="4800" dirty="0" err="1" smtClean="0">
                <a:solidFill>
                  <a:schemeClr val="bg1"/>
                </a:solidFill>
              </a:rPr>
              <a:t>mãi</a:t>
            </a:r>
            <a:r>
              <a:rPr lang="en-US" sz="4800" dirty="0" smtClean="0">
                <a:solidFill>
                  <a:schemeClr val="bg1"/>
                </a:solidFill>
              </a:rPr>
              <a:t> </a:t>
            </a:r>
            <a:r>
              <a:rPr lang="en-US" sz="4800" dirty="0" err="1" smtClean="0">
                <a:solidFill>
                  <a:schemeClr val="bg1"/>
                </a:solidFill>
              </a:rPr>
              <a:t>thắm</a:t>
            </a:r>
            <a:r>
              <a:rPr lang="en-US" sz="4800" dirty="0" smtClean="0">
                <a:solidFill>
                  <a:schemeClr val="bg1"/>
                </a:solidFill>
              </a:rPr>
              <a:t> </a:t>
            </a:r>
            <a:r>
              <a:rPr lang="en-US" sz="4800" dirty="0" err="1" smtClean="0">
                <a:solidFill>
                  <a:schemeClr val="bg1"/>
                </a:solidFill>
              </a:rPr>
              <a:t>tươi</a:t>
            </a:r>
            <a:r>
              <a:rPr lang="en-US" sz="4800" dirty="0" smtClean="0">
                <a:solidFill>
                  <a:schemeClr val="bg1"/>
                </a:solidFill>
              </a:rPr>
              <a:t> </a:t>
            </a:r>
            <a:r>
              <a:rPr lang="en-US" sz="4800" dirty="0" err="1" smtClean="0">
                <a:solidFill>
                  <a:schemeClr val="bg1"/>
                </a:solidFill>
              </a:rPr>
              <a:t>nụ</a:t>
            </a:r>
            <a:r>
              <a:rPr lang="en-US" sz="4800" dirty="0" smtClean="0">
                <a:solidFill>
                  <a:schemeClr val="bg1"/>
                </a:solidFill>
              </a:rPr>
              <a:t> </a:t>
            </a:r>
            <a:r>
              <a:rPr lang="en-US" sz="4800" dirty="0" err="1" smtClean="0">
                <a:solidFill>
                  <a:schemeClr val="bg1"/>
                </a:solidFill>
              </a:rPr>
              <a:t>cười</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thấy</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mọi</a:t>
            </a:r>
            <a:r>
              <a:rPr lang="en-US" sz="4800" dirty="0" smtClean="0">
                <a:solidFill>
                  <a:schemeClr val="bg1"/>
                </a:solidFill>
              </a:rPr>
              <a:t> </a:t>
            </a:r>
            <a:r>
              <a:rPr lang="en-US" sz="4800" dirty="0" err="1" smtClean="0">
                <a:solidFill>
                  <a:schemeClr val="bg1"/>
                </a:solidFill>
              </a:rPr>
              <a:t>người</a:t>
            </a:r>
            <a:r>
              <a:rPr lang="vi-VN"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en-US" sz="4800" dirty="0" err="1" smtClean="0">
                <a:solidFill>
                  <a:schemeClr val="bg1"/>
                </a:solidFill>
              </a:rPr>
              <a:t>Khi</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sao</a:t>
            </a:r>
            <a:r>
              <a:rPr lang="vi-VN" sz="4800" dirty="0" smtClean="0">
                <a:solidFill>
                  <a:schemeClr val="bg1"/>
                </a:solidFill>
              </a:rPr>
              <a:t>.</a:t>
            </a:r>
            <a:r>
              <a:rPr lang="en-US" sz="4800" dirty="0" smtClean="0">
                <a:solidFill>
                  <a:schemeClr val="bg1"/>
                </a:solidFill>
              </a:rPr>
              <a:t> </a:t>
            </a:r>
            <a:r>
              <a:rPr lang="en-US" sz="4800" dirty="0" err="1" smtClean="0">
                <a:solidFill>
                  <a:schemeClr val="bg1"/>
                </a:solidFill>
              </a:rPr>
              <a:t>Nhưng</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vô</a:t>
            </a:r>
            <a:r>
              <a:rPr lang="en-US" sz="4800" dirty="0" smtClean="0">
                <a:solidFill>
                  <a:schemeClr val="bg1"/>
                </a:solidFill>
              </a:rPr>
              <a:t> </a:t>
            </a:r>
            <a:r>
              <a:rPr lang="en-US" sz="4800" dirty="0" err="1" smtClean="0">
                <a:solidFill>
                  <a:schemeClr val="bg1"/>
                </a:solidFill>
              </a:rPr>
              <a:t>tâm</a:t>
            </a:r>
            <a:r>
              <a:rPr lang="en-US" sz="4800" dirty="0" smtClean="0">
                <a:solidFill>
                  <a:schemeClr val="bg1"/>
                </a:solidFill>
              </a:rPr>
              <a:t> </a:t>
            </a:r>
            <a:r>
              <a:rPr lang="en-US" sz="4800" dirty="0" err="1" smtClean="0">
                <a:solidFill>
                  <a:schemeClr val="bg1"/>
                </a:solidFill>
              </a:rPr>
              <a:t>cứ</a:t>
            </a:r>
            <a:r>
              <a:rPr lang="en-US" sz="4800" dirty="0" smtClean="0">
                <a:solidFill>
                  <a:schemeClr val="bg1"/>
                </a:solidFill>
              </a:rPr>
              <a:t> lo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riêng</a:t>
            </a:r>
            <a:r>
              <a:rPr lang="en-US" sz="4800" dirty="0" smtClean="0">
                <a:solidFill>
                  <a:schemeClr val="bg1"/>
                </a:solidFill>
              </a:rPr>
              <a:t> </a:t>
            </a:r>
            <a:r>
              <a:rPr lang="en-US" sz="4800" dirty="0" err="1" smtClean="0">
                <a:solidFill>
                  <a:schemeClr val="bg1"/>
                </a:solidFill>
              </a:rPr>
              <a:t>mình</a:t>
            </a:r>
            <a:r>
              <a:rPr lang="en-US" sz="4800" dirty="0" smtClean="0">
                <a:solidFill>
                  <a:schemeClr val="bg1"/>
                </a:solidFill>
              </a:rPr>
              <a:t>. Chung </a:t>
            </a:r>
            <a:r>
              <a:rPr lang="en-US" sz="4800" dirty="0" err="1" smtClean="0">
                <a:solidFill>
                  <a:schemeClr val="bg1"/>
                </a:solidFill>
              </a:rPr>
              <a:t>quanh</a:t>
            </a:r>
            <a:r>
              <a:rPr lang="en-US" sz="4800" dirty="0" smtClean="0">
                <a:solidFill>
                  <a:schemeClr val="bg1"/>
                </a:solidFill>
              </a:rPr>
              <a:t> </a:t>
            </a:r>
            <a:r>
              <a:rPr lang="en-US" sz="4800" dirty="0" err="1" smtClean="0">
                <a:solidFill>
                  <a:schemeClr val="bg1"/>
                </a:solidFill>
              </a:rPr>
              <a:t>anh</a:t>
            </a:r>
            <a:r>
              <a:rPr lang="en-US" sz="4800" dirty="0" smtClean="0">
                <a:solidFill>
                  <a:schemeClr val="bg1"/>
                </a:solidFill>
              </a:rPr>
              <a:t> </a:t>
            </a:r>
            <a:r>
              <a:rPr lang="en-US" sz="4800" dirty="0" err="1" smtClean="0">
                <a:solidFill>
                  <a:schemeClr val="bg1"/>
                </a:solidFill>
              </a:rPr>
              <a:t>em</a:t>
            </a:r>
            <a:r>
              <a:rPr lang="en-US" sz="4800" dirty="0" smtClean="0">
                <a:solidFill>
                  <a:schemeClr val="bg1"/>
                </a:solidFill>
              </a:rPr>
              <a:t> </a:t>
            </a:r>
            <a:r>
              <a:rPr lang="en-US" sz="4800" dirty="0" err="1" smtClean="0">
                <a:solidFill>
                  <a:schemeClr val="bg1"/>
                </a:solidFill>
              </a:rPr>
              <a:t>đói</a:t>
            </a:r>
            <a:r>
              <a:rPr lang="en-US" sz="4800" dirty="0" smtClean="0">
                <a:solidFill>
                  <a:schemeClr val="bg1"/>
                </a:solidFill>
              </a:rPr>
              <a:t> </a:t>
            </a:r>
            <a:r>
              <a:rPr lang="en-US" sz="4800" dirty="0" err="1" smtClean="0">
                <a:solidFill>
                  <a:schemeClr val="bg1"/>
                </a:solidFill>
              </a:rPr>
              <a:t>cơm</a:t>
            </a:r>
            <a:r>
              <a:rPr lang="en-US" sz="4800" dirty="0" smtClean="0">
                <a:solidFill>
                  <a:schemeClr val="bg1"/>
                </a:solidFill>
              </a:rPr>
              <a:t> </a:t>
            </a:r>
            <a:r>
              <a:rPr lang="en-US" sz="4800" dirty="0" err="1" smtClean="0">
                <a:solidFill>
                  <a:schemeClr val="bg1"/>
                </a:solidFill>
              </a:rPr>
              <a:t>khát</a:t>
            </a:r>
            <a:r>
              <a:rPr lang="en-US" sz="4800" dirty="0" smtClean="0">
                <a:solidFill>
                  <a:schemeClr val="bg1"/>
                </a:solidFill>
              </a:rPr>
              <a:t> </a:t>
            </a:r>
            <a:r>
              <a:rPr lang="en-US" sz="4800" dirty="0" err="1" smtClean="0">
                <a:solidFill>
                  <a:schemeClr val="bg1"/>
                </a:solidFill>
              </a:rPr>
              <a:t>khao</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a:t>
            </a:r>
            <a:r>
              <a:rPr lang="en-US" sz="4800" dirty="0" err="1" smtClean="0">
                <a:solidFill>
                  <a:schemeClr val="bg1"/>
                </a:solidFill>
              </a:rPr>
              <a:t>bình</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cứ</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rất</a:t>
            </a:r>
            <a:r>
              <a:rPr lang="en-US" sz="4800" dirty="0" smtClean="0">
                <a:solidFill>
                  <a:schemeClr val="bg1"/>
                </a:solidFill>
              </a:rPr>
              <a:t> </a:t>
            </a:r>
            <a:r>
              <a:rPr lang="en-US" sz="4800" dirty="0" err="1" smtClean="0">
                <a:solidFill>
                  <a:schemeClr val="bg1"/>
                </a:solidFill>
              </a:rPr>
              <a:t>vô</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lạnh</a:t>
            </a:r>
            <a:r>
              <a:rPr lang="en-US" sz="4800" dirty="0" smtClean="0">
                <a:solidFill>
                  <a:schemeClr val="bg1"/>
                </a:solidFill>
              </a:rPr>
              <a:t> </a:t>
            </a:r>
            <a:r>
              <a:rPr lang="en-US" sz="4800" dirty="0" err="1" smtClean="0">
                <a:solidFill>
                  <a:schemeClr val="bg1"/>
                </a:solidFill>
              </a:rPr>
              <a:t>giá</a:t>
            </a:r>
            <a:r>
              <a:rPr lang="en-US" sz="4800" dirty="0" smtClean="0">
                <a:solidFill>
                  <a:schemeClr val="bg1"/>
                </a:solidFill>
              </a:rPr>
              <a:t> </a:t>
            </a:r>
            <a:r>
              <a:rPr lang="en-US" sz="4800" dirty="0" err="1" smtClean="0">
                <a:solidFill>
                  <a:schemeClr val="bg1"/>
                </a:solidFill>
              </a:rPr>
              <a:t>chết</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smtClean="0">
                <a:solidFill>
                  <a:srgbClr val="FFFF00"/>
                </a:solidFill>
                <a:effectLst/>
              </a:rPr>
              <a:t>: </a:t>
            </a:r>
            <a:r>
              <a:rPr lang="en-US" sz="4800" dirty="0" err="1">
                <a:solidFill>
                  <a:schemeClr val="bg1"/>
                </a:solidFill>
              </a:rPr>
              <a:t>Ngài</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mắt</a:t>
            </a:r>
            <a:r>
              <a:rPr lang="en-US" sz="4800" dirty="0">
                <a:solidFill>
                  <a:schemeClr val="bg1"/>
                </a:solidFill>
              </a:rPr>
              <a:t> </a:t>
            </a:r>
            <a:r>
              <a:rPr lang="en-US" sz="4800" dirty="0" err="1">
                <a:solidFill>
                  <a:schemeClr val="bg1"/>
                </a:solidFill>
              </a:rPr>
              <a:t>tôi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tôi</a:t>
            </a:r>
            <a:r>
              <a:rPr lang="en-US" sz="4800" dirty="0">
                <a:solidFill>
                  <a:schemeClr val="bg1"/>
                </a:solidFill>
              </a:rPr>
              <a:t> </a:t>
            </a:r>
            <a:r>
              <a:rPr lang="en-US" sz="4800" dirty="0" err="1">
                <a:solidFill>
                  <a:schemeClr val="bg1"/>
                </a:solidFill>
              </a:rPr>
              <a:t>thấy</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mắt</a:t>
            </a:r>
            <a:r>
              <a:rPr lang="en-US" sz="4800" dirty="0">
                <a:solidFill>
                  <a:schemeClr val="bg1"/>
                </a:solidFill>
              </a:rPr>
              <a:t> </a:t>
            </a:r>
            <a:r>
              <a:rPr lang="en-US" sz="4800" dirty="0" err="1">
                <a:solidFill>
                  <a:schemeClr val="bg1"/>
                </a:solidFill>
              </a:rPr>
              <a:t>tôi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tôi</a:t>
            </a:r>
            <a:r>
              <a:rPr lang="en-US" sz="4800" dirty="0">
                <a:solidFill>
                  <a:schemeClr val="bg1"/>
                </a:solidFill>
              </a:rPr>
              <a:t> </a:t>
            </a:r>
            <a:r>
              <a:rPr lang="en-US" sz="4800" dirty="0" err="1">
                <a:solidFill>
                  <a:schemeClr val="bg1"/>
                </a:solidFill>
              </a:rPr>
              <a:t>thấy</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mùa</a:t>
            </a:r>
            <a:r>
              <a:rPr lang="en-US" sz="4800" dirty="0">
                <a:solidFill>
                  <a:schemeClr val="bg1"/>
                </a:solidFill>
              </a:rPr>
              <a:t> </a:t>
            </a:r>
            <a:r>
              <a:rPr lang="en-US" sz="4800" dirty="0" err="1">
                <a:solidFill>
                  <a:schemeClr val="bg1"/>
                </a:solidFill>
              </a:rPr>
              <a:t>xuân</a:t>
            </a:r>
            <a:r>
              <a:rPr lang="en-US" sz="4800" dirty="0">
                <a:solidFill>
                  <a:schemeClr val="bg1"/>
                </a:solidFill>
              </a:rPr>
              <a:t> </a:t>
            </a:r>
            <a:r>
              <a:rPr lang="en-US" sz="4800" dirty="0" err="1">
                <a:solidFill>
                  <a:schemeClr val="bg1"/>
                </a:solidFill>
              </a:rPr>
              <a:t>mới</a:t>
            </a:r>
            <a:r>
              <a:rPr lang="en-US" sz="4800" dirty="0">
                <a:solidFill>
                  <a:schemeClr val="bg1"/>
                </a:solidFill>
              </a:rPr>
              <a:t>. </a:t>
            </a:r>
            <a:r>
              <a:rPr lang="en-US" sz="4800" dirty="0" err="1">
                <a:solidFill>
                  <a:schemeClr val="bg1"/>
                </a:solidFill>
              </a:rPr>
              <a:t>Mặt</a:t>
            </a:r>
            <a:r>
              <a:rPr lang="en-US" sz="4800" dirty="0">
                <a:solidFill>
                  <a:schemeClr val="bg1"/>
                </a:solidFill>
              </a:rPr>
              <a:t> </a:t>
            </a:r>
            <a:r>
              <a:rPr lang="en-US" sz="4800" dirty="0" err="1">
                <a:solidFill>
                  <a:schemeClr val="bg1"/>
                </a:solidFill>
              </a:rPr>
              <a:t>trời</a:t>
            </a:r>
            <a:r>
              <a:rPr lang="en-US" sz="4800" dirty="0">
                <a:solidFill>
                  <a:schemeClr val="bg1"/>
                </a:solidFill>
              </a:rPr>
              <a:t> </a:t>
            </a:r>
            <a:r>
              <a:rPr lang="en-US" sz="4800" dirty="0" err="1">
                <a:solidFill>
                  <a:schemeClr val="bg1"/>
                </a:solidFill>
              </a:rPr>
              <a:t>sẽ</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đem</a:t>
            </a:r>
            <a:r>
              <a:rPr lang="en-US" sz="4800" dirty="0">
                <a:solidFill>
                  <a:schemeClr val="bg1"/>
                </a:solidFill>
              </a:rPr>
              <a:t> </a:t>
            </a:r>
            <a:r>
              <a:rPr lang="en-US" sz="4800" dirty="0" err="1">
                <a:solidFill>
                  <a:schemeClr val="bg1"/>
                </a:solidFill>
              </a:rPr>
              <a:t>ánh</a:t>
            </a:r>
            <a:r>
              <a:rPr lang="en-US" sz="4800" dirty="0">
                <a:solidFill>
                  <a:schemeClr val="bg1"/>
                </a:solidFill>
              </a:rPr>
              <a:t> </a:t>
            </a:r>
            <a:r>
              <a:rPr lang="en-US" sz="4800" dirty="0" err="1">
                <a:solidFill>
                  <a:schemeClr val="bg1"/>
                </a:solidFill>
              </a:rPr>
              <a:t>sáng</a:t>
            </a:r>
            <a:r>
              <a:rPr lang="en-US" sz="4800" dirty="0">
                <a:solidFill>
                  <a:schemeClr val="bg1"/>
                </a:solidFill>
              </a:rPr>
              <a:t> tin </a:t>
            </a:r>
            <a:r>
              <a:rPr lang="en-US" sz="4800" dirty="0" err="1">
                <a:solidFill>
                  <a:schemeClr val="bg1"/>
                </a:solidFill>
              </a:rPr>
              <a:t>yêu</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môi</a:t>
            </a:r>
            <a:r>
              <a:rPr lang="en-US" sz="4800" dirty="0">
                <a:solidFill>
                  <a:schemeClr val="bg1"/>
                </a:solidFill>
              </a:rPr>
              <a:t> </a:t>
            </a:r>
            <a:r>
              <a:rPr lang="en-US" sz="4800" dirty="0" err="1">
                <a:solidFill>
                  <a:schemeClr val="bg1"/>
                </a:solidFill>
              </a:rPr>
              <a:t>mãi</a:t>
            </a:r>
            <a:r>
              <a:rPr lang="en-US" sz="4800" dirty="0">
                <a:solidFill>
                  <a:schemeClr val="bg1"/>
                </a:solidFill>
              </a:rPr>
              <a:t> </a:t>
            </a:r>
            <a:r>
              <a:rPr lang="en-US" sz="4800" dirty="0" err="1">
                <a:solidFill>
                  <a:schemeClr val="bg1"/>
                </a:solidFill>
              </a:rPr>
              <a:t>thắm</a:t>
            </a:r>
            <a:r>
              <a:rPr lang="en-US" sz="4800" dirty="0">
                <a:solidFill>
                  <a:schemeClr val="bg1"/>
                </a:solidFill>
              </a:rPr>
              <a:t> </a:t>
            </a:r>
            <a:r>
              <a:rPr lang="en-US" sz="4800" dirty="0" err="1">
                <a:solidFill>
                  <a:schemeClr val="bg1"/>
                </a:solidFill>
              </a:rPr>
              <a:t>tươi</a:t>
            </a:r>
            <a:r>
              <a:rPr lang="en-US" sz="4800" dirty="0">
                <a:solidFill>
                  <a:schemeClr val="bg1"/>
                </a:solidFill>
              </a:rPr>
              <a:t> </a:t>
            </a:r>
            <a:r>
              <a:rPr lang="en-US" sz="4800" dirty="0" err="1">
                <a:solidFill>
                  <a:schemeClr val="bg1"/>
                </a:solidFill>
              </a:rPr>
              <a:t>nụ</a:t>
            </a:r>
            <a:r>
              <a:rPr lang="en-US" sz="4800" dirty="0">
                <a:solidFill>
                  <a:schemeClr val="bg1"/>
                </a:solidFill>
              </a:rPr>
              <a:t> </a:t>
            </a:r>
            <a:r>
              <a:rPr lang="en-US" sz="4800" dirty="0" err="1">
                <a:solidFill>
                  <a:schemeClr val="bg1"/>
                </a:solidFill>
              </a:rPr>
              <a:t>cười</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thấy</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mọi</a:t>
            </a:r>
            <a:r>
              <a:rPr lang="en-US" sz="4800" dirty="0">
                <a:solidFill>
                  <a:schemeClr val="bg1"/>
                </a:solidFill>
              </a:rPr>
              <a:t> </a:t>
            </a:r>
            <a:r>
              <a:rPr lang="en-US" sz="4800" dirty="0" err="1">
                <a:solidFill>
                  <a:schemeClr val="bg1"/>
                </a:solidFill>
              </a:rPr>
              <a:t>người</a:t>
            </a:r>
            <a:r>
              <a:rPr lang="vi-VN"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6000" u="sng" dirty="0" smtClean="0">
                <a:solidFill>
                  <a:srgbClr val="FFFF00"/>
                </a:solidFill>
              </a:rPr>
              <a:t/>
            </a:r>
            <a:br>
              <a:rPr lang="en-US" sz="6000" u="sng" dirty="0" smtClean="0">
                <a:solidFill>
                  <a:srgbClr val="FFFF00"/>
                </a:solidFill>
              </a:rPr>
            </a:br>
            <a:r>
              <a:rPr lang="en-US" sz="6000" u="sng" dirty="0" err="1" smtClean="0">
                <a:solidFill>
                  <a:srgbClr val="FFFF00"/>
                </a:solidFill>
              </a:rPr>
              <a:t>Đk</a:t>
            </a:r>
            <a:r>
              <a:rPr lang="vi-VN" sz="6000" u="sng" dirty="0" smtClean="0">
                <a:solidFill>
                  <a:srgbClr val="FFFF00"/>
                </a:solidFill>
              </a:rPr>
              <a:t>:</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a:solidFill>
                  <a:schemeClr val="bg1"/>
                </a:solidFill>
              </a:rPr>
              <a:t>hân</a:t>
            </a:r>
            <a:r>
              <a:rPr lang="en-US" sz="6000" dirty="0">
                <a:solidFill>
                  <a:schemeClr val="bg1"/>
                </a:solidFill>
              </a:rPr>
              <a:t> </a:t>
            </a:r>
            <a:r>
              <a:rPr lang="en-US" sz="6000" dirty="0" err="1">
                <a:solidFill>
                  <a:schemeClr val="bg1"/>
                </a:solidFill>
              </a:rPr>
              <a:t>hoan</a:t>
            </a:r>
            <a:r>
              <a:rPr lang="en-US" sz="6000" dirty="0">
                <a:solidFill>
                  <a:schemeClr val="bg1"/>
                </a:solidFill>
              </a:rPr>
              <a:t> </a:t>
            </a:r>
            <a:r>
              <a:rPr lang="en-US" sz="6000" dirty="0" err="1">
                <a:solidFill>
                  <a:schemeClr val="bg1"/>
                </a:solidFill>
              </a:rPr>
              <a:t>chúng</a:t>
            </a:r>
            <a:r>
              <a:rPr lang="en-US" sz="6000" dirty="0">
                <a:solidFill>
                  <a:schemeClr val="bg1"/>
                </a:solidFill>
              </a:rPr>
              <a:t> con </a:t>
            </a:r>
            <a:r>
              <a:rPr lang="en-US" sz="6000" dirty="0" err="1">
                <a:solidFill>
                  <a:schemeClr val="bg1"/>
                </a:solidFill>
              </a:rPr>
              <a:t>về</a:t>
            </a:r>
            <a:r>
              <a:rPr lang="en-US" sz="6000" dirty="0">
                <a:solidFill>
                  <a:schemeClr val="bg1"/>
                </a:solidFill>
              </a:rPr>
              <a:t> </a:t>
            </a:r>
            <a:r>
              <a:rPr lang="en-US" sz="6000" dirty="0" err="1">
                <a:solidFill>
                  <a:schemeClr val="bg1"/>
                </a:solidFill>
              </a:rPr>
              <a:t>đây</a:t>
            </a:r>
            <a:r>
              <a:rPr lang="en-US" sz="6000" dirty="0">
                <a:solidFill>
                  <a:schemeClr val="bg1"/>
                </a:solidFill>
              </a:rPr>
              <a:t> </a:t>
            </a:r>
            <a:r>
              <a:rPr lang="en-US" sz="6000" dirty="0" err="1">
                <a:solidFill>
                  <a:schemeClr val="bg1"/>
                </a:solidFill>
              </a:rPr>
              <a:t>mang</a:t>
            </a:r>
            <a:r>
              <a:rPr lang="en-US" sz="6000" dirty="0">
                <a:solidFill>
                  <a:schemeClr val="bg1"/>
                </a:solidFill>
              </a:rPr>
              <a:t> tin </a:t>
            </a:r>
            <a:r>
              <a:rPr lang="en-US" sz="6000" dirty="0" err="1">
                <a:solidFill>
                  <a:schemeClr val="bg1"/>
                </a:solidFill>
              </a:rPr>
              <a:t>yêu</a:t>
            </a:r>
            <a:r>
              <a:rPr lang="en-US" sz="6000" dirty="0">
                <a:solidFill>
                  <a:schemeClr val="bg1"/>
                </a:solidFill>
              </a:rPr>
              <a:t> </a:t>
            </a:r>
            <a:r>
              <a:rPr lang="en-US" sz="6000" dirty="0" err="1">
                <a:solidFill>
                  <a:schemeClr val="bg1"/>
                </a:solidFill>
              </a:rPr>
              <a:t>mơ</a:t>
            </a:r>
            <a:r>
              <a:rPr lang="en-US" sz="6000" dirty="0">
                <a:solidFill>
                  <a:schemeClr val="bg1"/>
                </a:solidFill>
              </a:rPr>
              <a:t> </a:t>
            </a:r>
            <a:r>
              <a:rPr lang="en-US" sz="6000" dirty="0" err="1">
                <a:solidFill>
                  <a:schemeClr val="bg1"/>
                </a:solidFill>
              </a:rPr>
              <a:t>ước</a:t>
            </a:r>
            <a:r>
              <a:rPr lang="en-US" sz="6000" dirty="0">
                <a:solidFill>
                  <a:schemeClr val="bg1"/>
                </a:solidFill>
              </a:rPr>
              <a:t> </a:t>
            </a:r>
            <a:r>
              <a:rPr lang="en-US" sz="6000" dirty="0" err="1">
                <a:solidFill>
                  <a:schemeClr val="bg1"/>
                </a:solidFill>
              </a:rPr>
              <a:t>nồng</a:t>
            </a:r>
            <a:r>
              <a:rPr lang="en-US" sz="6000" dirty="0">
                <a:solidFill>
                  <a:schemeClr val="bg1"/>
                </a:solidFill>
              </a:rPr>
              <a:t> say. </a:t>
            </a:r>
            <a:r>
              <a:rPr lang="en-US" sz="6000" dirty="0" err="1">
                <a:solidFill>
                  <a:schemeClr val="bg1"/>
                </a:solidFill>
              </a:rPr>
              <a:t>Cùng</a:t>
            </a:r>
            <a:r>
              <a:rPr lang="en-US" sz="6000" dirty="0">
                <a:solidFill>
                  <a:schemeClr val="bg1"/>
                </a:solidFill>
              </a:rPr>
              <a:t> </a:t>
            </a:r>
            <a:r>
              <a:rPr lang="en-US" sz="6000" dirty="0" err="1">
                <a:solidFill>
                  <a:schemeClr val="bg1"/>
                </a:solidFill>
              </a:rPr>
              <a:t>hợp</a:t>
            </a:r>
            <a:r>
              <a:rPr lang="en-US" sz="6000" dirty="0">
                <a:solidFill>
                  <a:schemeClr val="bg1"/>
                </a:solidFill>
              </a:rPr>
              <a:t> </a:t>
            </a:r>
            <a:r>
              <a:rPr lang="en-US" sz="6000" dirty="0" err="1">
                <a:solidFill>
                  <a:schemeClr val="bg1"/>
                </a:solidFill>
              </a:rPr>
              <a:t>tiếng</a:t>
            </a:r>
            <a:r>
              <a:rPr lang="en-US" sz="6000" dirty="0">
                <a:solidFill>
                  <a:schemeClr val="bg1"/>
                </a:solidFill>
              </a:rPr>
              <a:t> ca </a:t>
            </a:r>
            <a:r>
              <a:rPr lang="en-US" sz="6000" dirty="0" err="1">
                <a:solidFill>
                  <a:schemeClr val="bg1"/>
                </a:solidFill>
              </a:rPr>
              <a:t>tạ</a:t>
            </a:r>
            <a:r>
              <a:rPr lang="en-US" sz="6000" dirty="0">
                <a:solidFill>
                  <a:schemeClr val="bg1"/>
                </a:solidFill>
              </a:rPr>
              <a:t> </a:t>
            </a:r>
            <a:r>
              <a:rPr lang="en-US" sz="6000" dirty="0" err="1">
                <a:solidFill>
                  <a:schemeClr val="bg1"/>
                </a:solidFill>
              </a:rPr>
              <a:t>ơn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lời</a:t>
            </a:r>
            <a:r>
              <a:rPr lang="en-US" sz="6000" dirty="0">
                <a:solidFill>
                  <a:schemeClr val="bg1"/>
                </a:solidFill>
              </a:rPr>
              <a:t> </a:t>
            </a:r>
            <a:r>
              <a:rPr lang="en-US" sz="6000" dirty="0" err="1">
                <a:solidFill>
                  <a:schemeClr val="bg1"/>
                </a:solidFill>
              </a:rPr>
              <a:t>thiết</a:t>
            </a:r>
            <a:r>
              <a:rPr lang="en-US" sz="6000" dirty="0">
                <a:solidFill>
                  <a:schemeClr val="bg1"/>
                </a:solidFill>
              </a:rPr>
              <a:t> </a:t>
            </a:r>
            <a:r>
              <a:rPr lang="en-US" sz="6000" dirty="0" err="1" smtClean="0">
                <a:solidFill>
                  <a:schemeClr val="bg1"/>
                </a:solidFill>
              </a:rPr>
              <a:t>tha</a:t>
            </a:r>
            <a:r>
              <a:rPr lang="en-US" sz="6000" dirty="0" smtClean="0">
                <a:solidFill>
                  <a:schemeClr val="bg1"/>
                </a:solidFill>
              </a:rPr>
              <a:t>.  </a:t>
            </a:r>
            <a:r>
              <a:rPr lang="vi-VN" sz="6000" dirty="0">
                <a:solidFill>
                  <a:schemeClr val="bg1"/>
                </a:solidFill>
              </a:rPr>
              <a:t>.</a:t>
            </a:r>
            <a:br>
              <a:rPr lang="vi-VN" sz="6000" dirty="0">
                <a:solidFill>
                  <a:schemeClr val="bg1"/>
                </a:solidFill>
              </a:rPr>
            </a:br>
            <a:endParaRPr lang="en-US" sz="6000" dirty="0"/>
          </a:p>
        </p:txBody>
      </p:sp>
    </p:spTree>
    <p:extLst>
      <p:ext uri="{BB962C8B-B14F-4D97-AF65-F5344CB8AC3E}">
        <p14:creationId xmlns:p14="http://schemas.microsoft.com/office/powerpoint/2010/main" val="283135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chemeClr val="bg1"/>
                </a:solidFill>
                <a:effectLst/>
                <a:latin typeface="+mj-lt"/>
              </a:rPr>
              <a:t>Ca </a:t>
            </a:r>
            <a:r>
              <a:rPr lang="en-US" sz="8000" b="1" dirty="0" err="1">
                <a:solidFill>
                  <a:schemeClr val="bg1"/>
                </a:solidFill>
                <a:effectLst/>
                <a:latin typeface="+mj-lt"/>
              </a:rPr>
              <a:t>Kết</a:t>
            </a:r>
            <a:r>
              <a:rPr lang="en-US" sz="8000" b="1" dirty="0">
                <a:solidFill>
                  <a:schemeClr val="bg1"/>
                </a:solidFill>
                <a:effectLst/>
                <a:latin typeface="+mj-lt"/>
              </a:rPr>
              <a:t> </a:t>
            </a:r>
            <a:r>
              <a:rPr lang="en-US" sz="8000" b="1" dirty="0" err="1">
                <a:solidFill>
                  <a:schemeClr val="bg1"/>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7200" b="1" dirty="0" smtClean="0">
                <a:solidFill>
                  <a:srgbClr val="FFFF00"/>
                </a:solidFill>
              </a:rPr>
              <a:t>TẬN HIẾN CHO </a:t>
            </a:r>
            <a:br>
              <a:rPr lang="en-US" sz="7200" b="1" dirty="0" smtClean="0">
                <a:solidFill>
                  <a:srgbClr val="FFFF00"/>
                </a:solidFill>
              </a:rPr>
            </a:br>
            <a:r>
              <a:rPr lang="en-US" sz="7200" b="1" dirty="0" smtClean="0">
                <a:solidFill>
                  <a:srgbClr val="FFFF00"/>
                </a:solidFill>
              </a:rPr>
              <a:t>ĐỨC MẸ</a:t>
            </a:r>
            <a:r>
              <a:rPr lang="en-US" sz="7200" b="0" dirty="0">
                <a:solidFill>
                  <a:srgbClr val="FFFF00"/>
                </a:solidFill>
                <a:effectLst/>
              </a:rPr>
              <a:t/>
            </a:r>
            <a:br>
              <a:rPr lang="en-US" sz="7200" b="0" dirty="0">
                <a:solidFill>
                  <a:srgbClr val="FFFF00"/>
                </a:solidFill>
                <a:effectLst/>
              </a:rPr>
            </a:br>
            <a:r>
              <a:rPr lang="en-US" sz="5400" i="1" dirty="0" smtClean="0">
                <a:solidFill>
                  <a:schemeClr val="bg1"/>
                </a:solidFill>
              </a:rPr>
              <a:t>Lm. </a:t>
            </a:r>
            <a:r>
              <a:rPr lang="en-US" sz="5400" i="1" dirty="0" err="1" smtClean="0">
                <a:solidFill>
                  <a:schemeClr val="bg1"/>
                </a:solidFill>
              </a:rPr>
              <a:t>Huyền</a:t>
            </a:r>
            <a:r>
              <a:rPr lang="en-US" sz="5400" i="1" dirty="0" smtClean="0">
                <a:solidFill>
                  <a:schemeClr val="bg1"/>
                </a:solidFill>
              </a:rPr>
              <a:t> </a:t>
            </a:r>
            <a:r>
              <a:rPr lang="en-US" sz="5400" i="1" dirty="0" err="1" smtClean="0">
                <a:solidFill>
                  <a:schemeClr val="bg1"/>
                </a:solidFill>
              </a:rPr>
              <a:t>Linh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a:t>
            </a:r>
            <a:r>
              <a:rPr lang="en-US" sz="5400" b="1" u="sng" dirty="0" smtClean="0">
                <a:solidFill>
                  <a:srgbClr val="FFFF00"/>
                </a:solidFill>
                <a:effectLst/>
              </a:rPr>
              <a:t>1:</a:t>
            </a:r>
            <a:r>
              <a:rPr lang="en-US" sz="5400" b="1" dirty="0" smtClean="0">
                <a:solidFill>
                  <a:schemeClr val="bg1"/>
                </a:solidFill>
                <a:effectLst/>
              </a:rPr>
              <a:t> </a:t>
            </a:r>
            <a:r>
              <a:rPr lang="vi-VN" sz="5400" b="0" dirty="0">
                <a:solidFill>
                  <a:schemeClr val="bg1"/>
                </a:solidFill>
                <a:effectLst/>
              </a:rPr>
              <a:t> </a:t>
            </a:r>
            <a:r>
              <a:rPr lang="en-US" sz="5400" b="0" dirty="0" smtClean="0">
                <a:solidFill>
                  <a:schemeClr val="bg1"/>
                </a:solidFill>
                <a:effectLst/>
              </a:rPr>
              <a:t>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trước</a:t>
            </a:r>
            <a:r>
              <a:rPr lang="en-US" sz="5400" b="0" dirty="0" smtClean="0">
                <a:solidFill>
                  <a:schemeClr val="bg1"/>
                </a:solidFill>
                <a:effectLst/>
              </a:rPr>
              <a:t> </a:t>
            </a:r>
            <a:r>
              <a:rPr lang="en-US" sz="5400" b="0" dirty="0" err="1" smtClean="0">
                <a:solidFill>
                  <a:schemeClr val="bg1"/>
                </a:solidFill>
                <a:effectLst/>
              </a:rPr>
              <a:t>tòa</a:t>
            </a:r>
            <a:r>
              <a:rPr lang="en-US" sz="5400" b="0" dirty="0" smtClean="0">
                <a:solidFill>
                  <a:schemeClr val="bg1"/>
                </a:solidFill>
                <a:effectLst/>
              </a:rPr>
              <a:t> </a:t>
            </a:r>
            <a:r>
              <a:rPr lang="en-US" sz="5400" b="0" dirty="0" err="1" smtClean="0">
                <a:solidFill>
                  <a:schemeClr val="bg1"/>
                </a:solidFill>
                <a:effectLst/>
              </a:rPr>
              <a:t>nữ</a:t>
            </a:r>
            <a:r>
              <a:rPr lang="en-US" sz="5400" b="0" dirty="0" smtClean="0">
                <a:solidFill>
                  <a:schemeClr val="bg1"/>
                </a:solidFill>
                <a:effectLst/>
              </a:rPr>
              <a:t> </a:t>
            </a:r>
            <a:r>
              <a:rPr lang="en-US" sz="5400" b="0" dirty="0" err="1" smtClean="0">
                <a:solidFill>
                  <a:schemeClr val="bg1"/>
                </a:solidFill>
                <a:effectLst/>
              </a:rPr>
              <a:t>vương</a:t>
            </a:r>
            <a:r>
              <a:rPr lang="en-US" sz="5400" b="0" dirty="0" smtClean="0">
                <a:solidFill>
                  <a:schemeClr val="bg1"/>
                </a:solidFill>
                <a:effectLst/>
              </a:rPr>
              <a:t> </a:t>
            </a:r>
            <a:r>
              <a:rPr lang="en-US" sz="5400" b="0" dirty="0" err="1" smtClean="0">
                <a:solidFill>
                  <a:schemeClr val="bg1"/>
                </a:solidFill>
                <a:effectLst/>
              </a:rPr>
              <a:t>uy</a:t>
            </a:r>
            <a:r>
              <a:rPr lang="en-US" sz="5400" b="0" dirty="0" smtClean="0">
                <a:solidFill>
                  <a:schemeClr val="bg1"/>
                </a:solidFill>
                <a:effectLst/>
              </a:rPr>
              <a:t> </a:t>
            </a:r>
            <a:r>
              <a:rPr lang="en-US" sz="5400" b="0" dirty="0" err="1" smtClean="0">
                <a:solidFill>
                  <a:schemeClr val="bg1"/>
                </a:solidFill>
                <a:effectLst/>
              </a:rPr>
              <a:t>quyền</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hồn</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cõi</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mến</a:t>
            </a:r>
            <a:r>
              <a:rPr lang="en-US" sz="5400" b="0" dirty="0" smtClean="0">
                <a:solidFill>
                  <a:schemeClr val="bg1"/>
                </a:solidFill>
                <a:effectLst/>
              </a:rPr>
              <a:t>. </a:t>
            </a:r>
            <a:r>
              <a:rPr lang="en-US" sz="5400" b="0" dirty="0" err="1" smtClean="0">
                <a:solidFill>
                  <a:schemeClr val="bg1"/>
                </a:solidFill>
                <a:effectLst/>
              </a:rPr>
              <a:t>Phó</a:t>
            </a:r>
            <a:r>
              <a:rPr lang="en-US" sz="5400" b="0" dirty="0" smtClean="0">
                <a:solidFill>
                  <a:schemeClr val="bg1"/>
                </a:solidFill>
                <a:effectLst/>
              </a:rPr>
              <a:t> </a:t>
            </a:r>
            <a:r>
              <a:rPr lang="en-US" sz="5400" b="0" dirty="0" err="1" smtClean="0">
                <a:solidFill>
                  <a:schemeClr val="bg1"/>
                </a:solidFill>
                <a:effectLst/>
              </a:rPr>
              <a:t>trót</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Mẹ</a:t>
            </a:r>
            <a:r>
              <a:rPr lang="en-US" sz="5400" b="0" dirty="0" smtClean="0">
                <a:solidFill>
                  <a:schemeClr val="bg1"/>
                </a:solidFill>
                <a:effectLst/>
              </a:rPr>
              <a:t> </a:t>
            </a:r>
            <a:r>
              <a:rPr lang="en-US" sz="5400" b="0" dirty="0" err="1" smtClean="0">
                <a:solidFill>
                  <a:schemeClr val="bg1"/>
                </a:solidFill>
                <a:effectLst/>
              </a:rPr>
              <a:t>tấm</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nhỏ</a:t>
            </a:r>
            <a:r>
              <a:rPr lang="en-US" sz="5400" b="0" dirty="0" smtClean="0">
                <a:solidFill>
                  <a:schemeClr val="bg1"/>
                </a:solidFill>
                <a:effectLst/>
              </a:rPr>
              <a:t> </a:t>
            </a:r>
            <a:r>
              <a:rPr lang="en-US" sz="5400" b="0" dirty="0" err="1" smtClean="0">
                <a:solidFill>
                  <a:schemeClr val="bg1"/>
                </a:solidFill>
                <a:effectLst/>
              </a:rPr>
              <a:t>hèn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vui</a:t>
            </a:r>
            <a:r>
              <a:rPr lang="en-US" sz="5400" b="0" dirty="0" smtClean="0">
                <a:solidFill>
                  <a:schemeClr val="bg1"/>
                </a:solidFill>
                <a:effectLst/>
              </a:rPr>
              <a:t>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bằng</a:t>
            </a:r>
            <a:r>
              <a:rPr lang="en-US" sz="5400" b="0" dirty="0" smtClean="0">
                <a:solidFill>
                  <a:schemeClr val="bg1"/>
                </a:solidFill>
                <a:effectLst/>
              </a:rPr>
              <a:t> </a:t>
            </a:r>
            <a:r>
              <a:rPr lang="en-US" sz="5400" b="0" dirty="0" err="1" smtClean="0">
                <a:solidFill>
                  <a:schemeClr val="bg1"/>
                </a:solidFill>
                <a:effectLst/>
              </a:rPr>
              <a:t>yên</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algn="just"/>
            <a:r>
              <a:rPr lang="en-US" b="1" u="sng" dirty="0" smtClean="0">
                <a:solidFill>
                  <a:srgbClr val="FFFF00"/>
                </a:solidFill>
              </a:rPr>
              <a:t>ĐK:</a:t>
            </a:r>
            <a:r>
              <a:rPr lang="en-US" b="1" dirty="0" smtClean="0"/>
              <a:t> </a:t>
            </a:r>
            <a:r>
              <a:rPr lang="en-US" dirty="0" err="1" smtClean="0">
                <a:solidFill>
                  <a:schemeClr val="bg1"/>
                </a:solidFill>
              </a:rPr>
              <a:t>Hỡi</a:t>
            </a:r>
            <a:r>
              <a:rPr lang="en-US" dirty="0" smtClean="0">
                <a:solidFill>
                  <a:schemeClr val="bg1"/>
                </a:solidFill>
              </a:rPr>
              <a:t> Ma – </a:t>
            </a:r>
            <a:r>
              <a:rPr lang="en-US" dirty="0" err="1" smtClean="0">
                <a:solidFill>
                  <a:schemeClr val="bg1"/>
                </a:solidFill>
              </a:rPr>
              <a:t>ri</a:t>
            </a:r>
            <a:r>
              <a:rPr lang="en-US" dirty="0" smtClean="0">
                <a:solidFill>
                  <a:schemeClr val="bg1"/>
                </a:solidFill>
              </a:rPr>
              <a:t> – a! </a:t>
            </a:r>
            <a:r>
              <a:rPr lang="en-US" dirty="0" err="1" smtClean="0">
                <a:solidFill>
                  <a:schemeClr val="bg1"/>
                </a:solidFill>
              </a:rPr>
              <a:t>xin</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lấy</a:t>
            </a:r>
            <a:r>
              <a:rPr lang="en-US" dirty="0" smtClean="0">
                <a:solidFill>
                  <a:schemeClr val="bg1"/>
                </a:solidFill>
              </a:rPr>
              <a:t>, </a:t>
            </a:r>
            <a:r>
              <a:rPr lang="en-US" dirty="0" err="1" smtClean="0">
                <a:solidFill>
                  <a:schemeClr val="bg1"/>
                </a:solidFill>
              </a:rPr>
              <a:t>tấm</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xác</a:t>
            </a:r>
            <a:r>
              <a:rPr lang="en-US" dirty="0" smtClean="0">
                <a:solidFill>
                  <a:schemeClr val="bg1"/>
                </a:solidFill>
              </a:rPr>
              <a:t> </a:t>
            </a:r>
            <a:r>
              <a:rPr lang="en-US" dirty="0" err="1" smtClean="0">
                <a:solidFill>
                  <a:schemeClr val="bg1"/>
                </a:solidFill>
              </a:rPr>
              <a:t>hồn</a:t>
            </a:r>
            <a:r>
              <a:rPr lang="en-US" dirty="0" smtClean="0">
                <a:solidFill>
                  <a:schemeClr val="bg1"/>
                </a:solidFill>
              </a:rPr>
              <a:t> con </a:t>
            </a:r>
            <a:r>
              <a:rPr lang="en-US" dirty="0" err="1" smtClean="0">
                <a:solidFill>
                  <a:schemeClr val="bg1"/>
                </a:solidFill>
              </a:rPr>
              <a:t>đến</a:t>
            </a:r>
            <a:r>
              <a:rPr lang="en-US" dirty="0" smtClean="0">
                <a:solidFill>
                  <a:schemeClr val="bg1"/>
                </a:solidFill>
              </a:rPr>
              <a:t> </a:t>
            </a:r>
            <a:r>
              <a:rPr lang="en-US" dirty="0" err="1" smtClean="0">
                <a:solidFill>
                  <a:schemeClr val="bg1"/>
                </a:solidFill>
              </a:rPr>
              <a:t>hiến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Quyết</a:t>
            </a:r>
            <a:r>
              <a:rPr lang="en-US" dirty="0" smtClean="0">
                <a:solidFill>
                  <a:schemeClr val="bg1"/>
                </a:solidFill>
              </a:rPr>
              <a:t> </a:t>
            </a:r>
            <a:r>
              <a:rPr lang="en-US" dirty="0" err="1" smtClean="0">
                <a:solidFill>
                  <a:schemeClr val="bg1"/>
                </a:solidFill>
              </a:rPr>
              <a:t>chí</a:t>
            </a:r>
            <a:r>
              <a:rPr lang="en-US" dirty="0" smtClean="0">
                <a:solidFill>
                  <a:schemeClr val="bg1"/>
                </a:solidFill>
              </a:rPr>
              <a:t> </a:t>
            </a:r>
            <a:r>
              <a:rPr lang="en-US" dirty="0" err="1" smtClean="0">
                <a:solidFill>
                  <a:schemeClr val="bg1"/>
                </a:solidFill>
              </a:rPr>
              <a:t>thánh</a:t>
            </a:r>
            <a:r>
              <a:rPr lang="en-US" dirty="0" smtClean="0">
                <a:solidFill>
                  <a:schemeClr val="bg1"/>
                </a:solidFill>
              </a:rPr>
              <a:t> </a:t>
            </a:r>
            <a:r>
              <a:rPr lang="en-US" dirty="0" err="1" smtClean="0">
                <a:solidFill>
                  <a:schemeClr val="bg1"/>
                </a:solidFill>
              </a:rPr>
              <a:t>hóa</a:t>
            </a:r>
            <a:r>
              <a:rPr lang="en-US" dirty="0" smtClean="0">
                <a:solidFill>
                  <a:schemeClr val="bg1"/>
                </a:solidFill>
              </a:rPr>
              <a:t> </a:t>
            </a:r>
            <a:r>
              <a:rPr lang="en-US" dirty="0" err="1" smtClean="0">
                <a:solidFill>
                  <a:schemeClr val="bg1"/>
                </a:solidFill>
              </a:rPr>
              <a:t>nhờ</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với</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vững</a:t>
            </a:r>
            <a:r>
              <a:rPr lang="en-US" dirty="0" smtClean="0">
                <a:solidFill>
                  <a:schemeClr val="bg1"/>
                </a:solidFill>
              </a:rPr>
              <a:t> </a:t>
            </a:r>
            <a:r>
              <a:rPr lang="en-US" dirty="0" err="1" smtClean="0">
                <a:solidFill>
                  <a:schemeClr val="bg1"/>
                </a:solidFill>
              </a:rPr>
              <a:t>chí</a:t>
            </a:r>
            <a:r>
              <a:rPr lang="en-US" dirty="0" smtClean="0">
                <a:solidFill>
                  <a:schemeClr val="bg1"/>
                </a:solidFill>
              </a:rPr>
              <a:t> </a:t>
            </a:r>
            <a:r>
              <a:rPr lang="en-US" dirty="0" err="1" smtClean="0">
                <a:solidFill>
                  <a:schemeClr val="bg1"/>
                </a:solidFill>
              </a:rPr>
              <a:t>phấn</a:t>
            </a:r>
            <a:r>
              <a:rPr lang="en-US" dirty="0" smtClean="0">
                <a:solidFill>
                  <a:schemeClr val="bg1"/>
                </a:solidFill>
              </a:rPr>
              <a:t> </a:t>
            </a:r>
            <a:r>
              <a:rPr lang="en-US" dirty="0" err="1" smtClean="0">
                <a:solidFill>
                  <a:schemeClr val="bg1"/>
                </a:solidFill>
              </a:rPr>
              <a:t>đấu</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Có</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dắt</a:t>
            </a:r>
            <a:r>
              <a:rPr lang="en-US" dirty="0" smtClean="0">
                <a:solidFill>
                  <a:schemeClr val="bg1"/>
                </a:solidFill>
              </a:rPr>
              <a:t> </a:t>
            </a:r>
            <a:r>
              <a:rPr lang="en-US" dirty="0" err="1" smtClean="0">
                <a:solidFill>
                  <a:schemeClr val="bg1"/>
                </a:solidFill>
              </a:rPr>
              <a:t>dìu</a:t>
            </a:r>
            <a:r>
              <a:rPr lang="en-US" dirty="0" smtClean="0">
                <a:solidFill>
                  <a:schemeClr val="bg1"/>
                </a:solidFill>
              </a:rPr>
              <a:t> con </a:t>
            </a:r>
            <a:r>
              <a:rPr lang="en-US" dirty="0" err="1" smtClean="0">
                <a:solidFill>
                  <a:schemeClr val="bg1"/>
                </a:solidFill>
              </a:rPr>
              <a:t>tiến</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đường</a:t>
            </a:r>
            <a:r>
              <a:rPr lang="en-US" dirty="0" smtClean="0">
                <a:solidFill>
                  <a:schemeClr val="bg1"/>
                </a:solidFill>
              </a:rPr>
              <a:t> </a:t>
            </a:r>
            <a:r>
              <a:rPr lang="en-US" dirty="0" err="1" smtClean="0">
                <a:solidFill>
                  <a:schemeClr val="bg1"/>
                </a:solidFill>
              </a:rPr>
              <a:t>mới</a:t>
            </a:r>
            <a:r>
              <a:rPr lang="en-US" dirty="0" smtClean="0">
                <a:solidFill>
                  <a:schemeClr val="bg1"/>
                </a:solidFill>
              </a:rPr>
              <a:t>, </a:t>
            </a:r>
            <a:r>
              <a:rPr lang="en-US" dirty="0" err="1" smtClean="0">
                <a:solidFill>
                  <a:schemeClr val="bg1"/>
                </a:solidFill>
              </a:rPr>
              <a:t>xây</a:t>
            </a:r>
            <a:r>
              <a:rPr lang="en-US" dirty="0" smtClean="0">
                <a:solidFill>
                  <a:schemeClr val="bg1"/>
                </a:solidFill>
              </a:rPr>
              <a:t> </a:t>
            </a:r>
            <a:r>
              <a:rPr lang="en-US" dirty="0" err="1" smtClean="0">
                <a:solidFill>
                  <a:schemeClr val="bg1"/>
                </a:solidFill>
              </a:rPr>
              <a:t>đắp</a:t>
            </a:r>
            <a:r>
              <a:rPr lang="en-US" dirty="0" smtClean="0">
                <a:solidFill>
                  <a:schemeClr val="bg1"/>
                </a:solidFill>
              </a:rPr>
              <a:t> </a:t>
            </a:r>
            <a:r>
              <a:rPr lang="en-US" dirty="0" err="1" smtClean="0">
                <a:solidFill>
                  <a:schemeClr val="bg1"/>
                </a:solidFill>
              </a:rPr>
              <a:t>vinh</a:t>
            </a:r>
            <a:r>
              <a:rPr lang="en-US" dirty="0" smtClean="0">
                <a:solidFill>
                  <a:schemeClr val="bg1"/>
                </a:solidFill>
              </a:rPr>
              <a:t> </a:t>
            </a:r>
            <a:r>
              <a:rPr lang="en-US" dirty="0" err="1" smtClean="0">
                <a:solidFill>
                  <a:schemeClr val="bg1"/>
                </a:solidFill>
              </a:rPr>
              <a:t>quang</a:t>
            </a:r>
            <a:r>
              <a:rPr lang="en-US" dirty="0" smtClean="0">
                <a:solidFill>
                  <a:schemeClr val="bg1"/>
                </a:solidFill>
              </a:rPr>
              <a:t> </a:t>
            </a:r>
            <a:r>
              <a:rPr lang="en-US" dirty="0" err="1" smtClean="0">
                <a:solidFill>
                  <a:schemeClr val="bg1"/>
                </a:solidFill>
              </a:rPr>
              <a:t>nước</a:t>
            </a:r>
            <a:r>
              <a:rPr lang="en-US" dirty="0" smtClean="0">
                <a:solidFill>
                  <a:schemeClr val="bg1"/>
                </a:solidFill>
              </a:rPr>
              <a:t> Cha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endParaRPr lang="en-US" dirty="0"/>
          </a:p>
        </p:txBody>
      </p:sp>
    </p:spTree>
    <p:extLst>
      <p:ext uri="{BB962C8B-B14F-4D97-AF65-F5344CB8AC3E}">
        <p14:creationId xmlns:p14="http://schemas.microsoft.com/office/powerpoint/2010/main" val="1548050637"/>
      </p:ext>
    </p:extLst>
  </p:cSld>
  <p:clrMapOvr>
    <a:masterClrMapping/>
  </p:clrMapOvr>
  <p:transition spd="slow"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TK3:</a:t>
            </a:r>
            <a:r>
              <a:rPr lang="en-US" sz="5400" b="1" dirty="0" smtClean="0">
                <a:solidFill>
                  <a:srgbClr val="FFFF00"/>
                </a:solidFill>
                <a:effectLst/>
              </a:rPr>
              <a:t> </a:t>
            </a:r>
            <a:r>
              <a:rPr lang="en-US" sz="5400" b="0" dirty="0" smtClean="0">
                <a:solidFill>
                  <a:schemeClr val="bg1"/>
                </a:solidFill>
                <a:effectLst/>
              </a:rPr>
              <a:t>Xin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Mẹ</a:t>
            </a:r>
            <a:r>
              <a:rPr lang="en-US" sz="5400" b="0" dirty="0" smtClean="0">
                <a:solidFill>
                  <a:schemeClr val="bg1"/>
                </a:solidFill>
                <a:effectLst/>
              </a:rPr>
              <a:t> </a:t>
            </a:r>
            <a:r>
              <a:rPr lang="en-US" sz="5400" b="0" dirty="0" err="1" smtClean="0">
                <a:solidFill>
                  <a:schemeClr val="bg1"/>
                </a:solidFill>
                <a:effectLst/>
              </a:rPr>
              <a:t>giữ</a:t>
            </a:r>
            <a:r>
              <a:rPr lang="en-US" sz="5400" b="0" dirty="0" smtClean="0">
                <a:solidFill>
                  <a:schemeClr val="bg1"/>
                </a:solidFill>
                <a:effectLst/>
              </a:rPr>
              <a:t> con </a:t>
            </a:r>
            <a:r>
              <a:rPr lang="en-US" sz="5400" b="0" dirty="0" err="1" smtClean="0">
                <a:solidFill>
                  <a:schemeClr val="bg1"/>
                </a:solidFill>
                <a:effectLst/>
              </a:rPr>
              <a:t>tinh</a:t>
            </a:r>
            <a:r>
              <a:rPr lang="en-US" sz="5400" b="0" dirty="0" smtClean="0">
                <a:solidFill>
                  <a:schemeClr val="bg1"/>
                </a:solidFill>
                <a:effectLst/>
              </a:rPr>
              <a:t> </a:t>
            </a:r>
            <a:r>
              <a:rPr lang="en-US" sz="5400" b="0" dirty="0" err="1" smtClean="0">
                <a:solidFill>
                  <a:schemeClr val="bg1"/>
                </a:solidFill>
                <a:effectLst/>
              </a:rPr>
              <a:t>tuyền</a:t>
            </a:r>
            <a:r>
              <a:rPr lang="en-US" sz="5400" b="0" dirty="0" smtClean="0">
                <a:solidFill>
                  <a:schemeClr val="bg1"/>
                </a:solidFill>
                <a:effectLst/>
              </a:rPr>
              <a:t>, </a:t>
            </a:r>
            <a:r>
              <a:rPr lang="en-US" sz="5400" b="0" dirty="0" err="1" smtClean="0">
                <a:solidFill>
                  <a:schemeClr val="bg1"/>
                </a:solidFill>
                <a:effectLst/>
              </a:rPr>
              <a:t>giữa</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ô </a:t>
            </a:r>
            <a:r>
              <a:rPr lang="en-US" sz="5400" b="0" dirty="0" err="1" smtClean="0">
                <a:solidFill>
                  <a:schemeClr val="bg1"/>
                </a:solidFill>
                <a:effectLst/>
              </a:rPr>
              <a:t>nhơ</a:t>
            </a:r>
            <a:r>
              <a:rPr lang="en-US" sz="5400" b="0" dirty="0" smtClean="0">
                <a:solidFill>
                  <a:schemeClr val="bg1"/>
                </a:solidFill>
                <a:effectLst/>
              </a:rPr>
              <a:t> </a:t>
            </a:r>
            <a:r>
              <a:rPr lang="en-US" sz="5400" b="0" dirty="0" err="1" smtClean="0">
                <a:solidFill>
                  <a:schemeClr val="bg1"/>
                </a:solidFill>
                <a:effectLst/>
              </a:rPr>
              <a:t>giữa</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vàn</a:t>
            </a:r>
            <a:r>
              <a:rPr lang="en-US" sz="5400" b="0" dirty="0" smtClean="0">
                <a:solidFill>
                  <a:schemeClr val="bg1"/>
                </a:solidFill>
                <a:effectLst/>
              </a:rPr>
              <a:t> </a:t>
            </a:r>
            <a:r>
              <a:rPr lang="en-US" sz="5400" b="0" dirty="0" err="1" smtClean="0">
                <a:solidFill>
                  <a:schemeClr val="bg1"/>
                </a:solidFill>
                <a:effectLst/>
              </a:rPr>
              <a:t>nguy</a:t>
            </a:r>
            <a:r>
              <a:rPr lang="en-US" sz="5400" b="0" dirty="0" smtClean="0">
                <a:solidFill>
                  <a:schemeClr val="bg1"/>
                </a:solidFill>
                <a:effectLst/>
              </a:rPr>
              <a:t> </a:t>
            </a:r>
            <a:r>
              <a:rPr lang="en-US" sz="5400" b="0" dirty="0" err="1" smtClean="0">
                <a:solidFill>
                  <a:schemeClr val="bg1"/>
                </a:solidFill>
                <a:effectLst/>
              </a:rPr>
              <a:t>biến</a:t>
            </a:r>
            <a:r>
              <a:rPr lang="en-US" sz="5400" b="0" dirty="0" smtClean="0">
                <a:solidFill>
                  <a:schemeClr val="bg1"/>
                </a:solidFill>
                <a:effectLst/>
              </a:rPr>
              <a:t>. Con </a:t>
            </a:r>
            <a:r>
              <a:rPr lang="en-US" sz="5400" b="0" dirty="0" err="1" smtClean="0">
                <a:solidFill>
                  <a:schemeClr val="bg1"/>
                </a:solidFill>
                <a:effectLst/>
              </a:rPr>
              <a:t>ước</a:t>
            </a:r>
            <a:r>
              <a:rPr lang="en-US" sz="5400" b="0" dirty="0" smtClean="0">
                <a:solidFill>
                  <a:schemeClr val="bg1"/>
                </a:solidFill>
                <a:effectLst/>
              </a:rPr>
              <a:t> </a:t>
            </a:r>
            <a:r>
              <a:rPr lang="en-US" sz="5400" b="0" dirty="0" err="1" smtClean="0">
                <a:solidFill>
                  <a:schemeClr val="bg1"/>
                </a:solidFill>
                <a:effectLst/>
              </a:rPr>
              <a:t>tới</a:t>
            </a:r>
            <a:r>
              <a:rPr lang="en-US" sz="5400" b="0" dirty="0" smtClean="0">
                <a:solidFill>
                  <a:schemeClr val="bg1"/>
                </a:solidFill>
                <a:effectLst/>
              </a:rPr>
              <a:t> </a:t>
            </a:r>
            <a:r>
              <a:rPr lang="en-US" sz="5400" b="0" dirty="0" err="1" smtClean="0">
                <a:solidFill>
                  <a:schemeClr val="bg1"/>
                </a:solidFill>
                <a:effectLst/>
              </a:rPr>
              <a:t>giờ</a:t>
            </a:r>
            <a:r>
              <a:rPr lang="en-US" sz="5400" b="0" dirty="0" smtClean="0">
                <a:solidFill>
                  <a:schemeClr val="bg1"/>
                </a:solidFill>
                <a:effectLst/>
              </a:rPr>
              <a:t> </a:t>
            </a:r>
            <a:r>
              <a:rPr lang="en-US" sz="5400" b="0" dirty="0" err="1" smtClean="0">
                <a:solidFill>
                  <a:schemeClr val="bg1"/>
                </a:solidFill>
                <a:effectLst/>
              </a:rPr>
              <a:t>trút</a:t>
            </a:r>
            <a:r>
              <a:rPr lang="en-US" sz="5400" b="0" dirty="0" smtClean="0">
                <a:solidFill>
                  <a:schemeClr val="bg1"/>
                </a:solidFill>
                <a:effectLst/>
              </a:rPr>
              <a:t> </a:t>
            </a:r>
            <a:r>
              <a:rPr lang="en-US" sz="5400" b="0" dirty="0" err="1" smtClean="0">
                <a:solidFill>
                  <a:schemeClr val="bg1"/>
                </a:solidFill>
                <a:effectLst/>
              </a:rPr>
              <a:t>hơi</a:t>
            </a:r>
            <a:r>
              <a:rPr lang="en-US" sz="5400" b="0" dirty="0" smtClean="0">
                <a:solidFill>
                  <a:schemeClr val="bg1"/>
                </a:solidFill>
                <a:effectLst/>
              </a:rPr>
              <a:t> </a:t>
            </a:r>
            <a:r>
              <a:rPr lang="en-US" sz="5400" b="0" dirty="0" err="1" smtClean="0">
                <a:solidFill>
                  <a:schemeClr val="bg1"/>
                </a:solidFill>
                <a:effectLst/>
              </a:rPr>
              <a:t>thở</a:t>
            </a:r>
            <a:r>
              <a:rPr lang="en-US" sz="5400" b="0" dirty="0" smtClean="0">
                <a:solidFill>
                  <a:schemeClr val="bg1"/>
                </a:solidFill>
                <a:effectLst/>
              </a:rPr>
              <a:t> </a:t>
            </a:r>
            <a:r>
              <a:rPr lang="en-US" sz="5400" b="0" dirty="0" err="1" smtClean="0">
                <a:solidFill>
                  <a:schemeClr val="bg1"/>
                </a:solidFill>
                <a:effectLst/>
              </a:rPr>
              <a:t>tàn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hồn</a:t>
            </a:r>
            <a:r>
              <a:rPr lang="en-US" sz="5400" b="0" dirty="0" smtClean="0">
                <a:solidFill>
                  <a:schemeClr val="bg1"/>
                </a:solidFill>
                <a:effectLst/>
              </a:rPr>
              <a:t> </a:t>
            </a:r>
            <a:r>
              <a:rPr lang="en-US" sz="5400" b="0" dirty="0" err="1" smtClean="0">
                <a:solidFill>
                  <a:schemeClr val="bg1"/>
                </a:solidFill>
                <a:effectLst/>
              </a:rPr>
              <a:t>trinh</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nghỉ</a:t>
            </a:r>
            <a:r>
              <a:rPr lang="en-US" sz="5400" b="0" dirty="0" smtClean="0">
                <a:solidFill>
                  <a:schemeClr val="bg1"/>
                </a:solidFill>
                <a:effectLst/>
              </a:rPr>
              <a:t> an.</a:t>
            </a:r>
            <a:r>
              <a:rPr lang="en-US" sz="4600" b="0" dirty="0" smtClean="0">
                <a:solidFill>
                  <a:schemeClr val="bg1"/>
                </a:solidFill>
                <a:effectLst/>
              </a:rPr>
              <a:t> </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lstStyle/>
          <a:p>
            <a:pPr algn="just"/>
            <a:r>
              <a:rPr lang="en-US" b="1" u="sng" dirty="0">
                <a:solidFill>
                  <a:srgbClr val="FFFF00"/>
                </a:solidFill>
              </a:rPr>
              <a:t>ĐK:</a:t>
            </a:r>
            <a:r>
              <a:rPr lang="en-US" b="1" dirty="0"/>
              <a:t> </a:t>
            </a:r>
            <a:r>
              <a:rPr lang="en-US" dirty="0" err="1">
                <a:solidFill>
                  <a:schemeClr val="bg1"/>
                </a:solidFill>
              </a:rPr>
              <a:t>Hỡi</a:t>
            </a:r>
            <a:r>
              <a:rPr lang="en-US" dirty="0">
                <a:solidFill>
                  <a:schemeClr val="bg1"/>
                </a:solidFill>
              </a:rPr>
              <a:t> Ma – </a:t>
            </a:r>
            <a:r>
              <a:rPr lang="en-US" dirty="0" err="1">
                <a:solidFill>
                  <a:schemeClr val="bg1"/>
                </a:solidFill>
              </a:rPr>
              <a:t>ri</a:t>
            </a:r>
            <a:r>
              <a:rPr lang="en-US" dirty="0">
                <a:solidFill>
                  <a:schemeClr val="bg1"/>
                </a:solidFill>
              </a:rPr>
              <a:t> – a! </a:t>
            </a:r>
            <a:r>
              <a:rPr lang="en-US" dirty="0" err="1">
                <a:solidFill>
                  <a:schemeClr val="bg1"/>
                </a:solidFill>
              </a:rPr>
              <a:t>xin</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lấy</a:t>
            </a:r>
            <a:r>
              <a:rPr lang="en-US" dirty="0">
                <a:solidFill>
                  <a:schemeClr val="bg1"/>
                </a:solidFill>
              </a:rPr>
              <a:t>, </a:t>
            </a:r>
            <a:r>
              <a:rPr lang="en-US" dirty="0" err="1">
                <a:solidFill>
                  <a:schemeClr val="bg1"/>
                </a:solidFill>
              </a:rPr>
              <a:t>tấm</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xác</a:t>
            </a:r>
            <a:r>
              <a:rPr lang="en-US" dirty="0">
                <a:solidFill>
                  <a:schemeClr val="bg1"/>
                </a:solidFill>
              </a:rPr>
              <a:t> </a:t>
            </a:r>
            <a:r>
              <a:rPr lang="en-US" dirty="0" err="1">
                <a:solidFill>
                  <a:schemeClr val="bg1"/>
                </a:solidFill>
              </a:rPr>
              <a:t>hồn</a:t>
            </a:r>
            <a:r>
              <a:rPr lang="en-US" dirty="0">
                <a:solidFill>
                  <a:schemeClr val="bg1"/>
                </a:solidFill>
              </a:rPr>
              <a:t> con </a:t>
            </a:r>
            <a:r>
              <a:rPr lang="en-US" dirty="0" err="1">
                <a:solidFill>
                  <a:schemeClr val="bg1"/>
                </a:solidFill>
              </a:rPr>
              <a:t>đến</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dâng</a:t>
            </a:r>
            <a:r>
              <a:rPr lang="en-US" dirty="0">
                <a:solidFill>
                  <a:schemeClr val="bg1"/>
                </a:solidFill>
              </a:rPr>
              <a:t>. </a:t>
            </a:r>
            <a:r>
              <a:rPr lang="en-US" dirty="0" err="1">
                <a:solidFill>
                  <a:schemeClr val="bg1"/>
                </a:solidFill>
              </a:rPr>
              <a:t>Quyết</a:t>
            </a:r>
            <a:r>
              <a:rPr lang="en-US" dirty="0">
                <a:solidFill>
                  <a:schemeClr val="bg1"/>
                </a:solidFill>
              </a:rPr>
              <a:t> </a:t>
            </a:r>
            <a:r>
              <a:rPr lang="en-US" dirty="0" err="1">
                <a:solidFill>
                  <a:schemeClr val="bg1"/>
                </a:solidFill>
              </a:rPr>
              <a:t>chí</a:t>
            </a:r>
            <a:r>
              <a:rPr lang="en-US" dirty="0">
                <a:solidFill>
                  <a:schemeClr val="bg1"/>
                </a:solidFill>
              </a:rPr>
              <a:t> </a:t>
            </a:r>
            <a:r>
              <a:rPr lang="en-US" dirty="0" err="1">
                <a:solidFill>
                  <a:schemeClr val="bg1"/>
                </a:solidFill>
              </a:rPr>
              <a:t>thánh</a:t>
            </a:r>
            <a:r>
              <a:rPr lang="en-US" dirty="0">
                <a:solidFill>
                  <a:schemeClr val="bg1"/>
                </a:solidFill>
              </a:rPr>
              <a:t> </a:t>
            </a:r>
            <a:r>
              <a:rPr lang="en-US" dirty="0" err="1">
                <a:solidFill>
                  <a:schemeClr val="bg1"/>
                </a:solidFill>
              </a:rPr>
              <a:t>hóa</a:t>
            </a:r>
            <a:r>
              <a:rPr lang="en-US" dirty="0">
                <a:solidFill>
                  <a:schemeClr val="bg1"/>
                </a:solidFill>
              </a:rPr>
              <a:t> </a:t>
            </a:r>
            <a:r>
              <a:rPr lang="en-US" dirty="0" err="1">
                <a:solidFill>
                  <a:schemeClr val="bg1"/>
                </a:solidFill>
              </a:rPr>
              <a:t>nhờ</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với</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vững</a:t>
            </a:r>
            <a:r>
              <a:rPr lang="en-US" dirty="0">
                <a:solidFill>
                  <a:schemeClr val="bg1"/>
                </a:solidFill>
              </a:rPr>
              <a:t> </a:t>
            </a:r>
            <a:r>
              <a:rPr lang="en-US" dirty="0" err="1">
                <a:solidFill>
                  <a:schemeClr val="bg1"/>
                </a:solidFill>
              </a:rPr>
              <a:t>chí</a:t>
            </a:r>
            <a:r>
              <a:rPr lang="en-US" dirty="0">
                <a:solidFill>
                  <a:schemeClr val="bg1"/>
                </a:solidFill>
              </a:rPr>
              <a:t> </a:t>
            </a:r>
            <a:r>
              <a:rPr lang="en-US" dirty="0" err="1">
                <a:solidFill>
                  <a:schemeClr val="bg1"/>
                </a:solidFill>
              </a:rPr>
              <a:t>phấn</a:t>
            </a:r>
            <a:r>
              <a:rPr lang="en-US" dirty="0">
                <a:solidFill>
                  <a:schemeClr val="bg1"/>
                </a:solidFill>
              </a:rPr>
              <a:t> </a:t>
            </a:r>
            <a:r>
              <a:rPr lang="en-US" dirty="0" err="1">
                <a:solidFill>
                  <a:schemeClr val="bg1"/>
                </a:solidFill>
              </a:rPr>
              <a:t>đấu</a:t>
            </a:r>
            <a:r>
              <a:rPr lang="en-US" dirty="0">
                <a:solidFill>
                  <a:schemeClr val="bg1"/>
                </a:solidFill>
              </a:rPr>
              <a:t> </a:t>
            </a:r>
            <a:r>
              <a:rPr lang="en-US" dirty="0" err="1">
                <a:solidFill>
                  <a:schemeClr val="bg1"/>
                </a:solidFill>
              </a:rPr>
              <a:t>vì</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trong</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Mẹ</a:t>
            </a:r>
            <a:r>
              <a:rPr lang="en-US" dirty="0">
                <a:solidFill>
                  <a:schemeClr val="bg1"/>
                </a:solidFill>
              </a:rPr>
              <a:t> </a:t>
            </a:r>
            <a:r>
              <a:rPr lang="en-US" dirty="0" err="1">
                <a:solidFill>
                  <a:schemeClr val="bg1"/>
                </a:solidFill>
              </a:rPr>
              <a:t>dắt</a:t>
            </a:r>
            <a:r>
              <a:rPr lang="en-US" dirty="0">
                <a:solidFill>
                  <a:schemeClr val="bg1"/>
                </a:solidFill>
              </a:rPr>
              <a:t> </a:t>
            </a:r>
            <a:r>
              <a:rPr lang="en-US" dirty="0" err="1">
                <a:solidFill>
                  <a:schemeClr val="bg1"/>
                </a:solidFill>
              </a:rPr>
              <a:t>dìu</a:t>
            </a:r>
            <a:r>
              <a:rPr lang="en-US" dirty="0">
                <a:solidFill>
                  <a:schemeClr val="bg1"/>
                </a:solidFill>
              </a:rPr>
              <a:t> con </a:t>
            </a:r>
            <a:r>
              <a:rPr lang="en-US" dirty="0" err="1">
                <a:solidFill>
                  <a:schemeClr val="bg1"/>
                </a:solidFill>
              </a:rPr>
              <a:t>tiến</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đường</a:t>
            </a:r>
            <a:r>
              <a:rPr lang="en-US" dirty="0">
                <a:solidFill>
                  <a:schemeClr val="bg1"/>
                </a:solidFill>
              </a:rPr>
              <a:t> </a:t>
            </a:r>
            <a:r>
              <a:rPr lang="en-US" dirty="0" err="1">
                <a:solidFill>
                  <a:schemeClr val="bg1"/>
                </a:solidFill>
              </a:rPr>
              <a:t>mới</a:t>
            </a:r>
            <a:r>
              <a:rPr lang="en-US" dirty="0">
                <a:solidFill>
                  <a:schemeClr val="bg1"/>
                </a:solidFill>
              </a:rPr>
              <a:t>, </a:t>
            </a:r>
            <a:r>
              <a:rPr lang="en-US" dirty="0" err="1">
                <a:solidFill>
                  <a:schemeClr val="bg1"/>
                </a:solidFill>
              </a:rPr>
              <a:t>xây</a:t>
            </a:r>
            <a:r>
              <a:rPr lang="en-US" dirty="0">
                <a:solidFill>
                  <a:schemeClr val="bg1"/>
                </a:solidFill>
              </a:rPr>
              <a:t> </a:t>
            </a:r>
            <a:r>
              <a:rPr lang="en-US" dirty="0" err="1">
                <a:solidFill>
                  <a:schemeClr val="bg1"/>
                </a:solidFill>
              </a:rPr>
              <a:t>đắp</a:t>
            </a:r>
            <a:r>
              <a:rPr lang="en-US" dirty="0">
                <a:solidFill>
                  <a:schemeClr val="bg1"/>
                </a:solidFill>
              </a:rPr>
              <a:t> </a:t>
            </a:r>
            <a:r>
              <a:rPr lang="en-US" dirty="0" err="1">
                <a:solidFill>
                  <a:schemeClr val="bg1"/>
                </a:solidFill>
              </a:rPr>
              <a:t>vinh</a:t>
            </a:r>
            <a:r>
              <a:rPr lang="en-US" dirty="0">
                <a:solidFill>
                  <a:schemeClr val="bg1"/>
                </a:solidFill>
              </a:rPr>
              <a:t> </a:t>
            </a:r>
            <a:r>
              <a:rPr lang="en-US" dirty="0" err="1">
                <a:solidFill>
                  <a:schemeClr val="bg1"/>
                </a:solidFill>
              </a:rPr>
              <a:t>quang</a:t>
            </a:r>
            <a:r>
              <a:rPr lang="en-US" dirty="0">
                <a:solidFill>
                  <a:schemeClr val="bg1"/>
                </a:solidFill>
              </a:rPr>
              <a:t> </a:t>
            </a:r>
            <a:r>
              <a:rPr lang="en-US" dirty="0" err="1">
                <a:solidFill>
                  <a:schemeClr val="bg1"/>
                </a:solidFill>
              </a:rPr>
              <a:t>nước</a:t>
            </a:r>
            <a:r>
              <a:rPr lang="en-US" dirty="0">
                <a:solidFill>
                  <a:schemeClr val="bg1"/>
                </a:solidFill>
              </a:rPr>
              <a:t> Cha </a:t>
            </a:r>
            <a:r>
              <a:rPr lang="en-US" dirty="0" err="1">
                <a:solidFill>
                  <a:schemeClr val="bg1"/>
                </a:solidFill>
              </a:rPr>
              <a:t>muôn</a:t>
            </a:r>
            <a:r>
              <a:rPr lang="en-US" dirty="0">
                <a:solidFill>
                  <a:schemeClr val="bg1"/>
                </a:solidFill>
              </a:rPr>
              <a:t> </a:t>
            </a:r>
            <a:r>
              <a:rPr lang="en-US" dirty="0" err="1">
                <a:solidFill>
                  <a:schemeClr val="bg1"/>
                </a:solidFill>
              </a:rPr>
              <a:t>đời</a:t>
            </a:r>
            <a:r>
              <a:rPr lang="en-US" dirty="0">
                <a:solidFill>
                  <a:schemeClr val="bg1"/>
                </a:solidFill>
              </a:rPr>
              <a:t>. </a:t>
            </a:r>
            <a:endParaRPr lang="en-US" dirty="0"/>
          </a:p>
        </p:txBody>
      </p:sp>
    </p:spTree>
    <p:extLst>
      <p:ext uri="{BB962C8B-B14F-4D97-AF65-F5344CB8AC3E}">
        <p14:creationId xmlns:p14="http://schemas.microsoft.com/office/powerpoint/2010/main" val="21370042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en-US" sz="5400" dirty="0" err="1" smtClean="0">
                <a:solidFill>
                  <a:schemeClr val="bg1"/>
                </a:solidFill>
                <a:latin typeface="+mj-lt"/>
              </a:rPr>
              <a:t>Bao</a:t>
            </a:r>
            <a:r>
              <a:rPr lang="en-US" sz="5400" dirty="0" smtClean="0">
                <a:solidFill>
                  <a:schemeClr val="bg1"/>
                </a:solidFill>
                <a:latin typeface="+mj-lt"/>
              </a:rPr>
              <a:t> </a:t>
            </a:r>
            <a:r>
              <a:rPr lang="en-US" sz="5400" dirty="0" err="1" smtClean="0">
                <a:solidFill>
                  <a:schemeClr val="bg1"/>
                </a:solidFill>
                <a:latin typeface="+mj-lt"/>
              </a:rPr>
              <a:t>năm</a:t>
            </a:r>
            <a:r>
              <a:rPr lang="en-US" sz="5400" dirty="0" smtClean="0">
                <a:solidFill>
                  <a:schemeClr val="bg1"/>
                </a:solidFill>
                <a:latin typeface="+mj-lt"/>
              </a:rPr>
              <a:t> </a:t>
            </a:r>
            <a:r>
              <a:rPr lang="en-US" sz="5400" dirty="0" err="1" smtClean="0">
                <a:solidFill>
                  <a:schemeClr val="bg1"/>
                </a:solidFill>
                <a:latin typeface="+mj-lt"/>
              </a:rPr>
              <a:t>tháng</a:t>
            </a:r>
            <a:r>
              <a:rPr lang="en-US" sz="5400" dirty="0" smtClean="0">
                <a:solidFill>
                  <a:schemeClr val="bg1"/>
                </a:solidFill>
                <a:latin typeface="+mj-lt"/>
              </a:rPr>
              <a:t> con </a:t>
            </a:r>
            <a:r>
              <a:rPr lang="en-US" sz="5400" dirty="0" err="1" smtClean="0">
                <a:solidFill>
                  <a:schemeClr val="bg1"/>
                </a:solidFill>
                <a:latin typeface="+mj-lt"/>
              </a:rPr>
              <a:t>hằng</a:t>
            </a:r>
            <a:r>
              <a:rPr lang="en-US" sz="5400" dirty="0">
                <a:solidFill>
                  <a:schemeClr val="bg1"/>
                </a:solidFill>
                <a:latin typeface="+mj-lt"/>
              </a:rPr>
              <a:t> </a:t>
            </a:r>
            <a:r>
              <a:rPr lang="en-US" sz="5400" dirty="0" err="1" smtClean="0">
                <a:solidFill>
                  <a:schemeClr val="bg1"/>
                </a:solidFill>
                <a:latin typeface="+mj-lt"/>
              </a:rPr>
              <a:t>ước</a:t>
            </a:r>
            <a:r>
              <a:rPr lang="en-US" sz="5400" dirty="0" smtClean="0">
                <a:solidFill>
                  <a:schemeClr val="bg1"/>
                </a:solidFill>
                <a:latin typeface="+mj-lt"/>
              </a:rPr>
              <a:t> </a:t>
            </a:r>
            <a:r>
              <a:rPr lang="en-US" sz="5400" dirty="0" err="1" smtClean="0">
                <a:solidFill>
                  <a:schemeClr val="bg1"/>
                </a:solidFill>
                <a:latin typeface="+mj-lt"/>
              </a:rPr>
              <a:t>mơ</a:t>
            </a:r>
            <a:r>
              <a:rPr lang="en-US" sz="5400" dirty="0" smtClean="0">
                <a:solidFill>
                  <a:schemeClr val="bg1"/>
                </a:solidFill>
                <a:latin typeface="+mj-lt"/>
              </a:rPr>
              <a:t>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bên</a:t>
            </a:r>
            <a:r>
              <a:rPr lang="en-US" sz="5400" dirty="0" smtClean="0">
                <a:solidFill>
                  <a:schemeClr val="bg1"/>
                </a:solidFill>
                <a:latin typeface="+mj-lt"/>
              </a:rPr>
              <a:t> </a:t>
            </a:r>
            <a:r>
              <a:rPr lang="en-US" sz="5400" dirty="0" err="1" smtClean="0">
                <a:solidFill>
                  <a:schemeClr val="bg1"/>
                </a:solidFill>
                <a:latin typeface="+mj-lt"/>
              </a:rPr>
              <a:t>Chúa</a:t>
            </a:r>
            <a:r>
              <a:rPr lang="en-US" sz="5400" dirty="0" smtClean="0">
                <a:solidFill>
                  <a:schemeClr val="bg1"/>
                </a:solidFill>
                <a:latin typeface="+mj-lt"/>
              </a:rPr>
              <a:t> </a:t>
            </a:r>
            <a:r>
              <a:rPr lang="en-US" sz="5400" dirty="0" err="1" smtClean="0">
                <a:solidFill>
                  <a:schemeClr val="bg1"/>
                </a:solidFill>
                <a:latin typeface="+mj-lt"/>
              </a:rPr>
              <a:t>hát</a:t>
            </a:r>
            <a:r>
              <a:rPr lang="en-US" sz="5400" dirty="0" smtClean="0">
                <a:solidFill>
                  <a:schemeClr val="bg1"/>
                </a:solidFill>
                <a:latin typeface="+mj-lt"/>
              </a:rPr>
              <a:t> </a:t>
            </a:r>
            <a:r>
              <a:rPr lang="en-US" sz="5400" dirty="0" err="1" smtClean="0">
                <a:solidFill>
                  <a:schemeClr val="bg1"/>
                </a:solidFill>
                <a:latin typeface="+mj-lt"/>
              </a:rPr>
              <a:t>khúc</a:t>
            </a:r>
            <a:r>
              <a:rPr lang="en-US" sz="5400" dirty="0" smtClean="0">
                <a:solidFill>
                  <a:schemeClr val="bg1"/>
                </a:solidFill>
                <a:latin typeface="+mj-lt"/>
              </a:rPr>
              <a:t> </a:t>
            </a:r>
            <a:r>
              <a:rPr lang="en-US" sz="5400" dirty="0" err="1" smtClean="0">
                <a:solidFill>
                  <a:schemeClr val="bg1"/>
                </a:solidFill>
                <a:latin typeface="+mj-lt"/>
              </a:rPr>
              <a:t>tạ</a:t>
            </a:r>
            <a:r>
              <a:rPr lang="en-US" sz="5400" dirty="0" smtClean="0">
                <a:solidFill>
                  <a:schemeClr val="bg1"/>
                </a:solidFill>
                <a:latin typeface="+mj-lt"/>
              </a:rPr>
              <a:t> </a:t>
            </a:r>
            <a:r>
              <a:rPr lang="en-US" sz="5400" dirty="0" err="1" smtClean="0">
                <a:solidFill>
                  <a:schemeClr val="bg1"/>
                </a:solidFill>
                <a:latin typeface="+mj-lt"/>
              </a:rPr>
              <a:t>ơn</a:t>
            </a:r>
            <a:r>
              <a:rPr lang="en-US" sz="5400" dirty="0" smtClean="0">
                <a:solidFill>
                  <a:schemeClr val="bg1"/>
                </a:solidFill>
                <a:latin typeface="+mj-lt"/>
              </a:rPr>
              <a:t>. </a:t>
            </a:r>
            <a:r>
              <a:rPr lang="en-US" sz="5400" dirty="0" err="1" smtClean="0">
                <a:solidFill>
                  <a:schemeClr val="bg1"/>
                </a:solidFill>
                <a:latin typeface="+mj-lt"/>
              </a:rPr>
              <a:t>Ôi</a:t>
            </a:r>
            <a:r>
              <a:rPr lang="en-US" sz="5400" dirty="0" smtClean="0">
                <a:solidFill>
                  <a:schemeClr val="bg1"/>
                </a:solidFill>
                <a:latin typeface="+mj-lt"/>
              </a:rPr>
              <a:t> </a:t>
            </a:r>
            <a:r>
              <a:rPr lang="en-US" sz="5400" dirty="0" err="1" smtClean="0">
                <a:solidFill>
                  <a:schemeClr val="bg1"/>
                </a:solidFill>
                <a:latin typeface="+mj-lt"/>
              </a:rPr>
              <a:t>giây</a:t>
            </a:r>
            <a:r>
              <a:rPr lang="en-US" sz="5400" dirty="0" smtClean="0">
                <a:solidFill>
                  <a:schemeClr val="bg1"/>
                </a:solidFill>
                <a:latin typeface="+mj-lt"/>
              </a:rPr>
              <a:t> </a:t>
            </a:r>
            <a:r>
              <a:rPr lang="en-US" sz="5400" dirty="0" err="1" smtClean="0">
                <a:solidFill>
                  <a:schemeClr val="bg1"/>
                </a:solidFill>
                <a:latin typeface="+mj-lt"/>
              </a:rPr>
              <a:t>phút</a:t>
            </a:r>
            <a:r>
              <a:rPr lang="en-US" sz="5400" dirty="0" smtClean="0">
                <a:solidFill>
                  <a:schemeClr val="bg1"/>
                </a:solidFill>
                <a:latin typeface="+mj-lt"/>
              </a:rPr>
              <a:t> </a:t>
            </a:r>
            <a:r>
              <a:rPr lang="en-US" sz="5400" dirty="0" err="1" smtClean="0">
                <a:solidFill>
                  <a:schemeClr val="bg1"/>
                </a:solidFill>
                <a:latin typeface="+mj-lt"/>
              </a:rPr>
              <a:t>chan</a:t>
            </a:r>
            <a:r>
              <a:rPr lang="en-US" sz="5400" dirty="0" smtClean="0">
                <a:solidFill>
                  <a:schemeClr val="bg1"/>
                </a:solidFill>
                <a:latin typeface="+mj-lt"/>
              </a:rPr>
              <a:t> </a:t>
            </a:r>
            <a:r>
              <a:rPr lang="en-US" sz="5400" dirty="0" err="1" smtClean="0">
                <a:solidFill>
                  <a:schemeClr val="bg1"/>
                </a:solidFill>
                <a:latin typeface="+mj-lt"/>
              </a:rPr>
              <a:t>hòa</a:t>
            </a:r>
            <a:r>
              <a:rPr lang="en-US" sz="5400" dirty="0" smtClean="0">
                <a:solidFill>
                  <a:schemeClr val="bg1"/>
                </a:solidFill>
                <a:latin typeface="+mj-lt"/>
              </a:rPr>
              <a:t> </a:t>
            </a:r>
            <a:r>
              <a:rPr lang="en-US" sz="5400" dirty="0" err="1" smtClean="0">
                <a:solidFill>
                  <a:schemeClr val="bg1"/>
                </a:solidFill>
                <a:latin typeface="+mj-lt"/>
              </a:rPr>
              <a:t>thánh</a:t>
            </a:r>
            <a:r>
              <a:rPr lang="en-US" sz="5400" dirty="0" smtClean="0">
                <a:solidFill>
                  <a:schemeClr val="bg1"/>
                </a:solidFill>
                <a:latin typeface="+mj-lt"/>
              </a:rPr>
              <a:t> </a:t>
            </a:r>
            <a:r>
              <a:rPr lang="en-US" sz="5400" dirty="0" err="1" smtClean="0">
                <a:solidFill>
                  <a:schemeClr val="bg1"/>
                </a:solidFill>
                <a:latin typeface="+mj-lt"/>
              </a:rPr>
              <a:t>ân</a:t>
            </a:r>
            <a:r>
              <a:rPr lang="en-US" sz="5400" dirty="0" smtClean="0">
                <a:solidFill>
                  <a:schemeClr val="bg1"/>
                </a:solidFill>
                <a:latin typeface="+mj-lt"/>
              </a:rPr>
              <a:t> </a:t>
            </a:r>
            <a:r>
              <a:rPr lang="en-US" sz="5400" dirty="0" err="1" smtClean="0">
                <a:solidFill>
                  <a:schemeClr val="bg1"/>
                </a:solidFill>
                <a:latin typeface="+mj-lt"/>
              </a:rPr>
              <a:t>trong</a:t>
            </a:r>
            <a:r>
              <a:rPr lang="en-US" sz="5400" dirty="0" smtClean="0">
                <a:solidFill>
                  <a:schemeClr val="bg1"/>
                </a:solidFill>
                <a:latin typeface="+mj-lt"/>
              </a:rPr>
              <a:t> </a:t>
            </a:r>
            <a:r>
              <a:rPr lang="en-US" sz="5400" dirty="0" err="1" smtClean="0">
                <a:solidFill>
                  <a:schemeClr val="bg1"/>
                </a:solidFill>
                <a:latin typeface="+mj-lt"/>
              </a:rPr>
              <a:t>cõi</a:t>
            </a:r>
            <a:r>
              <a:rPr lang="en-US" sz="5400" dirty="0" smtClean="0">
                <a:solidFill>
                  <a:schemeClr val="bg1"/>
                </a:solidFill>
                <a:latin typeface="+mj-lt"/>
              </a:rPr>
              <a:t> long </a:t>
            </a:r>
            <a:r>
              <a:rPr lang="en-US" sz="5400" dirty="0" err="1" smtClean="0">
                <a:solidFill>
                  <a:schemeClr val="bg1"/>
                </a:solidFill>
                <a:latin typeface="+mj-lt"/>
              </a:rPr>
              <a:t>dâng</a:t>
            </a:r>
            <a:r>
              <a:rPr lang="en-US" sz="5400" dirty="0" smtClean="0">
                <a:solidFill>
                  <a:schemeClr val="bg1"/>
                </a:solidFill>
                <a:latin typeface="+mj-lt"/>
              </a:rPr>
              <a:t> </a:t>
            </a:r>
            <a:r>
              <a:rPr lang="en-US" sz="5400" dirty="0" err="1" smtClean="0">
                <a:solidFill>
                  <a:schemeClr val="bg1"/>
                </a:solidFill>
                <a:latin typeface="+mj-lt"/>
              </a:rPr>
              <a:t>tràn</a:t>
            </a:r>
            <a:r>
              <a:rPr lang="en-US" sz="5400" dirty="0" smtClean="0">
                <a:solidFill>
                  <a:schemeClr val="bg1"/>
                </a:solidFill>
                <a:latin typeface="+mj-lt"/>
              </a:rPr>
              <a:t> ý </a:t>
            </a:r>
            <a:r>
              <a:rPr lang="en-US" sz="5400" dirty="0" err="1" smtClean="0">
                <a:solidFill>
                  <a:schemeClr val="bg1"/>
                </a:solidFill>
                <a:latin typeface="+mj-lt"/>
              </a:rPr>
              <a:t>xuân</a:t>
            </a:r>
            <a:r>
              <a:rPr lang="en-US" sz="5400" dirty="0" smtClean="0">
                <a:solidFill>
                  <a:schemeClr val="bg1"/>
                </a:solidFill>
                <a:latin typeface="+mj-lt"/>
              </a:rPr>
              <a:t>.</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hân</a:t>
            </a:r>
            <a:r>
              <a:rPr lang="en-US" sz="6000" dirty="0" smtClean="0">
                <a:solidFill>
                  <a:schemeClr val="bg1"/>
                </a:solidFill>
                <a:latin typeface="+mj-lt"/>
              </a:rPr>
              <a:t> </a:t>
            </a:r>
            <a:r>
              <a:rPr lang="en-US" sz="6000" dirty="0" err="1" smtClean="0">
                <a:solidFill>
                  <a:schemeClr val="bg1"/>
                </a:solidFill>
                <a:latin typeface="+mj-lt"/>
              </a:rPr>
              <a:t>hoan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mang</a:t>
            </a:r>
            <a:r>
              <a:rPr lang="en-US" sz="6000" dirty="0" smtClean="0">
                <a:solidFill>
                  <a:schemeClr val="bg1"/>
                </a:solidFill>
                <a:latin typeface="+mj-lt"/>
              </a:rPr>
              <a:t> tin </a:t>
            </a:r>
            <a:r>
              <a:rPr lang="en-US" sz="6000" dirty="0" err="1" smtClean="0">
                <a:solidFill>
                  <a:schemeClr val="bg1"/>
                </a:solidFill>
                <a:latin typeface="+mj-lt"/>
              </a:rPr>
              <a:t>yêu</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nồng</a:t>
            </a:r>
            <a:r>
              <a:rPr lang="en-US" sz="6000" dirty="0" smtClean="0">
                <a:solidFill>
                  <a:schemeClr val="bg1"/>
                </a:solidFill>
                <a:latin typeface="+mj-lt"/>
              </a:rPr>
              <a:t> say.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hợp</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thiết</a:t>
            </a:r>
            <a:r>
              <a:rPr lang="en-US" sz="6000" dirty="0" smtClean="0">
                <a:solidFill>
                  <a:schemeClr val="bg1"/>
                </a:solidFill>
                <a:latin typeface="+mj-lt"/>
              </a:rPr>
              <a:t> </a:t>
            </a:r>
            <a:r>
              <a:rPr lang="en-US" sz="6000" dirty="0" err="1" smtClean="0">
                <a:solidFill>
                  <a:schemeClr val="bg1"/>
                </a:solidFill>
                <a:latin typeface="+mj-lt"/>
              </a:rPr>
              <a:t>tha</a:t>
            </a:r>
            <a:r>
              <a:rPr lang="en-US" sz="6000" dirty="0" smtClean="0">
                <a:solidFill>
                  <a:schemeClr val="bg1"/>
                </a:solidFill>
                <a:latin typeface="+mj-lt"/>
              </a:rPr>
              <a:t> </a:t>
            </a:r>
            <a:r>
              <a:rPr lang="vi-VN"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1738</Words>
  <Application>Microsoft Office PowerPoint</Application>
  <PresentationFormat>On-screen Show (16:9)</PresentationFormat>
  <Paragraphs>110</Paragraphs>
  <Slides>77</Slides>
  <Notes>0</Notes>
  <HiddenSlides>0</HiddenSlides>
  <MMClips>0</MMClips>
  <ScaleCrop>false</ScaleCrop>
  <HeadingPairs>
    <vt:vector size="4" baseType="variant">
      <vt:variant>
        <vt:lpstr>Theme</vt:lpstr>
      </vt:variant>
      <vt:variant>
        <vt:i4>10</vt:i4>
      </vt:variant>
      <vt:variant>
        <vt:lpstr>Slide Titles</vt:lpstr>
      </vt:variant>
      <vt:variant>
        <vt:i4>77</vt:i4>
      </vt:variant>
    </vt:vector>
  </HeadingPairs>
  <TitlesOfParts>
    <vt:vector size="87"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11_Office Theme</vt:lpstr>
      <vt:lpstr>PowerPoint Presentation</vt:lpstr>
      <vt:lpstr>TẬP HÁT CỘNG ĐOÀN</vt:lpstr>
      <vt:lpstr>Đk: Hồn tôi hỡi, nào chúc tụng Chúa đi.</vt:lpstr>
      <vt:lpstr>Chúa Giê-su loan báo Tin Mừng Nước Trời và chữa mọi thứ bệnh hoạn tật nguyền trong dân.</vt:lpstr>
      <vt:lpstr>PowerPoint Presentation</vt:lpstr>
      <vt:lpstr>Ca Nhập Lễ Chung Lời Tạ Ơn  Lm. Nguyễn Duy </vt:lpstr>
      <vt:lpstr> Đk: Trong hân hoan chúng con về đây mang tin yêu mơ ước nồng say. Cùng hợp tiếng ca tạ ơn Chúa lời thiết tha.  . </vt:lpstr>
      <vt:lpstr>PowerPoint Presentation</vt:lpstr>
      <vt:lpstr>PowerPoint Presentation</vt:lpstr>
      <vt:lpstr>PowerPoint Presentation</vt:lpstr>
      <vt:lpstr>Đk: Trong hân hoan chúng con về đây mang tin yêu mơ ước nồng say. Cùng hợp tiếng ca tạ ơn Chúa lời thiết tha .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dâng Chúa đôi tay này từng vất vả làm cho tê tái, con dâng Chúa đôi bờ vai gánh gồng nặng trĩu bao ngày, Con dâng Chúa đôi chân này đi tìm hạnh phúc miệt mài.  </vt:lpstr>
      <vt:lpstr>Đk: Vì ngày mai con lo hôm nay, vì tương lai con lo hiện tại bởi trời đất mãi luôn vần xoay và cuộc sống bon chen từng ngày.</vt:lpstr>
      <vt:lpstr>Tk2: Đây đôi mắt trông lên Ngài khi nỗi buồn làm cho chơi vơi, đây đau đớn se bờ môi những lần gục ngã trong đời, đây mơ ước trôi qua rồi đã làm sầu héo nụ cười .</vt:lpstr>
      <vt:lpstr>Đk: Vì lạy Chúa , con luôn tin yêu, dù băn khoăn lo âu mọi điều dù ngàn tiếng khóc than đìu hiu dù đời sống đau thương còn…. Nhiều…</vt:lpstr>
      <vt:lpstr>PowerPoint Presentation</vt:lpstr>
      <vt:lpstr>PowerPoint Presentation</vt:lpstr>
      <vt:lpstr>Ca Nguyện Hiệp Lễ NGÀI MỞ MẮT TÔI Lm. Nguyễn Hùng Cường. </vt:lpstr>
      <vt:lpstr>Tk1: Khi tôi sinh ra mắt tôi bóng đêm mà thôi. Đi trong hoang vu biết đâu lối đi đường về. Ôi thân cô đơn sống trong bóng đêm ê chề, nhưng Chúa thương đến bên vỗ về, và Ngài đưa tay chạm mắt tôi.</vt:lpstr>
      <vt:lpstr>Đk: Ngài mở mắt tôi cho tôi thấy tình yêu của Ngài. Ngài mở mắt tôi cho tôi thấy một mùa xuân mới. Mặt trời sẽ lên đem ánh sáng tin yêu vào đời, cho môi mãi thắm tươi nụ cười, mở lòng thấy yêu thương mọi người.</vt:lpstr>
      <vt:lpstr>Tk2: Khi tôi sinh ra mắt tôi sáng như vì sao. Nhưng tôi vô tâm cứ lo sống cho riêng mình. Chung quanh anh em đói cơm khát khao công bình, tôi cứ luôn sống rất vô tình, lòng lạnh giá chết cả ước mơ.</vt:lpstr>
      <vt:lpstr>Đk: Ngài mở mắt tôi cho tôi thấy tình yêu của Ngài. Ngài mở mắt tôi cho tôi thấy một mùa xuân mới. Mặt trời sẽ lên đem ánh sáng tin yêu vào đời, cho môi mãi thắm tươi nụ cười, mở lòng thấy yêu thương mọi người.</vt:lpstr>
      <vt:lpstr>PowerPoint Presentation</vt:lpstr>
      <vt:lpstr>PowerPoint Presentation</vt:lpstr>
      <vt:lpstr>Ca Kết Lễ TẬN HIẾN CHO  ĐỨC MẸ Lm. Huyền Linh</vt:lpstr>
      <vt:lpstr>TK1:  Con đến trước tòa nữ vương uy quyền, dâng hồn dâng xác dâng cõi lòng yêu mến. Phó trót nơi Mẹ tấm thân nhỏ hèn, để đời con luôn vui sống bằng yên.</vt:lpstr>
      <vt:lpstr>ĐK: Hỡi Ma – ri – a! xin Mẹ nhận lấy, tấm thân xác hồn con đến hiến dâng. Quyết chí thánh hóa nhờ Mẹ với Mẹ, vững chí phấn đấu vì Mẹ trong Mẹ. Có Mẹ dắt dìu con tiến lên đường mới, xây đắp vinh quang nước Cha muôn đời.   </vt:lpstr>
      <vt:lpstr>TK3: Xin trái tim Mẹ giữ con tinh tuyền, giữa đời ô nhơ giữa muôn vàn nguy biến. Con ước tới giờ trút hơi thở tàn, xác hồn trinh trong nơi Chúa nghỉ an. </vt:lpstr>
      <vt:lpstr>ĐK: Hỡi Ma – ri – a! xin Mẹ nhận lấy, tấm thân xác hồn con đến hiến dâng. Quyết chí thánh hóa nhờ Mẹ với Mẹ, vững chí phấn đấu vì Mẹ trong Mẹ. Có Mẹ dắt dìu con tiến lên đường mới, xây đắp vinh quang nước Cha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138</cp:revision>
  <dcterms:created xsi:type="dcterms:W3CDTF">2023-05-21T07:25:42Z</dcterms:created>
  <dcterms:modified xsi:type="dcterms:W3CDTF">2024-09-06T11:56:46Z</dcterms:modified>
</cp:coreProperties>
</file>