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2" r:id="rId4"/>
    <p:sldMasterId id="2147483704" r:id="rId5"/>
    <p:sldMasterId id="2147483928" r:id="rId6"/>
    <p:sldMasterId id="2147484012" r:id="rId7"/>
    <p:sldMasterId id="2147484024" r:id="rId8"/>
    <p:sldMasterId id="2147484156" r:id="rId9"/>
    <p:sldMasterId id="2147484168" r:id="rId10"/>
    <p:sldMasterId id="2147484180" r:id="rId11"/>
    <p:sldMasterId id="2147484192" r:id="rId12"/>
  </p:sldMasterIdLst>
  <p:notesMasterIdLst>
    <p:notesMasterId r:id="rId103"/>
  </p:notesMasterIdLst>
  <p:sldIdLst>
    <p:sldId id="755" r:id="rId13"/>
    <p:sldId id="507" r:id="rId14"/>
    <p:sldId id="376" r:id="rId15"/>
    <p:sldId id="756" r:id="rId16"/>
    <p:sldId id="757" r:id="rId17"/>
    <p:sldId id="731" r:id="rId18"/>
    <p:sldId id="553" r:id="rId19"/>
    <p:sldId id="443" r:id="rId20"/>
    <p:sldId id="585" r:id="rId21"/>
    <p:sldId id="726" r:id="rId22"/>
    <p:sldId id="676" r:id="rId23"/>
    <p:sldId id="732" r:id="rId24"/>
    <p:sldId id="384" r:id="rId25"/>
    <p:sldId id="385" r:id="rId26"/>
    <p:sldId id="386" r:id="rId27"/>
    <p:sldId id="387" r:id="rId28"/>
    <p:sldId id="388" r:id="rId29"/>
    <p:sldId id="389" r:id="rId30"/>
    <p:sldId id="390" r:id="rId31"/>
    <p:sldId id="391" r:id="rId32"/>
    <p:sldId id="733" r:id="rId33"/>
    <p:sldId id="392" r:id="rId34"/>
    <p:sldId id="393" r:id="rId35"/>
    <p:sldId id="394" r:id="rId36"/>
    <p:sldId id="395" r:id="rId37"/>
    <p:sldId id="396" r:id="rId38"/>
    <p:sldId id="397" r:id="rId39"/>
    <p:sldId id="398" r:id="rId40"/>
    <p:sldId id="399" r:id="rId41"/>
    <p:sldId id="647" r:id="rId42"/>
    <p:sldId id="649" r:id="rId43"/>
    <p:sldId id="256" r:id="rId44"/>
    <p:sldId id="257" r:id="rId45"/>
    <p:sldId id="258" r:id="rId46"/>
    <p:sldId id="270" r:id="rId47"/>
    <p:sldId id="259" r:id="rId48"/>
    <p:sldId id="275" r:id="rId49"/>
    <p:sldId id="735" r:id="rId50"/>
    <p:sldId id="736" r:id="rId51"/>
    <p:sldId id="280" r:id="rId52"/>
    <p:sldId id="281" r:id="rId53"/>
    <p:sldId id="653" r:id="rId54"/>
    <p:sldId id="758" r:id="rId55"/>
    <p:sldId id="723" r:id="rId56"/>
    <p:sldId id="549" r:id="rId57"/>
    <p:sldId id="400" r:id="rId58"/>
    <p:sldId id="401" r:id="rId59"/>
    <p:sldId id="402" r:id="rId60"/>
    <p:sldId id="403" r:id="rId61"/>
    <p:sldId id="404" r:id="rId62"/>
    <p:sldId id="405" r:id="rId63"/>
    <p:sldId id="406" r:id="rId64"/>
    <p:sldId id="407" r:id="rId65"/>
    <p:sldId id="408" r:id="rId66"/>
    <p:sldId id="409" r:id="rId67"/>
    <p:sldId id="410" r:id="rId68"/>
    <p:sldId id="411" r:id="rId69"/>
    <p:sldId id="412" r:id="rId70"/>
    <p:sldId id="550" r:id="rId71"/>
    <p:sldId id="558" r:id="rId72"/>
    <p:sldId id="759" r:id="rId73"/>
    <p:sldId id="747" r:id="rId74"/>
    <p:sldId id="561" r:id="rId75"/>
    <p:sldId id="748" r:id="rId76"/>
    <p:sldId id="729" r:id="rId77"/>
    <p:sldId id="614" r:id="rId78"/>
    <p:sldId id="730" r:id="rId79"/>
    <p:sldId id="749" r:id="rId80"/>
    <p:sldId id="276" r:id="rId81"/>
    <p:sldId id="724" r:id="rId82"/>
    <p:sldId id="277" r:id="rId83"/>
    <p:sldId id="279" r:id="rId84"/>
    <p:sldId id="751" r:id="rId85"/>
    <p:sldId id="739" r:id="rId86"/>
    <p:sldId id="278" r:id="rId87"/>
    <p:sldId id="750" r:id="rId88"/>
    <p:sldId id="740" r:id="rId89"/>
    <p:sldId id="752" r:id="rId90"/>
    <p:sldId id="290" r:id="rId91"/>
    <p:sldId id="741" r:id="rId92"/>
    <p:sldId id="291" r:id="rId93"/>
    <p:sldId id="753" r:id="rId94"/>
    <p:sldId id="744" r:id="rId95"/>
    <p:sldId id="292" r:id="rId96"/>
    <p:sldId id="734" r:id="rId97"/>
    <p:sldId id="293" r:id="rId98"/>
    <p:sldId id="564" r:id="rId99"/>
    <p:sldId id="754" r:id="rId100"/>
    <p:sldId id="710" r:id="rId101"/>
    <p:sldId id="699" r:id="rId10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33CC33"/>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53" y="1674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4.xml"/><Relationship Id="rId21" Type="http://schemas.openxmlformats.org/officeDocument/2006/relationships/slide" Target="slides/slide9.xml"/><Relationship Id="rId42" Type="http://schemas.openxmlformats.org/officeDocument/2006/relationships/slide" Target="slides/slide30.xml"/><Relationship Id="rId47" Type="http://schemas.openxmlformats.org/officeDocument/2006/relationships/slide" Target="slides/slide35.xml"/><Relationship Id="rId63" Type="http://schemas.openxmlformats.org/officeDocument/2006/relationships/slide" Target="slides/slide51.xml"/><Relationship Id="rId68" Type="http://schemas.openxmlformats.org/officeDocument/2006/relationships/slide" Target="slides/slide56.xml"/><Relationship Id="rId84" Type="http://schemas.openxmlformats.org/officeDocument/2006/relationships/slide" Target="slides/slide72.xml"/><Relationship Id="rId89" Type="http://schemas.openxmlformats.org/officeDocument/2006/relationships/slide" Target="slides/slide77.xml"/><Relationship Id="rId16" Type="http://schemas.openxmlformats.org/officeDocument/2006/relationships/slide" Target="slides/slide4.xml"/><Relationship Id="rId107" Type="http://schemas.openxmlformats.org/officeDocument/2006/relationships/tableStyles" Target="tableStyles.xml"/><Relationship Id="rId11" Type="http://schemas.openxmlformats.org/officeDocument/2006/relationships/slideMaster" Target="slideMasters/slideMaster11.xml"/><Relationship Id="rId32" Type="http://schemas.openxmlformats.org/officeDocument/2006/relationships/slide" Target="slides/slide20.xml"/><Relationship Id="rId37" Type="http://schemas.openxmlformats.org/officeDocument/2006/relationships/slide" Target="slides/slide25.xml"/><Relationship Id="rId53" Type="http://schemas.openxmlformats.org/officeDocument/2006/relationships/slide" Target="slides/slide41.xml"/><Relationship Id="rId58" Type="http://schemas.openxmlformats.org/officeDocument/2006/relationships/slide" Target="slides/slide46.xml"/><Relationship Id="rId74" Type="http://schemas.openxmlformats.org/officeDocument/2006/relationships/slide" Target="slides/slide62.xml"/><Relationship Id="rId79" Type="http://schemas.openxmlformats.org/officeDocument/2006/relationships/slide" Target="slides/slide67.xml"/><Relationship Id="rId102" Type="http://schemas.openxmlformats.org/officeDocument/2006/relationships/slide" Target="slides/slide90.xml"/><Relationship Id="rId5" Type="http://schemas.openxmlformats.org/officeDocument/2006/relationships/slideMaster" Target="slideMasters/slideMaster5.xml"/><Relationship Id="rId90" Type="http://schemas.openxmlformats.org/officeDocument/2006/relationships/slide" Target="slides/slide78.xml"/><Relationship Id="rId95" Type="http://schemas.openxmlformats.org/officeDocument/2006/relationships/slide" Target="slides/slide83.xml"/><Relationship Id="rId22" Type="http://schemas.openxmlformats.org/officeDocument/2006/relationships/slide" Target="slides/slide10.xml"/><Relationship Id="rId27" Type="http://schemas.openxmlformats.org/officeDocument/2006/relationships/slide" Target="slides/slide15.xml"/><Relationship Id="rId43" Type="http://schemas.openxmlformats.org/officeDocument/2006/relationships/slide" Target="slides/slide31.xml"/><Relationship Id="rId48" Type="http://schemas.openxmlformats.org/officeDocument/2006/relationships/slide" Target="slides/slide36.xml"/><Relationship Id="rId64" Type="http://schemas.openxmlformats.org/officeDocument/2006/relationships/slide" Target="slides/slide52.xml"/><Relationship Id="rId69" Type="http://schemas.openxmlformats.org/officeDocument/2006/relationships/slide" Target="slides/slide57.xml"/><Relationship Id="rId80" Type="http://schemas.openxmlformats.org/officeDocument/2006/relationships/slide" Target="slides/slide68.xml"/><Relationship Id="rId85" Type="http://schemas.openxmlformats.org/officeDocument/2006/relationships/slide" Target="slides/slide73.xml"/><Relationship Id="rId12" Type="http://schemas.openxmlformats.org/officeDocument/2006/relationships/slideMaster" Target="slideMasters/slideMaster12.xml"/><Relationship Id="rId17" Type="http://schemas.openxmlformats.org/officeDocument/2006/relationships/slide" Target="slides/slide5.xml"/><Relationship Id="rId33" Type="http://schemas.openxmlformats.org/officeDocument/2006/relationships/slide" Target="slides/slide21.xml"/><Relationship Id="rId38" Type="http://schemas.openxmlformats.org/officeDocument/2006/relationships/slide" Target="slides/slide26.xml"/><Relationship Id="rId59" Type="http://schemas.openxmlformats.org/officeDocument/2006/relationships/slide" Target="slides/slide47.xml"/><Relationship Id="rId103" Type="http://schemas.openxmlformats.org/officeDocument/2006/relationships/notesMaster" Target="notesMasters/notesMaster1.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62" Type="http://schemas.openxmlformats.org/officeDocument/2006/relationships/slide" Target="slides/slide50.xml"/><Relationship Id="rId70" Type="http://schemas.openxmlformats.org/officeDocument/2006/relationships/slide" Target="slides/slide58.xml"/><Relationship Id="rId75" Type="http://schemas.openxmlformats.org/officeDocument/2006/relationships/slide" Target="slides/slide63.xml"/><Relationship Id="rId83" Type="http://schemas.openxmlformats.org/officeDocument/2006/relationships/slide" Target="slides/slide71.xml"/><Relationship Id="rId88" Type="http://schemas.openxmlformats.org/officeDocument/2006/relationships/slide" Target="slides/slide76.xml"/><Relationship Id="rId91" Type="http://schemas.openxmlformats.org/officeDocument/2006/relationships/slide" Target="slides/slide79.xml"/><Relationship Id="rId96" Type="http://schemas.openxmlformats.org/officeDocument/2006/relationships/slide" Target="slides/slide84.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 Id="rId106" Type="http://schemas.openxmlformats.org/officeDocument/2006/relationships/theme" Target="theme/theme1.xml"/><Relationship Id="rId10" Type="http://schemas.openxmlformats.org/officeDocument/2006/relationships/slideMaster" Target="slideMasters/slideMaster10.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slide" Target="slides/slide48.xml"/><Relationship Id="rId65" Type="http://schemas.openxmlformats.org/officeDocument/2006/relationships/slide" Target="slides/slide53.xml"/><Relationship Id="rId73" Type="http://schemas.openxmlformats.org/officeDocument/2006/relationships/slide" Target="slides/slide61.xml"/><Relationship Id="rId78" Type="http://schemas.openxmlformats.org/officeDocument/2006/relationships/slide" Target="slides/slide66.xml"/><Relationship Id="rId81" Type="http://schemas.openxmlformats.org/officeDocument/2006/relationships/slide" Target="slides/slide69.xml"/><Relationship Id="rId86" Type="http://schemas.openxmlformats.org/officeDocument/2006/relationships/slide" Target="slides/slide74.xml"/><Relationship Id="rId94" Type="http://schemas.openxmlformats.org/officeDocument/2006/relationships/slide" Target="slides/slide82.xml"/><Relationship Id="rId99" Type="http://schemas.openxmlformats.org/officeDocument/2006/relationships/slide" Target="slides/slide87.xml"/><Relationship Id="rId101" Type="http://schemas.openxmlformats.org/officeDocument/2006/relationships/slide" Target="slides/slide89.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1.xml"/><Relationship Id="rId18" Type="http://schemas.openxmlformats.org/officeDocument/2006/relationships/slide" Target="slides/slide6.xml"/><Relationship Id="rId39" Type="http://schemas.openxmlformats.org/officeDocument/2006/relationships/slide" Target="slides/slide27.xml"/><Relationship Id="rId34" Type="http://schemas.openxmlformats.org/officeDocument/2006/relationships/slide" Target="slides/slide22.xml"/><Relationship Id="rId50" Type="http://schemas.openxmlformats.org/officeDocument/2006/relationships/slide" Target="slides/slide38.xml"/><Relationship Id="rId55" Type="http://schemas.openxmlformats.org/officeDocument/2006/relationships/slide" Target="slides/slide43.xml"/><Relationship Id="rId76" Type="http://schemas.openxmlformats.org/officeDocument/2006/relationships/slide" Target="slides/slide64.xml"/><Relationship Id="rId97" Type="http://schemas.openxmlformats.org/officeDocument/2006/relationships/slide" Target="slides/slide85.xml"/><Relationship Id="rId104"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slide" Target="slides/slide59.xml"/><Relationship Id="rId92" Type="http://schemas.openxmlformats.org/officeDocument/2006/relationships/slide" Target="slides/slide80.xml"/><Relationship Id="rId2" Type="http://schemas.openxmlformats.org/officeDocument/2006/relationships/slideMaster" Target="slideMasters/slideMaster2.xml"/><Relationship Id="rId29" Type="http://schemas.openxmlformats.org/officeDocument/2006/relationships/slide" Target="slides/slide17.xml"/><Relationship Id="rId24" Type="http://schemas.openxmlformats.org/officeDocument/2006/relationships/slide" Target="slides/slide12.xml"/><Relationship Id="rId40" Type="http://schemas.openxmlformats.org/officeDocument/2006/relationships/slide" Target="slides/slide28.xml"/><Relationship Id="rId45" Type="http://schemas.openxmlformats.org/officeDocument/2006/relationships/slide" Target="slides/slide33.xml"/><Relationship Id="rId66" Type="http://schemas.openxmlformats.org/officeDocument/2006/relationships/slide" Target="slides/slide54.xml"/><Relationship Id="rId87" Type="http://schemas.openxmlformats.org/officeDocument/2006/relationships/slide" Target="slides/slide75.xml"/><Relationship Id="rId61" Type="http://schemas.openxmlformats.org/officeDocument/2006/relationships/slide" Target="slides/slide49.xml"/><Relationship Id="rId82" Type="http://schemas.openxmlformats.org/officeDocument/2006/relationships/slide" Target="slides/slide70.xml"/><Relationship Id="rId19" Type="http://schemas.openxmlformats.org/officeDocument/2006/relationships/slide" Target="slides/slide7.xml"/><Relationship Id="rId14" Type="http://schemas.openxmlformats.org/officeDocument/2006/relationships/slide" Target="slides/slide2.xml"/><Relationship Id="rId30" Type="http://schemas.openxmlformats.org/officeDocument/2006/relationships/slide" Target="slides/slide18.xml"/><Relationship Id="rId35" Type="http://schemas.openxmlformats.org/officeDocument/2006/relationships/slide" Target="slides/slide23.xml"/><Relationship Id="rId56" Type="http://schemas.openxmlformats.org/officeDocument/2006/relationships/slide" Target="slides/slide44.xml"/><Relationship Id="rId77" Type="http://schemas.openxmlformats.org/officeDocument/2006/relationships/slide" Target="slides/slide65.xml"/><Relationship Id="rId100" Type="http://schemas.openxmlformats.org/officeDocument/2006/relationships/slide" Target="slides/slide88.xml"/><Relationship Id="rId105"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39.xml"/><Relationship Id="rId72" Type="http://schemas.openxmlformats.org/officeDocument/2006/relationships/slide" Target="slides/slide60.xml"/><Relationship Id="rId93" Type="http://schemas.openxmlformats.org/officeDocument/2006/relationships/slide" Target="slides/slide81.xml"/><Relationship Id="rId98" Type="http://schemas.openxmlformats.org/officeDocument/2006/relationships/slide" Target="slides/slide86.xml"/><Relationship Id="rId3" Type="http://schemas.openxmlformats.org/officeDocument/2006/relationships/slideMaster" Target="slideMasters/slideMaster3.xml"/><Relationship Id="rId25" Type="http://schemas.openxmlformats.org/officeDocument/2006/relationships/slide" Target="slides/slide13.xml"/><Relationship Id="rId46" Type="http://schemas.openxmlformats.org/officeDocument/2006/relationships/slide" Target="slides/slide34.xml"/><Relationship Id="rId67" Type="http://schemas.openxmlformats.org/officeDocument/2006/relationships/slide" Target="slides/slide5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C0324E-2BF0-4F5E-8572-1634D72B40AD}" type="datetimeFigureOut">
              <a:rPr lang="en-US" smtClean="0"/>
              <a:t>9/12/2024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FEB0A7-AB1D-4D04-B523-39A6F4B83193}" type="slidenum">
              <a:rPr lang="en-US" smtClean="0"/>
              <a:t>‹#›</a:t>
            </a:fld>
            <a:endParaRPr lang="en-US"/>
          </a:p>
        </p:txBody>
      </p:sp>
    </p:spTree>
    <p:extLst>
      <p:ext uri="{BB962C8B-B14F-4D97-AF65-F5344CB8AC3E}">
        <p14:creationId xmlns:p14="http://schemas.microsoft.com/office/powerpoint/2010/main" val="550365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FEB0A7-AB1D-4D04-B523-39A6F4B83193}" type="slidenum">
              <a:rPr lang="en-US" smtClean="0"/>
              <a:t>81</a:t>
            </a:fld>
            <a:endParaRPr lang="en-US"/>
          </a:p>
        </p:txBody>
      </p:sp>
    </p:spTree>
    <p:extLst>
      <p:ext uri="{BB962C8B-B14F-4D97-AF65-F5344CB8AC3E}">
        <p14:creationId xmlns:p14="http://schemas.microsoft.com/office/powerpoint/2010/main" val="8618471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9/12/2024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9/12/2024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9/12/2024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220012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9/12/2024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964758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9/12/2024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793473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9/12/2024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658640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9/12/2024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386661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9/12/2024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172406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9/12/2024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236562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99C4AFC-49E7-4410-AD5D-CE20BB0DBB8C}" type="datetimeFigureOut">
              <a:rPr lang="en-US" smtClean="0">
                <a:solidFill>
                  <a:prstClr val="black">
                    <a:tint val="75000"/>
                  </a:prstClr>
                </a:solidFill>
              </a:rPr>
              <a:pPr/>
              <a:t>9/12/2024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563950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99C4AFC-49E7-4410-AD5D-CE20BB0DBB8C}" type="datetimeFigureOut">
              <a:rPr lang="en-US" smtClean="0">
                <a:solidFill>
                  <a:prstClr val="black">
                    <a:tint val="75000"/>
                  </a:prstClr>
                </a:solidFill>
              </a:rPr>
              <a:pPr/>
              <a:t>9/12/2024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392497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C4AFC-49E7-4410-AD5D-CE20BB0DBB8C}" type="datetimeFigureOut">
              <a:rPr lang="en-US" smtClean="0">
                <a:solidFill>
                  <a:prstClr val="black">
                    <a:tint val="75000"/>
                  </a:prstClr>
                </a:solidFill>
              </a:rPr>
              <a:pPr/>
              <a:t>9/12/2024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17081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9/12/2024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9/12/2024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353190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9/12/2024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970848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9/12/2024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629202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9/12/2024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533898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9/12/2024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129583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9/12/2024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01641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9/12/2024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278217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9/12/2024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170332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99C4AFC-49E7-4410-AD5D-CE20BB0DBB8C}" type="datetimeFigureOut">
              <a:rPr lang="en-US" smtClean="0">
                <a:solidFill>
                  <a:prstClr val="black">
                    <a:tint val="75000"/>
                  </a:prstClr>
                </a:solidFill>
              </a:rPr>
              <a:pPr/>
              <a:t>9/12/2024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188216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99C4AFC-49E7-4410-AD5D-CE20BB0DBB8C}" type="datetimeFigureOut">
              <a:rPr lang="en-US" smtClean="0">
                <a:solidFill>
                  <a:prstClr val="black">
                    <a:tint val="75000"/>
                  </a:prstClr>
                </a:solidFill>
              </a:rPr>
              <a:pPr/>
              <a:t>9/12/2024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80476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9/12/2024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526643"/>
      </p:ext>
    </p:extLst>
  </p:cSld>
  <p:clrMapOvr>
    <a:masterClrMapping/>
  </p:clrMapOvr>
  <p:transition spd="slow" advClick="0"/>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C4AFC-49E7-4410-AD5D-CE20BB0DBB8C}" type="datetimeFigureOut">
              <a:rPr lang="en-US" smtClean="0">
                <a:solidFill>
                  <a:prstClr val="black">
                    <a:tint val="75000"/>
                  </a:prstClr>
                </a:solidFill>
              </a:rPr>
              <a:pPr/>
              <a:t>9/12/2024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307267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9/12/2024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82888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9/12/2024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573017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9/12/2024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767654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9/12/2024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73463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9/12/2024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319383"/>
      </p:ext>
    </p:extLst>
  </p:cSld>
  <p:clrMapOvr>
    <a:masterClrMapping/>
  </p:clrMapOvr>
  <p:transition spd="slow"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9/12/2024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365108"/>
      </p:ext>
    </p:extLst>
  </p:cSld>
  <p:clrMapOvr>
    <a:masterClrMapping/>
  </p:clrMapOvr>
  <p:transition spd="slow"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9/12/2024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193730"/>
      </p:ext>
    </p:extLst>
  </p:cSld>
  <p:clrMapOvr>
    <a:masterClrMapping/>
  </p:clrMapOvr>
  <p:transition spd="slow"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9/12/2024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216233"/>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9/12/2024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06212"/>
      </p:ext>
    </p:extLst>
  </p:cSld>
  <p:clrMapOvr>
    <a:masterClrMapping/>
  </p:clrMapOvr>
  <p:transition spd="slow"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9/12/2024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819458"/>
      </p:ext>
    </p:extLst>
  </p:cSld>
  <p:clrMapOvr>
    <a:masterClrMapping/>
  </p:clrMapOvr>
  <p:transition spd="slow"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9/12/2024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205029"/>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9/12/2024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9/12/2024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8986"/>
      </p:ext>
    </p:extLst>
  </p:cSld>
  <p:clrMapOvr>
    <a:masterClrMapping/>
  </p:clrMapOvr>
  <p:transition spd="slow"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9/12/2024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039423"/>
      </p:ext>
    </p:extLst>
  </p:cSld>
  <p:clrMapOvr>
    <a:masterClrMapping/>
  </p:clrMapOvr>
  <p:transition spd="slow"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9/12/2024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237270"/>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13443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65650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3441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80327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446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85763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137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9/12/2024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9/12/2024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9/12/2024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9/12/2024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9/12/2024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9/12/2024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9/12/2024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9/12/2024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472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953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9/12/2024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99828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06813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9/12/2024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94151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9/12/2024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23801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9/12/2024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90583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87203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85311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02706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88672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8541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9/12/2024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753766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651466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798942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9/12/2024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200312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9/12/2024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016078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9/12/2024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86551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662097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509644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153828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149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9/12/2024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168658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392700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91007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311706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9/12/2024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547454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9/12/2024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76479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9/12/2024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453855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844783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014511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018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9/12/2024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057716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99C4AFC-49E7-4410-AD5D-CE20BB0DBB8C}" type="datetimeFigureOut">
              <a:rPr lang="en-US" smtClean="0"/>
              <a:t>9/12/2024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3F5A96-A150-4AD5-B901-1C622FB5CF2F}" type="slidenum">
              <a:rPr lang="en-US" smtClean="0"/>
              <a:t>‹#›</a:t>
            </a:fld>
            <a:endParaRPr lang="en-US"/>
          </a:p>
        </p:txBody>
      </p:sp>
    </p:spTree>
    <p:extLst>
      <p:ext uri="{BB962C8B-B14F-4D97-AF65-F5344CB8AC3E}">
        <p14:creationId xmlns:p14="http://schemas.microsoft.com/office/powerpoint/2010/main" val="256804883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t>9/12/2024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3F5A96-A150-4AD5-B901-1C622FB5CF2F}" type="slidenum">
              <a:rPr lang="en-US" smtClean="0"/>
              <a:t>‹#›</a:t>
            </a:fld>
            <a:endParaRPr lang="en-US"/>
          </a:p>
        </p:txBody>
      </p:sp>
    </p:spTree>
    <p:extLst>
      <p:ext uri="{BB962C8B-B14F-4D97-AF65-F5344CB8AC3E}">
        <p14:creationId xmlns:p14="http://schemas.microsoft.com/office/powerpoint/2010/main" val="402984568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9C4AFC-49E7-4410-AD5D-CE20BB0DBB8C}" type="datetimeFigureOut">
              <a:rPr lang="en-US" smtClean="0"/>
              <a:t>9/12/2024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3F5A96-A150-4AD5-B901-1C622FB5CF2F}" type="slidenum">
              <a:rPr lang="en-US" smtClean="0"/>
              <a:t>‹#›</a:t>
            </a:fld>
            <a:endParaRPr lang="en-US"/>
          </a:p>
        </p:txBody>
      </p:sp>
    </p:spTree>
    <p:extLst>
      <p:ext uri="{BB962C8B-B14F-4D97-AF65-F5344CB8AC3E}">
        <p14:creationId xmlns:p14="http://schemas.microsoft.com/office/powerpoint/2010/main" val="248999688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99C4AFC-49E7-4410-AD5D-CE20BB0DBB8C}" type="datetimeFigureOut">
              <a:rPr lang="en-US" smtClean="0"/>
              <a:t>9/12/2024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3F5A96-A150-4AD5-B901-1C622FB5CF2F}" type="slidenum">
              <a:rPr lang="en-US" smtClean="0"/>
              <a:t>‹#›</a:t>
            </a:fld>
            <a:endParaRPr lang="en-US"/>
          </a:p>
        </p:txBody>
      </p:sp>
    </p:spTree>
    <p:extLst>
      <p:ext uri="{BB962C8B-B14F-4D97-AF65-F5344CB8AC3E}">
        <p14:creationId xmlns:p14="http://schemas.microsoft.com/office/powerpoint/2010/main" val="9058309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99C4AFC-49E7-4410-AD5D-CE20BB0DBB8C}" type="datetimeFigureOut">
              <a:rPr lang="en-US" smtClean="0"/>
              <a:t>9/12/2024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93F5A96-A150-4AD5-B901-1C622FB5CF2F}" type="slidenum">
              <a:rPr lang="en-US" smtClean="0"/>
              <a:t>‹#›</a:t>
            </a:fld>
            <a:endParaRPr lang="en-US"/>
          </a:p>
        </p:txBody>
      </p:sp>
    </p:spTree>
    <p:extLst>
      <p:ext uri="{BB962C8B-B14F-4D97-AF65-F5344CB8AC3E}">
        <p14:creationId xmlns:p14="http://schemas.microsoft.com/office/powerpoint/2010/main" val="288651383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99C4AFC-49E7-4410-AD5D-CE20BB0DBB8C}" type="datetimeFigureOut">
              <a:rPr lang="en-US" smtClean="0"/>
              <a:t>9/12/2024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93F5A96-A150-4AD5-B901-1C622FB5CF2F}" type="slidenum">
              <a:rPr lang="en-US" smtClean="0"/>
              <a:t>‹#›</a:t>
            </a:fld>
            <a:endParaRPr lang="en-US"/>
          </a:p>
        </p:txBody>
      </p:sp>
    </p:spTree>
    <p:extLst>
      <p:ext uri="{BB962C8B-B14F-4D97-AF65-F5344CB8AC3E}">
        <p14:creationId xmlns:p14="http://schemas.microsoft.com/office/powerpoint/2010/main" val="260263908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C4AFC-49E7-4410-AD5D-CE20BB0DBB8C}" type="datetimeFigureOut">
              <a:rPr lang="en-US" smtClean="0"/>
              <a:t>9/12/2024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93F5A96-A150-4AD5-B901-1C622FB5CF2F}" type="slidenum">
              <a:rPr lang="en-US" smtClean="0"/>
              <a:t>‹#›</a:t>
            </a:fld>
            <a:endParaRPr lang="en-US"/>
          </a:p>
        </p:txBody>
      </p:sp>
    </p:spTree>
    <p:extLst>
      <p:ext uri="{BB962C8B-B14F-4D97-AF65-F5344CB8AC3E}">
        <p14:creationId xmlns:p14="http://schemas.microsoft.com/office/powerpoint/2010/main" val="187240886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t>9/12/2024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3F5A96-A150-4AD5-B901-1C622FB5CF2F}" type="slidenum">
              <a:rPr lang="en-US" smtClean="0"/>
              <a:t>‹#›</a:t>
            </a:fld>
            <a:endParaRPr lang="en-US"/>
          </a:p>
        </p:txBody>
      </p:sp>
    </p:spTree>
    <p:extLst>
      <p:ext uri="{BB962C8B-B14F-4D97-AF65-F5344CB8AC3E}">
        <p14:creationId xmlns:p14="http://schemas.microsoft.com/office/powerpoint/2010/main" val="71689919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t>9/12/2024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3F5A96-A150-4AD5-B901-1C622FB5CF2F}" type="slidenum">
              <a:rPr lang="en-US" smtClean="0"/>
              <a:t>‹#›</a:t>
            </a:fld>
            <a:endParaRPr lang="en-US"/>
          </a:p>
        </p:txBody>
      </p:sp>
    </p:spTree>
    <p:extLst>
      <p:ext uri="{BB962C8B-B14F-4D97-AF65-F5344CB8AC3E}">
        <p14:creationId xmlns:p14="http://schemas.microsoft.com/office/powerpoint/2010/main" val="31687412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9/12/2024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t>9/12/2024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3F5A96-A150-4AD5-B901-1C622FB5CF2F}" type="slidenum">
              <a:rPr lang="en-US" smtClean="0"/>
              <a:t>‹#›</a:t>
            </a:fld>
            <a:endParaRPr lang="en-US"/>
          </a:p>
        </p:txBody>
      </p:sp>
    </p:spTree>
    <p:extLst>
      <p:ext uri="{BB962C8B-B14F-4D97-AF65-F5344CB8AC3E}">
        <p14:creationId xmlns:p14="http://schemas.microsoft.com/office/powerpoint/2010/main" val="16286256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t>9/12/2024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3F5A96-A150-4AD5-B901-1C622FB5CF2F}" type="slidenum">
              <a:rPr lang="en-US" smtClean="0"/>
              <a:t>‹#›</a:t>
            </a:fld>
            <a:endParaRPr lang="en-US"/>
          </a:p>
        </p:txBody>
      </p:sp>
    </p:spTree>
    <p:extLst>
      <p:ext uri="{BB962C8B-B14F-4D97-AF65-F5344CB8AC3E}">
        <p14:creationId xmlns:p14="http://schemas.microsoft.com/office/powerpoint/2010/main" val="201060057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9/12/2024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141587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9/12/2024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835292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9/12/2024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748360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9/12/2024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733539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99C4AFC-49E7-4410-AD5D-CE20BB0DBB8C}" type="datetimeFigureOut">
              <a:rPr lang="en-US" smtClean="0">
                <a:solidFill>
                  <a:prstClr val="black">
                    <a:tint val="75000"/>
                  </a:prstClr>
                </a:solidFill>
              </a:rPr>
              <a:pPr/>
              <a:t>9/12/2024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297752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99C4AFC-49E7-4410-AD5D-CE20BB0DBB8C}" type="datetimeFigureOut">
              <a:rPr lang="en-US" smtClean="0">
                <a:solidFill>
                  <a:prstClr val="black">
                    <a:tint val="75000"/>
                  </a:prstClr>
                </a:solidFill>
              </a:rPr>
              <a:pPr/>
              <a:t>9/12/2024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57188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C4AFC-49E7-4410-AD5D-CE20BB0DBB8C}" type="datetimeFigureOut">
              <a:rPr lang="en-US" smtClean="0">
                <a:solidFill>
                  <a:prstClr val="black">
                    <a:tint val="75000"/>
                  </a:prstClr>
                </a:solidFill>
              </a:rPr>
              <a:pPr/>
              <a:t>9/12/2024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482189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9/12/2024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63534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4.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4.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4.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2.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3.jp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3.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4.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9/12/2024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99C4AFC-49E7-4410-AD5D-CE20BB0DBB8C}" type="datetimeFigureOut">
              <a:rPr lang="en-US" smtClean="0">
                <a:solidFill>
                  <a:prstClr val="black">
                    <a:tint val="75000"/>
                  </a:prstClr>
                </a:solidFill>
              </a:rPr>
              <a:pPr/>
              <a:t>9/12/2024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5845541"/>
      </p:ext>
    </p:extLst>
  </p:cSld>
  <p:clrMap bg1="lt1" tx1="dk1" bg2="lt2" tx2="dk2" accent1="accent1" accent2="accent2" accent3="accent3" accent4="accent4" accent5="accent5" accent6="accent6" hlink="hlink" folHlink="folHlink"/>
  <p:sldLayoutIdLst>
    <p:sldLayoutId id="2147484169" r:id="rId1"/>
    <p:sldLayoutId id="2147484170" r:id="rId2"/>
    <p:sldLayoutId id="2147484171" r:id="rId3"/>
    <p:sldLayoutId id="2147484172" r:id="rId4"/>
    <p:sldLayoutId id="2147484173" r:id="rId5"/>
    <p:sldLayoutId id="2147484174" r:id="rId6"/>
    <p:sldLayoutId id="2147484175" r:id="rId7"/>
    <p:sldLayoutId id="2147484176" r:id="rId8"/>
    <p:sldLayoutId id="2147484177" r:id="rId9"/>
    <p:sldLayoutId id="2147484178" r:id="rId10"/>
    <p:sldLayoutId id="21474841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99C4AFC-49E7-4410-AD5D-CE20BB0DBB8C}" type="datetimeFigureOut">
              <a:rPr lang="en-US" smtClean="0">
                <a:solidFill>
                  <a:prstClr val="black">
                    <a:tint val="75000"/>
                  </a:prstClr>
                </a:solidFill>
              </a:rPr>
              <a:pPr/>
              <a:t>9/12/2024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5054674"/>
      </p:ext>
    </p:extLst>
  </p:cSld>
  <p:clrMap bg1="lt1" tx1="dk1" bg2="lt2" tx2="dk2" accent1="accent1" accent2="accent2" accent3="accent3" accent4="accent4" accent5="accent5" accent6="accent6" hlink="hlink" folHlink="folHlink"/>
  <p:sldLayoutIdLst>
    <p:sldLayoutId id="2147484181" r:id="rId1"/>
    <p:sldLayoutId id="2147484182" r:id="rId2"/>
    <p:sldLayoutId id="2147484183" r:id="rId3"/>
    <p:sldLayoutId id="2147484184" r:id="rId4"/>
    <p:sldLayoutId id="2147484185" r:id="rId5"/>
    <p:sldLayoutId id="2147484186" r:id="rId6"/>
    <p:sldLayoutId id="2147484187" r:id="rId7"/>
    <p:sldLayoutId id="2147484188" r:id="rId8"/>
    <p:sldLayoutId id="2147484189" r:id="rId9"/>
    <p:sldLayoutId id="2147484190" r:id="rId10"/>
    <p:sldLayoutId id="21474841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99C4AFC-49E7-4410-AD5D-CE20BB0DBB8C}" type="datetimeFigureOut">
              <a:rPr lang="en-US" smtClean="0">
                <a:solidFill>
                  <a:prstClr val="black">
                    <a:tint val="75000"/>
                  </a:prstClr>
                </a:solidFill>
              </a:rPr>
              <a:pPr/>
              <a:t>9/12/2024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747806"/>
      </p:ext>
    </p:extLst>
  </p:cSld>
  <p:clrMap bg1="lt1" tx1="dk1" bg2="lt2" tx2="dk2" accent1="accent1" accent2="accent2" accent3="accent3" accent4="accent4" accent5="accent5" accent6="accent6" hlink="hlink" folHlink="folHlink"/>
  <p:sldLayoutIdLst>
    <p:sldLayoutId id="2147484193" r:id="rId1"/>
    <p:sldLayoutId id="2147484194" r:id="rId2"/>
    <p:sldLayoutId id="2147484195" r:id="rId3"/>
    <p:sldLayoutId id="2147484196" r:id="rId4"/>
    <p:sldLayoutId id="2147484197" r:id="rId5"/>
    <p:sldLayoutId id="2147484198" r:id="rId6"/>
    <p:sldLayoutId id="2147484199" r:id="rId7"/>
    <p:sldLayoutId id="2147484200" r:id="rId8"/>
    <p:sldLayoutId id="2147484201" r:id="rId9"/>
    <p:sldLayoutId id="2147484202" r:id="rId10"/>
    <p:sldLayoutId id="21474842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9/12/2024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548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92057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9/12/2024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9/12/2024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940846"/>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9/12/2024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6564547"/>
      </p:ext>
    </p:extLst>
  </p:cSld>
  <p:clrMap bg1="lt1" tx1="dk1" bg2="lt2" tx2="dk2" accent1="accent1" accent2="accent2" accent3="accent3" accent4="accent4" accent5="accent5" accent6="accent6" hlink="hlink" folHlink="folHlink"/>
  <p:sldLayoutIdLst>
    <p:sldLayoutId id="2147484013" r:id="rId1"/>
    <p:sldLayoutId id="2147484014" r:id="rId2"/>
    <p:sldLayoutId id="2147484015" r:id="rId3"/>
    <p:sldLayoutId id="2147484016" r:id="rId4"/>
    <p:sldLayoutId id="2147484017" r:id="rId5"/>
    <p:sldLayoutId id="2147484018" r:id="rId6"/>
    <p:sldLayoutId id="2147484019" r:id="rId7"/>
    <p:sldLayoutId id="2147484020" r:id="rId8"/>
    <p:sldLayoutId id="2147484021" r:id="rId9"/>
    <p:sldLayoutId id="2147484022" r:id="rId10"/>
    <p:sldLayoutId id="21474840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9/12/2024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1043320"/>
      </p:ext>
    </p:extLst>
  </p:cSld>
  <p:clrMap bg1="lt1" tx1="dk1" bg2="lt2" tx2="dk2" accent1="accent1" accent2="accent2" accent3="accent3" accent4="accent4" accent5="accent5" accent6="accent6" hlink="hlink" folHlink="folHlink"/>
  <p:sldLayoutIdLst>
    <p:sldLayoutId id="2147484025" r:id="rId1"/>
    <p:sldLayoutId id="2147484026" r:id="rId2"/>
    <p:sldLayoutId id="2147484027" r:id="rId3"/>
    <p:sldLayoutId id="2147484028" r:id="rId4"/>
    <p:sldLayoutId id="2147484029" r:id="rId5"/>
    <p:sldLayoutId id="2147484030" r:id="rId6"/>
    <p:sldLayoutId id="2147484031" r:id="rId7"/>
    <p:sldLayoutId id="2147484032" r:id="rId8"/>
    <p:sldLayoutId id="2147484033" r:id="rId9"/>
    <p:sldLayoutId id="2147484034" r:id="rId10"/>
    <p:sldLayoutId id="21474840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99C4AFC-49E7-4410-AD5D-CE20BB0DBB8C}" type="datetimeFigureOut">
              <a:rPr lang="en-US" smtClean="0"/>
              <a:t>9/12/2024</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3F5A96-A150-4AD5-B901-1C622FB5CF2F}" type="slidenum">
              <a:rPr lang="en-US" smtClean="0"/>
              <a:t>‹#›</a:t>
            </a:fld>
            <a:endParaRPr lang="en-US"/>
          </a:p>
        </p:txBody>
      </p:sp>
    </p:spTree>
    <p:extLst>
      <p:ext uri="{BB962C8B-B14F-4D97-AF65-F5344CB8AC3E}">
        <p14:creationId xmlns:p14="http://schemas.microsoft.com/office/powerpoint/2010/main" val="1763314606"/>
      </p:ext>
    </p:extLst>
  </p:cSld>
  <p:clrMap bg1="lt1" tx1="dk1" bg2="lt2" tx2="dk2" accent1="accent1" accent2="accent2" accent3="accent3" accent4="accent4" accent5="accent5" accent6="accent6" hlink="hlink" folHlink="folHlink"/>
  <p:sldLayoutIdLst>
    <p:sldLayoutId id="2147484157" r:id="rId1"/>
    <p:sldLayoutId id="2147484158" r:id="rId2"/>
    <p:sldLayoutId id="2147484159" r:id="rId3"/>
    <p:sldLayoutId id="2147484160" r:id="rId4"/>
    <p:sldLayoutId id="2147484161" r:id="rId5"/>
    <p:sldLayoutId id="2147484162" r:id="rId6"/>
    <p:sldLayoutId id="2147484163" r:id="rId7"/>
    <p:sldLayoutId id="2147484164" r:id="rId8"/>
    <p:sldLayoutId id="2147484165" r:id="rId9"/>
    <p:sldLayoutId id="2147484166" r:id="rId10"/>
    <p:sldLayoutId id="21474841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59.xml"/></Relationships>
</file>

<file path=ppt/slides/_rels/slide3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0.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3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3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3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3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3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3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3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03.xml"/></Relationships>
</file>

<file path=ppt/slides/_rels/slide4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4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4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14.xml"/></Relationships>
</file>

<file path=ppt/slides/_rels/slide4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03.xml"/></Relationships>
</file>

<file path=ppt/slides/_rels/slide5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1.xml"/></Relationships>
</file>

<file path=ppt/slides/_rels/slide5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7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9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5400" dirty="0" smtClean="0">
                <a:solidFill>
                  <a:srgbClr val="FFFF00"/>
                </a:solidFill>
                <a:effectLst/>
                <a:cs typeface="Times New Roman" panose="02020603050405020304" pitchFamily="18" charset="0"/>
              </a:rPr>
              <a:t>CHÚA NHẬT XXIV</a:t>
            </a:r>
            <a:br>
              <a:rPr lang="en-US" sz="5400" dirty="0" smtClean="0">
                <a:solidFill>
                  <a:srgbClr val="FFFF00"/>
                </a:solidFill>
                <a:effectLst/>
                <a:cs typeface="Times New Roman" panose="02020603050405020304" pitchFamily="18" charset="0"/>
              </a:rPr>
            </a:br>
            <a:r>
              <a:rPr lang="en-US" sz="5400" dirty="0" smtClean="0">
                <a:solidFill>
                  <a:srgbClr val="FFFF00"/>
                </a:solidFill>
                <a:cs typeface="Times New Roman" panose="02020603050405020304" pitchFamily="18" charset="0"/>
              </a:rPr>
              <a:t>THƯỜNG NIÊN NĂM B</a:t>
            </a:r>
            <a:endParaRPr lang="en-US" sz="4800" dirty="0">
              <a:solidFill>
                <a:srgbClr val="FFFF00"/>
              </a:solidFill>
              <a:effectLst/>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2133600" y="422427"/>
            <a:ext cx="5164898" cy="838200"/>
          </a:xfrm>
          <a:prstGeom prst="rect">
            <a:avLst/>
          </a:prstGeom>
        </p:spPr>
      </p:pic>
      <p:sp>
        <p:nvSpPr>
          <p:cNvPr id="5" name="Rectangle 4"/>
          <p:cNvSpPr/>
          <p:nvPr/>
        </p:nvSpPr>
        <p:spPr>
          <a:xfrm>
            <a:off x="2373321" y="579917"/>
            <a:ext cx="4397358" cy="523220"/>
          </a:xfrm>
          <a:prstGeom prst="rect">
            <a:avLst/>
          </a:prstGeom>
          <a:noFill/>
        </p:spPr>
        <p:txBody>
          <a:bodyPr wrap="none" lIns="91440" tIns="45720" rIns="91440" bIns="45720">
            <a:spAutoFit/>
          </a:bodyPr>
          <a:lstStyle/>
          <a:p>
            <a:pPr algn="ctr"/>
            <a:r>
              <a:rPr lang="en-US" sz="2800" b="1" dirty="0" smtClean="0">
                <a:ln w="0"/>
                <a:solidFill>
                  <a:prstClr val="white"/>
                </a:solidFill>
                <a:effectLst>
                  <a:outerShdw blurRad="38100" dist="19050" dir="2700000" algn="tl" rotWithShape="0">
                    <a:prstClr val="black">
                      <a:alpha val="40000"/>
                    </a:prstClr>
                  </a:outerShdw>
                </a:effectLst>
              </a:rPr>
              <a:t>CĐ </a:t>
            </a:r>
            <a:r>
              <a:rPr lang="en-US" sz="2800" b="1" dirty="0" err="1" smtClean="0">
                <a:ln w="0"/>
                <a:solidFill>
                  <a:prstClr val="white"/>
                </a:solidFill>
                <a:effectLst>
                  <a:outerShdw blurRad="38100" dist="19050" dir="2700000" algn="tl" rotWithShape="0">
                    <a:prstClr val="black">
                      <a:alpha val="40000"/>
                    </a:prstClr>
                  </a:outerShdw>
                </a:effectLst>
              </a:rPr>
              <a:t>Thánh</a:t>
            </a:r>
            <a:r>
              <a:rPr lang="en-US" sz="2800" b="1" dirty="0" smtClean="0">
                <a:ln w="0"/>
                <a:solidFill>
                  <a:prstClr val="white"/>
                </a:solidFill>
                <a:effectLst>
                  <a:outerShdw blurRad="38100" dist="19050" dir="2700000" algn="tl" rotWithShape="0">
                    <a:prstClr val="black">
                      <a:alpha val="40000"/>
                    </a:prstClr>
                  </a:outerShdw>
                </a:effectLst>
              </a:rPr>
              <a:t> </a:t>
            </a:r>
            <a:r>
              <a:rPr lang="en-US" sz="2800" b="1" dirty="0" err="1" smtClean="0">
                <a:ln w="0"/>
                <a:solidFill>
                  <a:prstClr val="white"/>
                </a:solidFill>
                <a:effectLst>
                  <a:outerShdw blurRad="38100" dist="19050" dir="2700000" algn="tl" rotWithShape="0">
                    <a:prstClr val="black">
                      <a:alpha val="40000"/>
                    </a:prstClr>
                  </a:outerShdw>
                </a:effectLst>
              </a:rPr>
              <a:t>Gioan</a:t>
            </a:r>
            <a:r>
              <a:rPr lang="en-US" sz="2800" b="1" dirty="0" smtClean="0">
                <a:ln w="0"/>
                <a:solidFill>
                  <a:prstClr val="white"/>
                </a:solidFill>
                <a:effectLst>
                  <a:outerShdw blurRad="38100" dist="19050" dir="2700000" algn="tl" rotWithShape="0">
                    <a:prstClr val="black">
                      <a:alpha val="40000"/>
                    </a:prstClr>
                  </a:outerShdw>
                </a:effectLst>
              </a:rPr>
              <a:t> </a:t>
            </a:r>
            <a:r>
              <a:rPr lang="en-US" sz="2800" b="1" dirty="0" err="1" smtClean="0">
                <a:ln w="0"/>
                <a:solidFill>
                  <a:prstClr val="white"/>
                </a:solidFill>
                <a:effectLst>
                  <a:outerShdw blurRad="38100" dist="19050" dir="2700000" algn="tl" rotWithShape="0">
                    <a:prstClr val="black">
                      <a:alpha val="40000"/>
                    </a:prstClr>
                  </a:outerShdw>
                </a:effectLst>
              </a:rPr>
              <a:t>Tẩy</a:t>
            </a:r>
            <a:r>
              <a:rPr lang="en-US" sz="2800" b="1" dirty="0" smtClean="0">
                <a:ln w="0"/>
                <a:solidFill>
                  <a:prstClr val="white"/>
                </a:solidFill>
                <a:effectLst>
                  <a:outerShdw blurRad="38100" dist="19050" dir="2700000" algn="tl" rotWithShape="0">
                    <a:prstClr val="black">
                      <a:alpha val="40000"/>
                    </a:prstClr>
                  </a:outerShdw>
                </a:effectLst>
              </a:rPr>
              <a:t> </a:t>
            </a:r>
            <a:r>
              <a:rPr lang="en-US" sz="2800" b="1" dirty="0" err="1" smtClean="0">
                <a:ln w="0"/>
                <a:solidFill>
                  <a:prstClr val="white"/>
                </a:solidFill>
                <a:effectLst>
                  <a:outerShdw blurRad="38100" dist="19050" dir="2700000" algn="tl" rotWithShape="0">
                    <a:prstClr val="black">
                      <a:alpha val="40000"/>
                    </a:prstClr>
                  </a:outerShdw>
                </a:effectLst>
              </a:rPr>
              <a:t>Giả</a:t>
            </a:r>
            <a:endParaRPr lang="en-US" sz="2800" b="1" dirty="0">
              <a:ln w="0"/>
              <a:solidFill>
                <a:prstClr val="white"/>
              </a:solidFill>
              <a:effectLst>
                <a:outerShdw blurRad="38100" dist="19050" dir="2700000" algn="tl" rotWithShape="0">
                  <a:prstClr val="black">
                    <a:alpha val="40000"/>
                  </a:prstClr>
                </a:outerShdw>
              </a:effectLst>
            </a:endParaRPr>
          </a:p>
        </p:txBody>
      </p:sp>
    </p:spTree>
    <p:extLst>
      <p:ext uri="{BB962C8B-B14F-4D97-AF65-F5344CB8AC3E}">
        <p14:creationId xmlns:p14="http://schemas.microsoft.com/office/powerpoint/2010/main" val="24943616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400" u="sng" dirty="0" smtClean="0">
                <a:solidFill>
                  <a:srgbClr val="FFFF00"/>
                </a:solidFill>
                <a:latin typeface="+mj-lt"/>
              </a:rPr>
              <a:t>T</a:t>
            </a:r>
            <a:r>
              <a:rPr lang="en-US" sz="6400" b="0" u="sng" dirty="0" smtClean="0">
                <a:solidFill>
                  <a:srgbClr val="FFFF00"/>
                </a:solidFill>
                <a:effectLst/>
                <a:latin typeface="+mj-lt"/>
              </a:rPr>
              <a:t>k2</a:t>
            </a:r>
            <a:r>
              <a:rPr lang="vi-VN" sz="6400" b="0" u="sng" dirty="0" smtClean="0">
                <a:solidFill>
                  <a:srgbClr val="FFFF00"/>
                </a:solidFill>
                <a:effectLst/>
                <a:latin typeface="+mj-lt"/>
              </a:rPr>
              <a:t>:</a:t>
            </a:r>
            <a:r>
              <a:rPr lang="vi-VN" sz="6400" b="0" dirty="0" smtClean="0">
                <a:solidFill>
                  <a:schemeClr val="bg1"/>
                </a:solidFill>
                <a:effectLst/>
                <a:latin typeface="+mj-lt"/>
              </a:rPr>
              <a:t> </a:t>
            </a:r>
            <a:r>
              <a:rPr lang="en-US" sz="6400" dirty="0" err="1" smtClean="0">
                <a:solidFill>
                  <a:schemeClr val="bg1"/>
                </a:solidFill>
                <a:latin typeface="+mj-lt"/>
              </a:rPr>
              <a:t>Đi</a:t>
            </a:r>
            <a:r>
              <a:rPr lang="en-US" sz="6400" dirty="0" smtClean="0">
                <a:solidFill>
                  <a:schemeClr val="bg1"/>
                </a:solidFill>
                <a:latin typeface="+mj-lt"/>
              </a:rPr>
              <a:t> </a:t>
            </a:r>
            <a:r>
              <a:rPr lang="en-US" sz="6400" dirty="0" err="1" smtClean="0">
                <a:solidFill>
                  <a:schemeClr val="bg1"/>
                </a:solidFill>
                <a:latin typeface="+mj-lt"/>
              </a:rPr>
              <a:t>về</a:t>
            </a:r>
            <a:r>
              <a:rPr lang="en-US" sz="6400" dirty="0" smtClean="0">
                <a:solidFill>
                  <a:schemeClr val="bg1"/>
                </a:solidFill>
                <a:latin typeface="+mj-lt"/>
              </a:rPr>
              <a:t> </a:t>
            </a:r>
            <a:r>
              <a:rPr lang="en-US" sz="6400" dirty="0" err="1" smtClean="0">
                <a:solidFill>
                  <a:schemeClr val="bg1"/>
                </a:solidFill>
                <a:latin typeface="+mj-lt"/>
              </a:rPr>
              <a:t>nhà</a:t>
            </a:r>
            <a:r>
              <a:rPr lang="en-US" sz="6400" dirty="0" smtClean="0">
                <a:solidFill>
                  <a:schemeClr val="bg1"/>
                </a:solidFill>
                <a:latin typeface="+mj-lt"/>
              </a:rPr>
              <a:t> </a:t>
            </a:r>
            <a:r>
              <a:rPr lang="en-US" sz="6400" dirty="0" err="1" smtClean="0">
                <a:solidFill>
                  <a:schemeClr val="bg1"/>
                </a:solidFill>
                <a:latin typeface="+mj-lt"/>
              </a:rPr>
              <a:t>Chúa</a:t>
            </a:r>
            <a:r>
              <a:rPr lang="en-US" sz="6400" dirty="0" smtClean="0">
                <a:solidFill>
                  <a:schemeClr val="bg1"/>
                </a:solidFill>
                <a:latin typeface="+mj-lt"/>
              </a:rPr>
              <a:t> </a:t>
            </a:r>
            <a:r>
              <a:rPr lang="en-US" sz="6400" dirty="0" err="1" smtClean="0">
                <a:solidFill>
                  <a:schemeClr val="bg1"/>
                </a:solidFill>
                <a:latin typeface="+mj-lt"/>
              </a:rPr>
              <a:t>như</a:t>
            </a:r>
            <a:r>
              <a:rPr lang="en-US" sz="6400" dirty="0" smtClean="0">
                <a:solidFill>
                  <a:schemeClr val="bg1"/>
                </a:solidFill>
                <a:latin typeface="+mj-lt"/>
              </a:rPr>
              <a:t> </a:t>
            </a:r>
            <a:r>
              <a:rPr lang="en-US" sz="6400" dirty="0" err="1" smtClean="0">
                <a:solidFill>
                  <a:schemeClr val="bg1"/>
                </a:solidFill>
                <a:latin typeface="+mj-lt"/>
              </a:rPr>
              <a:t>dân</a:t>
            </a:r>
            <a:r>
              <a:rPr lang="en-US" sz="6400" dirty="0" smtClean="0">
                <a:solidFill>
                  <a:schemeClr val="bg1"/>
                </a:solidFill>
                <a:latin typeface="+mj-lt"/>
              </a:rPr>
              <a:t> </a:t>
            </a:r>
            <a:r>
              <a:rPr lang="en-US" sz="6400" dirty="0" err="1" smtClean="0">
                <a:solidFill>
                  <a:schemeClr val="bg1"/>
                </a:solidFill>
                <a:latin typeface="+mj-lt"/>
              </a:rPr>
              <a:t>xưa</a:t>
            </a:r>
            <a:r>
              <a:rPr lang="en-US" sz="6400" dirty="0" smtClean="0">
                <a:solidFill>
                  <a:schemeClr val="bg1"/>
                </a:solidFill>
                <a:latin typeface="+mj-lt"/>
              </a:rPr>
              <a:t> </a:t>
            </a:r>
            <a:r>
              <a:rPr lang="en-US" sz="6400" dirty="0" err="1" smtClean="0">
                <a:solidFill>
                  <a:schemeClr val="bg1"/>
                </a:solidFill>
                <a:latin typeface="+mj-lt"/>
              </a:rPr>
              <a:t>đi</a:t>
            </a:r>
            <a:r>
              <a:rPr lang="en-US" sz="6400" dirty="0" smtClean="0">
                <a:solidFill>
                  <a:schemeClr val="bg1"/>
                </a:solidFill>
                <a:latin typeface="+mj-lt"/>
              </a:rPr>
              <a:t> </a:t>
            </a:r>
            <a:r>
              <a:rPr lang="en-US" sz="6400" dirty="0" err="1" smtClean="0">
                <a:solidFill>
                  <a:schemeClr val="bg1"/>
                </a:solidFill>
                <a:latin typeface="+mj-lt"/>
              </a:rPr>
              <a:t>về</a:t>
            </a:r>
            <a:r>
              <a:rPr lang="en-US" sz="6400" dirty="0" smtClean="0">
                <a:solidFill>
                  <a:schemeClr val="bg1"/>
                </a:solidFill>
                <a:latin typeface="+mj-lt"/>
              </a:rPr>
              <a:t> </a:t>
            </a:r>
            <a:r>
              <a:rPr lang="en-US" sz="6400" dirty="0" err="1" smtClean="0">
                <a:solidFill>
                  <a:schemeClr val="bg1"/>
                </a:solidFill>
                <a:latin typeface="+mj-lt"/>
              </a:rPr>
              <a:t>thánh</a:t>
            </a:r>
            <a:r>
              <a:rPr lang="en-US" sz="6400" dirty="0" smtClean="0">
                <a:solidFill>
                  <a:schemeClr val="bg1"/>
                </a:solidFill>
                <a:latin typeface="+mj-lt"/>
              </a:rPr>
              <a:t> </a:t>
            </a:r>
            <a:r>
              <a:rPr lang="en-US" sz="6400" dirty="0" err="1" smtClean="0">
                <a:solidFill>
                  <a:schemeClr val="bg1"/>
                </a:solidFill>
                <a:latin typeface="+mj-lt"/>
              </a:rPr>
              <a:t>đô</a:t>
            </a:r>
            <a:r>
              <a:rPr lang="en-US" sz="6400" dirty="0" smtClean="0">
                <a:solidFill>
                  <a:schemeClr val="bg1"/>
                </a:solidFill>
                <a:latin typeface="+mj-lt"/>
              </a:rPr>
              <a:t>. </a:t>
            </a:r>
            <a:r>
              <a:rPr lang="en-US" sz="6400" dirty="0" err="1" smtClean="0">
                <a:solidFill>
                  <a:schemeClr val="bg1"/>
                </a:solidFill>
                <a:latin typeface="+mj-lt"/>
              </a:rPr>
              <a:t>Đi</a:t>
            </a:r>
            <a:r>
              <a:rPr lang="en-US" sz="6400" dirty="0" smtClean="0">
                <a:solidFill>
                  <a:schemeClr val="bg1"/>
                </a:solidFill>
                <a:latin typeface="+mj-lt"/>
              </a:rPr>
              <a:t> </a:t>
            </a:r>
            <a:r>
              <a:rPr lang="en-US" sz="6400" dirty="0" err="1" smtClean="0">
                <a:solidFill>
                  <a:schemeClr val="bg1"/>
                </a:solidFill>
                <a:latin typeface="+mj-lt"/>
              </a:rPr>
              <a:t>về</a:t>
            </a:r>
            <a:r>
              <a:rPr lang="en-US" sz="6400" dirty="0" smtClean="0">
                <a:solidFill>
                  <a:schemeClr val="bg1"/>
                </a:solidFill>
                <a:latin typeface="+mj-lt"/>
              </a:rPr>
              <a:t> </a:t>
            </a:r>
            <a:r>
              <a:rPr lang="en-US" sz="6400" dirty="0" err="1" smtClean="0">
                <a:solidFill>
                  <a:schemeClr val="bg1"/>
                </a:solidFill>
                <a:latin typeface="+mj-lt"/>
              </a:rPr>
              <a:t>nhà</a:t>
            </a:r>
            <a:r>
              <a:rPr lang="en-US" sz="6400" dirty="0" smtClean="0">
                <a:solidFill>
                  <a:schemeClr val="bg1"/>
                </a:solidFill>
                <a:latin typeface="+mj-lt"/>
              </a:rPr>
              <a:t> </a:t>
            </a:r>
            <a:r>
              <a:rPr lang="en-US" sz="6400" dirty="0" err="1" smtClean="0">
                <a:solidFill>
                  <a:schemeClr val="bg1"/>
                </a:solidFill>
                <a:latin typeface="+mj-lt"/>
              </a:rPr>
              <a:t>Chúa</a:t>
            </a:r>
            <a:r>
              <a:rPr lang="en-US" sz="6400" dirty="0" smtClean="0">
                <a:solidFill>
                  <a:schemeClr val="bg1"/>
                </a:solidFill>
                <a:latin typeface="+mj-lt"/>
              </a:rPr>
              <a:t> </a:t>
            </a:r>
            <a:r>
              <a:rPr lang="en-US" sz="6400" dirty="0" err="1" smtClean="0">
                <a:solidFill>
                  <a:schemeClr val="bg1"/>
                </a:solidFill>
                <a:latin typeface="+mj-lt"/>
              </a:rPr>
              <a:t>tâm</a:t>
            </a:r>
            <a:r>
              <a:rPr lang="en-US" sz="6400" dirty="0" smtClean="0">
                <a:solidFill>
                  <a:schemeClr val="bg1"/>
                </a:solidFill>
                <a:latin typeface="+mj-lt"/>
              </a:rPr>
              <a:t> </a:t>
            </a:r>
            <a:r>
              <a:rPr lang="en-US" sz="6400" dirty="0" err="1" smtClean="0">
                <a:solidFill>
                  <a:schemeClr val="bg1"/>
                </a:solidFill>
                <a:latin typeface="+mj-lt"/>
              </a:rPr>
              <a:t>tư</a:t>
            </a:r>
            <a:r>
              <a:rPr lang="en-US" sz="6400" dirty="0" smtClean="0">
                <a:solidFill>
                  <a:schemeClr val="bg1"/>
                </a:solidFill>
                <a:latin typeface="+mj-lt"/>
              </a:rPr>
              <a:t> con </a:t>
            </a:r>
            <a:r>
              <a:rPr lang="en-US" sz="6400" dirty="0" err="1" smtClean="0">
                <a:solidFill>
                  <a:schemeClr val="bg1"/>
                </a:solidFill>
                <a:latin typeface="+mj-lt"/>
              </a:rPr>
              <a:t>đã</a:t>
            </a:r>
            <a:r>
              <a:rPr lang="en-US" sz="6400" dirty="0" smtClean="0">
                <a:solidFill>
                  <a:schemeClr val="bg1"/>
                </a:solidFill>
                <a:latin typeface="+mj-lt"/>
              </a:rPr>
              <a:t> </a:t>
            </a:r>
            <a:r>
              <a:rPr lang="en-US" sz="6400" dirty="0" err="1" smtClean="0">
                <a:solidFill>
                  <a:schemeClr val="bg1"/>
                </a:solidFill>
                <a:latin typeface="+mj-lt"/>
              </a:rPr>
              <a:t>bao</a:t>
            </a:r>
            <a:r>
              <a:rPr lang="en-US" sz="6400" dirty="0" smtClean="0">
                <a:solidFill>
                  <a:schemeClr val="bg1"/>
                </a:solidFill>
                <a:latin typeface="+mj-lt"/>
              </a:rPr>
              <a:t> </a:t>
            </a:r>
            <a:r>
              <a:rPr lang="en-US" sz="6400" dirty="0" err="1" smtClean="0">
                <a:solidFill>
                  <a:schemeClr val="bg1"/>
                </a:solidFill>
                <a:latin typeface="+mj-lt"/>
              </a:rPr>
              <a:t>đợi</a:t>
            </a:r>
            <a:r>
              <a:rPr lang="en-US" sz="6400" dirty="0" smtClean="0">
                <a:solidFill>
                  <a:schemeClr val="bg1"/>
                </a:solidFill>
                <a:latin typeface="+mj-lt"/>
              </a:rPr>
              <a:t> </a:t>
            </a:r>
            <a:r>
              <a:rPr lang="en-US" sz="6400" dirty="0" err="1" smtClean="0">
                <a:solidFill>
                  <a:schemeClr val="bg1"/>
                </a:solidFill>
                <a:latin typeface="+mj-lt"/>
              </a:rPr>
              <a:t>chờ</a:t>
            </a:r>
            <a:r>
              <a:rPr lang="en-US" sz="6400" dirty="0" smtClean="0">
                <a:solidFill>
                  <a:schemeClr val="bg1"/>
                </a:solidFill>
                <a:latin typeface="+mj-lt"/>
              </a:rPr>
              <a:t>. </a:t>
            </a:r>
            <a:endParaRPr lang="vi-VN" sz="6400" dirty="0">
              <a:solidFill>
                <a:schemeClr val="bg1"/>
              </a:solidFill>
              <a:latin typeface="+mj-lt"/>
            </a:endParaRPr>
          </a:p>
        </p:txBody>
      </p:sp>
    </p:spTree>
    <p:extLst>
      <p:ext uri="{BB962C8B-B14F-4D97-AF65-F5344CB8AC3E}">
        <p14:creationId xmlns:p14="http://schemas.microsoft.com/office/powerpoint/2010/main" val="2378358565"/>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endParaRPr lang="en-US" sz="6100" u="sng" dirty="0" smtClean="0">
              <a:solidFill>
                <a:srgbClr val="FFFF00"/>
              </a:solidFill>
            </a:endParaRPr>
          </a:p>
          <a:p>
            <a:pPr algn="just">
              <a:lnSpc>
                <a:spcPct val="90000"/>
              </a:lnSpc>
              <a:spcBef>
                <a:spcPts val="0"/>
              </a:spcBef>
            </a:pPr>
            <a:r>
              <a:rPr lang="en-US" sz="6100" u="sng" dirty="0" err="1" smtClean="0">
                <a:solidFill>
                  <a:srgbClr val="FFFF00"/>
                </a:solidFill>
              </a:rPr>
              <a:t>Đk</a:t>
            </a:r>
            <a:r>
              <a:rPr lang="vi-VN" sz="6100" u="sng" dirty="0">
                <a:solidFill>
                  <a:srgbClr val="FFFF00"/>
                </a:solidFill>
              </a:rPr>
              <a:t>:</a:t>
            </a:r>
            <a:r>
              <a:rPr lang="en-US" sz="6100" dirty="0">
                <a:solidFill>
                  <a:schemeClr val="bg1"/>
                </a:solidFill>
              </a:rPr>
              <a:t> </a:t>
            </a:r>
            <a:r>
              <a:rPr lang="en-US" sz="6100" dirty="0" err="1">
                <a:solidFill>
                  <a:schemeClr val="bg1"/>
                </a:solidFill>
              </a:rPr>
              <a:t>Lạy</a:t>
            </a:r>
            <a:r>
              <a:rPr lang="en-US" sz="6100" dirty="0">
                <a:solidFill>
                  <a:schemeClr val="bg1"/>
                </a:solidFill>
              </a:rPr>
              <a:t> </a:t>
            </a:r>
            <a:r>
              <a:rPr lang="en-US" sz="6100" dirty="0" err="1">
                <a:solidFill>
                  <a:schemeClr val="bg1"/>
                </a:solidFill>
              </a:rPr>
              <a:t>Chúa</a:t>
            </a:r>
            <a:r>
              <a:rPr lang="en-US" sz="6100" dirty="0">
                <a:solidFill>
                  <a:schemeClr val="bg1"/>
                </a:solidFill>
              </a:rPr>
              <a:t>! </a:t>
            </a:r>
            <a:r>
              <a:rPr lang="en-US" sz="6100" dirty="0" err="1">
                <a:solidFill>
                  <a:schemeClr val="bg1"/>
                </a:solidFill>
              </a:rPr>
              <a:t>Đi</a:t>
            </a:r>
            <a:r>
              <a:rPr lang="en-US" sz="6100" dirty="0">
                <a:solidFill>
                  <a:schemeClr val="bg1"/>
                </a:solidFill>
              </a:rPr>
              <a:t> </a:t>
            </a:r>
            <a:r>
              <a:rPr lang="en-US" sz="6100" dirty="0" err="1">
                <a:solidFill>
                  <a:schemeClr val="bg1"/>
                </a:solidFill>
              </a:rPr>
              <a:t>về</a:t>
            </a:r>
            <a:r>
              <a:rPr lang="en-US" sz="6100" dirty="0">
                <a:solidFill>
                  <a:schemeClr val="bg1"/>
                </a:solidFill>
              </a:rPr>
              <a:t> </a:t>
            </a:r>
            <a:r>
              <a:rPr lang="en-US" sz="6100" dirty="0" err="1">
                <a:solidFill>
                  <a:schemeClr val="bg1"/>
                </a:solidFill>
              </a:rPr>
              <a:t>nhà</a:t>
            </a:r>
            <a:r>
              <a:rPr lang="en-US" sz="6100" dirty="0">
                <a:solidFill>
                  <a:schemeClr val="bg1"/>
                </a:solidFill>
              </a:rPr>
              <a:t> </a:t>
            </a:r>
            <a:r>
              <a:rPr lang="en-US" sz="6100" dirty="0" err="1" smtClean="0">
                <a:solidFill>
                  <a:schemeClr val="bg1"/>
                </a:solidFill>
              </a:rPr>
              <a:t>Chúa</a:t>
            </a:r>
            <a:r>
              <a:rPr lang="en-US" sz="6100" dirty="0" smtClean="0">
                <a:solidFill>
                  <a:schemeClr val="bg1"/>
                </a:solidFill>
              </a:rPr>
              <a:t> </a:t>
            </a:r>
            <a:r>
              <a:rPr lang="en-US" sz="6100" dirty="0" err="1" smtClean="0">
                <a:solidFill>
                  <a:schemeClr val="bg1"/>
                </a:solidFill>
              </a:rPr>
              <a:t>như</a:t>
            </a:r>
            <a:r>
              <a:rPr lang="en-US" sz="6100" dirty="0" smtClean="0">
                <a:solidFill>
                  <a:schemeClr val="bg1"/>
                </a:solidFill>
              </a:rPr>
              <a:t> </a:t>
            </a:r>
            <a:r>
              <a:rPr lang="en-US" sz="6100" dirty="0" err="1" smtClean="0">
                <a:solidFill>
                  <a:schemeClr val="bg1"/>
                </a:solidFill>
              </a:rPr>
              <a:t>dân</a:t>
            </a:r>
            <a:r>
              <a:rPr lang="en-US" sz="6100" dirty="0" smtClean="0">
                <a:solidFill>
                  <a:schemeClr val="bg1"/>
                </a:solidFill>
              </a:rPr>
              <a:t> </a:t>
            </a:r>
            <a:r>
              <a:rPr lang="en-US" sz="6100" dirty="0" err="1" smtClean="0">
                <a:solidFill>
                  <a:schemeClr val="bg1"/>
                </a:solidFill>
              </a:rPr>
              <a:t>xưa</a:t>
            </a:r>
            <a:r>
              <a:rPr lang="en-US" sz="6100" dirty="0" smtClean="0">
                <a:solidFill>
                  <a:schemeClr val="bg1"/>
                </a:solidFill>
              </a:rPr>
              <a:t> </a:t>
            </a:r>
            <a:r>
              <a:rPr lang="en-US" sz="6100" dirty="0" err="1" smtClean="0">
                <a:solidFill>
                  <a:schemeClr val="bg1"/>
                </a:solidFill>
              </a:rPr>
              <a:t>đi</a:t>
            </a:r>
            <a:r>
              <a:rPr lang="en-US" sz="6100" dirty="0" smtClean="0">
                <a:solidFill>
                  <a:schemeClr val="bg1"/>
                </a:solidFill>
              </a:rPr>
              <a:t> </a:t>
            </a:r>
            <a:r>
              <a:rPr lang="en-US" sz="6100" dirty="0" err="1" smtClean="0">
                <a:solidFill>
                  <a:schemeClr val="bg1"/>
                </a:solidFill>
              </a:rPr>
              <a:t>về</a:t>
            </a:r>
            <a:r>
              <a:rPr lang="en-US" sz="6100" dirty="0" smtClean="0">
                <a:solidFill>
                  <a:schemeClr val="bg1"/>
                </a:solidFill>
              </a:rPr>
              <a:t> </a:t>
            </a:r>
            <a:r>
              <a:rPr lang="en-US" sz="6100" dirty="0" err="1" smtClean="0">
                <a:solidFill>
                  <a:schemeClr val="bg1"/>
                </a:solidFill>
              </a:rPr>
              <a:t>thánh</a:t>
            </a:r>
            <a:r>
              <a:rPr lang="en-US" sz="6100" dirty="0" smtClean="0">
                <a:solidFill>
                  <a:schemeClr val="bg1"/>
                </a:solidFill>
              </a:rPr>
              <a:t> </a:t>
            </a:r>
            <a:r>
              <a:rPr lang="en-US" sz="6100" dirty="0" err="1" smtClean="0">
                <a:solidFill>
                  <a:schemeClr val="bg1"/>
                </a:solidFill>
              </a:rPr>
              <a:t>đô</a:t>
            </a:r>
            <a:r>
              <a:rPr lang="en-US" sz="6100" dirty="0" smtClean="0">
                <a:solidFill>
                  <a:schemeClr val="bg1"/>
                </a:solidFill>
              </a:rPr>
              <a:t>. </a:t>
            </a:r>
            <a:r>
              <a:rPr lang="en-US" sz="6100" dirty="0" err="1" smtClean="0">
                <a:solidFill>
                  <a:schemeClr val="bg1"/>
                </a:solidFill>
              </a:rPr>
              <a:t>Đi</a:t>
            </a:r>
            <a:r>
              <a:rPr lang="en-US" sz="6100" dirty="0" smtClean="0">
                <a:solidFill>
                  <a:schemeClr val="bg1"/>
                </a:solidFill>
              </a:rPr>
              <a:t> </a:t>
            </a:r>
            <a:r>
              <a:rPr lang="en-US" sz="6100" dirty="0" err="1" smtClean="0">
                <a:solidFill>
                  <a:schemeClr val="bg1"/>
                </a:solidFill>
              </a:rPr>
              <a:t>về</a:t>
            </a:r>
            <a:r>
              <a:rPr lang="en-US" sz="6100" dirty="0" smtClean="0">
                <a:solidFill>
                  <a:schemeClr val="bg1"/>
                </a:solidFill>
              </a:rPr>
              <a:t> </a:t>
            </a:r>
            <a:r>
              <a:rPr lang="en-US" sz="6100" dirty="0" err="1" smtClean="0">
                <a:solidFill>
                  <a:schemeClr val="bg1"/>
                </a:solidFill>
              </a:rPr>
              <a:t>nhà</a:t>
            </a:r>
            <a:r>
              <a:rPr lang="en-US" sz="6100" dirty="0" smtClean="0">
                <a:solidFill>
                  <a:schemeClr val="bg1"/>
                </a:solidFill>
              </a:rPr>
              <a:t> </a:t>
            </a:r>
            <a:r>
              <a:rPr lang="en-US" sz="6100" dirty="0" err="1" smtClean="0">
                <a:solidFill>
                  <a:schemeClr val="bg1"/>
                </a:solidFill>
              </a:rPr>
              <a:t>Chúa</a:t>
            </a:r>
            <a:r>
              <a:rPr lang="en-US" sz="6100" dirty="0" smtClean="0">
                <a:solidFill>
                  <a:schemeClr val="bg1"/>
                </a:solidFill>
              </a:rPr>
              <a:t>, </a:t>
            </a:r>
            <a:r>
              <a:rPr lang="en-US" sz="6100" dirty="0" err="1" smtClean="0">
                <a:solidFill>
                  <a:schemeClr val="bg1"/>
                </a:solidFill>
              </a:rPr>
              <a:t>đi</a:t>
            </a:r>
            <a:r>
              <a:rPr lang="en-US" sz="6100" dirty="0" smtClean="0">
                <a:solidFill>
                  <a:schemeClr val="bg1"/>
                </a:solidFill>
              </a:rPr>
              <a:t> </a:t>
            </a:r>
            <a:r>
              <a:rPr lang="en-US" sz="6100" dirty="0" err="1" smtClean="0">
                <a:solidFill>
                  <a:schemeClr val="bg1"/>
                </a:solidFill>
              </a:rPr>
              <a:t>về</a:t>
            </a:r>
            <a:r>
              <a:rPr lang="en-US" sz="6100" dirty="0" smtClean="0">
                <a:solidFill>
                  <a:schemeClr val="bg1"/>
                </a:solidFill>
              </a:rPr>
              <a:t> </a:t>
            </a:r>
            <a:r>
              <a:rPr lang="en-US" sz="6100" dirty="0" err="1" smtClean="0">
                <a:solidFill>
                  <a:schemeClr val="bg1"/>
                </a:solidFill>
              </a:rPr>
              <a:t>nhà</a:t>
            </a:r>
            <a:r>
              <a:rPr lang="en-US" sz="6100" dirty="0" smtClean="0">
                <a:solidFill>
                  <a:schemeClr val="bg1"/>
                </a:solidFill>
              </a:rPr>
              <a:t> </a:t>
            </a:r>
            <a:r>
              <a:rPr lang="en-US" sz="6100" dirty="0" err="1" smtClean="0">
                <a:solidFill>
                  <a:schemeClr val="bg1"/>
                </a:solidFill>
              </a:rPr>
              <a:t>Chúa</a:t>
            </a:r>
            <a:r>
              <a:rPr lang="en-US" sz="6100" dirty="0" smtClean="0">
                <a:solidFill>
                  <a:schemeClr val="bg1"/>
                </a:solidFill>
              </a:rPr>
              <a:t> </a:t>
            </a:r>
            <a:r>
              <a:rPr lang="en-US" sz="6100" dirty="0" err="1" smtClean="0">
                <a:solidFill>
                  <a:schemeClr val="bg1"/>
                </a:solidFill>
              </a:rPr>
              <a:t>tâm</a:t>
            </a:r>
            <a:r>
              <a:rPr lang="en-US" sz="6100" dirty="0" smtClean="0">
                <a:solidFill>
                  <a:schemeClr val="bg1"/>
                </a:solidFill>
              </a:rPr>
              <a:t> </a:t>
            </a:r>
            <a:r>
              <a:rPr lang="en-US" sz="6100" dirty="0" err="1" smtClean="0">
                <a:solidFill>
                  <a:schemeClr val="bg1"/>
                </a:solidFill>
              </a:rPr>
              <a:t>tư</a:t>
            </a:r>
            <a:r>
              <a:rPr lang="en-US" sz="6100" dirty="0" smtClean="0">
                <a:solidFill>
                  <a:schemeClr val="bg1"/>
                </a:solidFill>
              </a:rPr>
              <a:t> con </a:t>
            </a:r>
            <a:r>
              <a:rPr lang="en-US" sz="6100" dirty="0" err="1" smtClean="0">
                <a:solidFill>
                  <a:schemeClr val="bg1"/>
                </a:solidFill>
              </a:rPr>
              <a:t>đã</a:t>
            </a:r>
            <a:r>
              <a:rPr lang="en-US" sz="6100" dirty="0" smtClean="0">
                <a:solidFill>
                  <a:schemeClr val="bg1"/>
                </a:solidFill>
              </a:rPr>
              <a:t> </a:t>
            </a:r>
            <a:r>
              <a:rPr lang="en-US" sz="6100" dirty="0" err="1" smtClean="0">
                <a:solidFill>
                  <a:schemeClr val="bg1"/>
                </a:solidFill>
              </a:rPr>
              <a:t>bao</a:t>
            </a:r>
            <a:r>
              <a:rPr lang="en-US" sz="6100" dirty="0" smtClean="0">
                <a:solidFill>
                  <a:schemeClr val="bg1"/>
                </a:solidFill>
              </a:rPr>
              <a:t> </a:t>
            </a:r>
            <a:r>
              <a:rPr lang="en-US" sz="6100" dirty="0" err="1" smtClean="0">
                <a:solidFill>
                  <a:schemeClr val="bg1"/>
                </a:solidFill>
              </a:rPr>
              <a:t>đợi</a:t>
            </a:r>
            <a:r>
              <a:rPr lang="en-US" sz="6100" dirty="0" smtClean="0">
                <a:solidFill>
                  <a:schemeClr val="bg1"/>
                </a:solidFill>
              </a:rPr>
              <a:t> </a:t>
            </a:r>
            <a:r>
              <a:rPr lang="en-US" sz="6100" dirty="0" err="1" smtClean="0">
                <a:solidFill>
                  <a:schemeClr val="bg1"/>
                </a:solidFill>
              </a:rPr>
              <a:t>chờ</a:t>
            </a:r>
            <a:r>
              <a:rPr lang="en-US" sz="6100" dirty="0">
                <a:solidFill>
                  <a:schemeClr val="bg1"/>
                </a:solidFill>
              </a:rPr>
              <a:t>.</a:t>
            </a:r>
            <a:r>
              <a:rPr lang="en-US" sz="6100" dirty="0" smtClean="0">
                <a:solidFill>
                  <a:schemeClr val="bg1"/>
                </a:solidFill>
              </a:rPr>
              <a:t>  </a:t>
            </a:r>
            <a:r>
              <a:rPr lang="en-US" sz="6100" u="sng" dirty="0" smtClean="0">
                <a:solidFill>
                  <a:srgbClr val="FFFF00"/>
                </a:solidFill>
              </a:rPr>
              <a:t> </a:t>
            </a:r>
            <a:endParaRPr lang="vi-VN" sz="6100" dirty="0">
              <a:solidFill>
                <a:schemeClr val="bg1"/>
              </a:solidFill>
            </a:endParaRPr>
          </a:p>
          <a:p>
            <a:pPr algn="just">
              <a:lnSpc>
                <a:spcPct val="90000"/>
              </a:lnSpc>
              <a:spcBef>
                <a:spcPts val="0"/>
              </a:spcBef>
            </a:pPr>
            <a:endParaRPr lang="vi-VN" sz="6400" dirty="0">
              <a:solidFill>
                <a:schemeClr val="bg1"/>
              </a:solidFill>
              <a:latin typeface="+mj-lt"/>
            </a:endParaRPr>
          </a:p>
        </p:txBody>
      </p:sp>
    </p:spTree>
    <p:extLst>
      <p:ext uri="{BB962C8B-B14F-4D97-AF65-F5344CB8AC3E}">
        <p14:creationId xmlns:p14="http://schemas.microsoft.com/office/powerpoint/2010/main" val="2805845330"/>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8B4FDC1B-F755-8F01-F3E0-2970E449B8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5823354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i="1">
                <a:solidFill>
                  <a:srgbClr val="FFFF00"/>
                </a:solidFill>
                <a:effectLst/>
                <a:latin typeface="+mj-lt"/>
                <a:cs typeface="Times New Roman" panose="02020603050405020304" pitchFamily="18" charset="0"/>
              </a:rPr>
              <a:t>KINH VINH DANH</a:t>
            </a:r>
          </a:p>
          <a:p>
            <a:pPr eaLnBrk="1" hangingPunct="1">
              <a:lnSpc>
                <a:spcPct val="150000"/>
              </a:lnSpc>
            </a:pPr>
            <a:r>
              <a:rPr lang="en-US" sz="7200" b="0" i="1">
                <a:solidFill>
                  <a:srgbClr val="FFFF00"/>
                </a:solidFill>
                <a:effectLst/>
                <a:latin typeface="+mj-lt"/>
                <a:cs typeface="Times New Roman" panose="02020603050405020304" pitchFamily="18" charset="0"/>
              </a:rPr>
              <a:t>Ca Lên Đi 2</a:t>
            </a:r>
            <a:endParaRPr lang="vi-VN" sz="7200" b="0" i="1">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687447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a:solidFill>
                  <a:srgbClr val="FFFF00"/>
                </a:solidFill>
                <a:effectLst/>
                <a:latin typeface="+mj-lt"/>
                <a:cs typeface="Times New Roman" panose="02020603050405020304" pitchFamily="18" charset="0"/>
              </a:rPr>
              <a:t>KINH VINH DANH</a:t>
            </a:r>
            <a:endParaRPr lang="vi-VN" sz="7200" b="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49860697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vi-VN" sz="5400" b="0" i="1" u="sng">
                <a:solidFill>
                  <a:srgbClr val="FFFF00"/>
                </a:solidFill>
                <a:effectLst/>
                <a:latin typeface="+mj-lt"/>
                <a:cs typeface="Times New Roman" panose="02020603050405020304" pitchFamily="18" charset="0"/>
              </a:rPr>
              <a:t>Chủ tế: </a:t>
            </a:r>
            <a:r>
              <a:rPr lang="vi-VN" sz="5400" b="0" i="1">
                <a:solidFill>
                  <a:srgbClr val="FFFF00"/>
                </a:solidFill>
                <a:effectLst/>
                <a:latin typeface="+mj-lt"/>
                <a:cs typeface="Times New Roman" panose="02020603050405020304" pitchFamily="18" charset="0"/>
              </a:rPr>
              <a:t>Vinh danh Thiên Chúa trên các tầng trời. </a:t>
            </a:r>
            <a:r>
              <a:rPr lang="vi-VN" sz="5400" b="0">
                <a:solidFill>
                  <a:schemeClr val="bg1"/>
                </a:solidFill>
                <a:effectLst/>
                <a:latin typeface="+mj-lt"/>
                <a:cs typeface="Times New Roman" panose="02020603050405020304" pitchFamily="18" charset="0"/>
              </a:rPr>
              <a:t>Và bình an dưới thế, bình an dưới thế cho người thiện tâm. </a:t>
            </a:r>
            <a:endParaRPr lang="vi-VN" sz="72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9327871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just" eaLnBrk="1" hangingPunct="1">
              <a:lnSpc>
                <a:spcPct val="140000"/>
              </a:lnSpc>
            </a:pPr>
            <a:r>
              <a:rPr lang="en-US" sz="4800" b="0">
                <a:solidFill>
                  <a:schemeClr val="bg1"/>
                </a:solidFill>
                <a:effectLst/>
                <a:latin typeface="+mj-lt"/>
                <a:cs typeface="Times New Roman" panose="02020603050405020304" pitchFamily="18" charset="0"/>
              </a:rPr>
              <a:t>Chúng con ca ngợi Chúa. Chúng con chúc tụng Chúa. Chúng con thờ lạy Chúa. Chúng con tôn vinh Chúa. Chúng con cảm tạ Chúa vì vinh quang cao cả Chúa. </a:t>
            </a:r>
          </a:p>
        </p:txBody>
      </p:sp>
    </p:spTree>
    <p:extLst>
      <p:ext uri="{BB962C8B-B14F-4D97-AF65-F5344CB8AC3E}">
        <p14:creationId xmlns:p14="http://schemas.microsoft.com/office/powerpoint/2010/main" val="34530946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400" b="0">
                <a:solidFill>
                  <a:schemeClr val="bg1"/>
                </a:solidFill>
                <a:effectLst/>
                <a:latin typeface="+mj-lt"/>
                <a:cs typeface="Times New Roman" panose="02020603050405020304" pitchFamily="18" charset="0"/>
              </a:rPr>
              <a:t>Lạy Chúa là Thiên Chúa, là Vua trên trời, là Chúa Cha toàn năng. Lạy Con Một Thiên Chúa, </a:t>
            </a:r>
            <a:r>
              <a:rPr lang="vi-VN" sz="5400" b="0">
                <a:solidFill>
                  <a:srgbClr val="FFFF00"/>
                </a:solidFill>
                <a:effectLst/>
                <a:latin typeface="+mj-lt"/>
                <a:cs typeface="Times New Roman" panose="02020603050405020304" pitchFamily="18" charset="0"/>
              </a:rPr>
              <a:t>Chúa Giê-su Ki-tô. </a:t>
            </a:r>
          </a:p>
        </p:txBody>
      </p:sp>
    </p:spTree>
    <p:extLst>
      <p:ext uri="{BB962C8B-B14F-4D97-AF65-F5344CB8AC3E}">
        <p14:creationId xmlns:p14="http://schemas.microsoft.com/office/powerpoint/2010/main" val="13612673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vi-VN" sz="4800" b="0">
                <a:solidFill>
                  <a:schemeClr val="bg1"/>
                </a:solidFill>
                <a:effectLst/>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393044910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vi-VN" sz="4800" b="0">
                <a:solidFill>
                  <a:schemeClr val="bg1"/>
                </a:solidFill>
                <a:effectLst/>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48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5550585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8B4FDC1B-F755-8F01-F3E0-2970E449B8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860819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400" b="0">
                <a:solidFill>
                  <a:schemeClr val="bg1"/>
                </a:solidFill>
                <a:effectLst/>
                <a:latin typeface="+mj-lt"/>
                <a:cs typeface="Times New Roman" panose="02020603050405020304" pitchFamily="18" charset="0"/>
              </a:rPr>
              <a:t>Vì lạy </a:t>
            </a:r>
            <a:r>
              <a:rPr lang="en-US" sz="4400" b="0">
                <a:solidFill>
                  <a:srgbClr val="FFFF00"/>
                </a:solidFill>
                <a:effectLst/>
                <a:latin typeface="+mj-lt"/>
                <a:cs typeface="Times New Roman" panose="02020603050405020304" pitchFamily="18" charset="0"/>
              </a:rPr>
              <a:t>Chúa Giê-su Ki-tô, </a:t>
            </a:r>
            <a:r>
              <a:rPr lang="en-US" sz="4400" b="0">
                <a:solidFill>
                  <a:schemeClr val="bg1"/>
                </a:solidFill>
                <a:effectLst/>
                <a:latin typeface="+mj-lt"/>
                <a:cs typeface="Times New Roman" panose="02020603050405020304" pitchFamily="18" charset="0"/>
              </a:rPr>
              <a:t>chỉ có Chúa là Đấng Thánh, chỉ có Chúa là Chúa, chỉ có Chúa là Đấng Tối Cao, cùng Đức Chúa Thánh Thần trong vinh quang Đức Chúa Cha. </a:t>
            </a:r>
            <a:r>
              <a:rPr lang="en-US" sz="4400" b="0" u="sng">
                <a:solidFill>
                  <a:srgbClr val="FFFF00"/>
                </a:solidFill>
                <a:effectLst/>
                <a:latin typeface="+mj-lt"/>
                <a:cs typeface="Times New Roman" panose="02020603050405020304" pitchFamily="18" charset="0"/>
              </a:rPr>
              <a:t>A-men. A-men. </a:t>
            </a:r>
            <a:endParaRPr lang="vi-VN" sz="4400" b="0" u="sng">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41955961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8B4FDC1B-F755-8F01-F3E0-2970E449B8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1146834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a:solidFill>
                  <a:srgbClr val="FFFF00"/>
                </a:solidFill>
                <a:effectLst/>
                <a:latin typeface="+mj-lt"/>
                <a:cs typeface="Times New Roman" panose="02020603050405020304" pitchFamily="18" charset="0"/>
              </a:rPr>
              <a:t>KINH VINH DANH</a:t>
            </a:r>
            <a:endParaRPr lang="vi-VN" sz="7200" b="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7798389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0" u="sng">
                <a:solidFill>
                  <a:srgbClr val="FFFF00"/>
                </a:solidFill>
                <a:effectLst/>
                <a:latin typeface="+mj-lt"/>
                <a:cs typeface="Times New Roman" panose="02020603050405020304" pitchFamily="18" charset="0"/>
              </a:rPr>
              <a:t>Chủ tế:</a:t>
            </a:r>
            <a:r>
              <a:rPr lang="en-US" sz="4000" b="0">
                <a:solidFill>
                  <a:srgbClr val="FFFF00"/>
                </a:solidFill>
                <a:effectLst/>
                <a:latin typeface="+mj-lt"/>
                <a:cs typeface="Times New Roman" panose="02020603050405020304" pitchFamily="18" charset="0"/>
              </a:rPr>
              <a:t> </a:t>
            </a:r>
            <a:r>
              <a:rPr lang="en-US" sz="5400" b="0" i="1">
                <a:solidFill>
                  <a:srgbClr val="FFFF00"/>
                </a:solidFill>
                <a:effectLst/>
                <a:latin typeface="+mj-lt"/>
                <a:cs typeface="Times New Roman" panose="02020603050405020304" pitchFamily="18" charset="0"/>
              </a:rPr>
              <a:t>Vinh danh Thiên Chúa trên các tầng trời.</a:t>
            </a:r>
            <a:br>
              <a:rPr lang="en-US" sz="5400" b="0" i="1">
                <a:solidFill>
                  <a:srgbClr val="FFFF00"/>
                </a:solidFill>
                <a:effectLst/>
                <a:latin typeface="+mj-lt"/>
                <a:cs typeface="Times New Roman" panose="02020603050405020304" pitchFamily="18" charset="0"/>
              </a:rPr>
            </a:br>
            <a:r>
              <a:rPr lang="vi-VN" sz="5400" b="0">
                <a:solidFill>
                  <a:srgbClr val="FFFF00"/>
                </a:solidFill>
                <a:effectLst/>
                <a:latin typeface="+mj-lt"/>
                <a:cs typeface="Times New Roman" panose="02020603050405020304" pitchFamily="18" charset="0"/>
              </a:rPr>
              <a:t>A+B:</a:t>
            </a:r>
            <a:r>
              <a:rPr lang="vi-VN" sz="5400" b="0">
                <a:solidFill>
                  <a:schemeClr val="bg1"/>
                </a:solidFill>
                <a:effectLst/>
                <a:latin typeface="+mj-lt"/>
                <a:cs typeface="Times New Roman" panose="02020603050405020304" pitchFamily="18" charset="0"/>
              </a:rPr>
              <a:t> Và bình an dưới thế cho người thiện tâm</a:t>
            </a:r>
            <a:r>
              <a:rPr lang="en-US" sz="5400" b="0">
                <a:solidFill>
                  <a:schemeClr val="bg1"/>
                </a:solidFill>
                <a:effectLst/>
                <a:latin typeface="+mj-lt"/>
                <a:cs typeface="Times New Roman" panose="02020603050405020304" pitchFamily="18" charset="0"/>
              </a:rPr>
              <a:t>.</a:t>
            </a:r>
            <a:endParaRPr lang="vi-VN" sz="54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9006529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0" u="sng">
                <a:solidFill>
                  <a:srgbClr val="FFFF00"/>
                </a:solidFill>
                <a:effectLst/>
                <a:latin typeface="+mj-lt"/>
                <a:cs typeface="Times New Roman" panose="02020603050405020304" pitchFamily="18" charset="0"/>
              </a:rPr>
              <a:t>A:</a:t>
            </a:r>
            <a:r>
              <a:rPr lang="en-US" sz="5000" b="0">
                <a:solidFill>
                  <a:schemeClr val="bg1"/>
                </a:solidFill>
                <a:effectLst/>
                <a:latin typeface="+mj-lt"/>
                <a:cs typeface="Times New Roman" panose="02020603050405020304" pitchFamily="18" charset="0"/>
              </a:rPr>
              <a:t> Chúng con ca ngợi Chúa.</a:t>
            </a:r>
          </a:p>
          <a:p>
            <a:pPr algn="l" eaLnBrk="1" hangingPunct="1">
              <a:lnSpc>
                <a:spcPct val="140000"/>
              </a:lnSpc>
            </a:pPr>
            <a:r>
              <a:rPr lang="en-US" sz="5000" b="0" u="sng">
                <a:solidFill>
                  <a:srgbClr val="FFFF00"/>
                </a:solidFill>
                <a:effectLst/>
                <a:latin typeface="+mj-lt"/>
                <a:cs typeface="Times New Roman" panose="02020603050405020304" pitchFamily="18" charset="0"/>
              </a:rPr>
              <a:t>B:</a:t>
            </a:r>
            <a:r>
              <a:rPr lang="en-US" sz="5000" b="0">
                <a:solidFill>
                  <a:schemeClr val="bg1"/>
                </a:solidFill>
                <a:effectLst/>
                <a:latin typeface="+mj-lt"/>
                <a:cs typeface="Times New Roman" panose="02020603050405020304" pitchFamily="18" charset="0"/>
              </a:rPr>
              <a:t> Chúng con chúc tụng Chúa. </a:t>
            </a:r>
            <a:br>
              <a:rPr lang="en-US" sz="5000" b="0">
                <a:solidFill>
                  <a:schemeClr val="bg1"/>
                </a:solidFill>
                <a:effectLst/>
                <a:latin typeface="+mj-lt"/>
                <a:cs typeface="Times New Roman" panose="02020603050405020304" pitchFamily="18" charset="0"/>
              </a:rPr>
            </a:br>
            <a:r>
              <a:rPr lang="en-US" sz="5000" b="0">
                <a:solidFill>
                  <a:srgbClr val="FFFF00"/>
                </a:solidFill>
                <a:effectLst/>
                <a:latin typeface="+mj-lt"/>
                <a:cs typeface="Times New Roman" panose="02020603050405020304" pitchFamily="18" charset="0"/>
              </a:rPr>
              <a:t>A:</a:t>
            </a:r>
            <a:r>
              <a:rPr lang="en-US" sz="5000" b="0">
                <a:solidFill>
                  <a:schemeClr val="bg1"/>
                </a:solidFill>
                <a:effectLst/>
                <a:latin typeface="+mj-lt"/>
                <a:cs typeface="Times New Roman" panose="02020603050405020304" pitchFamily="18" charset="0"/>
              </a:rPr>
              <a:t> Chúng con thờ lạy Chúa. </a:t>
            </a:r>
          </a:p>
          <a:p>
            <a:pPr algn="l" eaLnBrk="1" hangingPunct="1">
              <a:lnSpc>
                <a:spcPct val="140000"/>
              </a:lnSpc>
            </a:pPr>
            <a:r>
              <a:rPr lang="en-US" sz="5000" b="0">
                <a:solidFill>
                  <a:srgbClr val="FFFF00"/>
                </a:solidFill>
                <a:effectLst/>
                <a:latin typeface="+mj-lt"/>
                <a:cs typeface="Times New Roman" panose="02020603050405020304" pitchFamily="18" charset="0"/>
              </a:rPr>
              <a:t>B:</a:t>
            </a:r>
            <a:r>
              <a:rPr lang="en-US" sz="5000" b="0">
                <a:solidFill>
                  <a:schemeClr val="bg1"/>
                </a:solidFill>
                <a:effectLst/>
                <a:latin typeface="+mj-lt"/>
                <a:cs typeface="Times New Roman" panose="02020603050405020304" pitchFamily="18" charset="0"/>
              </a:rPr>
              <a:t> Chúng con tôn vinh Chúa.</a:t>
            </a:r>
          </a:p>
        </p:txBody>
      </p:sp>
    </p:spTree>
    <p:extLst>
      <p:ext uri="{BB962C8B-B14F-4D97-AF65-F5344CB8AC3E}">
        <p14:creationId xmlns:p14="http://schemas.microsoft.com/office/powerpoint/2010/main" val="110553222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Chúng con cảm tạ Chúa vì vinh quang cao cả Chúa.</a:t>
            </a:r>
          </a:p>
          <a:p>
            <a:pPr marL="0" indent="0" algn="just" eaLnBrk="1" hangingPunct="1">
              <a:lnSpc>
                <a:spcPct val="140000"/>
              </a:lnSpc>
              <a:buFontTx/>
              <a:buNone/>
            </a:pPr>
            <a:r>
              <a:rPr lang="vi-VN" sz="4800" b="0">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20529939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Lạy con một Thiên Chúa,            Chúa Giêsu Kitô.</a:t>
            </a:r>
          </a:p>
          <a:p>
            <a:pPr marL="0" indent="0" algn="just" eaLnBrk="1" hangingPunct="1">
              <a:lnSpc>
                <a:spcPct val="145000"/>
              </a:lnSpc>
              <a:buFontTx/>
              <a:buNone/>
            </a:pPr>
            <a:r>
              <a:rPr lang="vi-VN" sz="4800" b="0">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42616669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A:</a:t>
            </a:r>
            <a:r>
              <a:rPr lang="en-US" sz="5400" b="0">
                <a:solidFill>
                  <a:schemeClr val="bg1"/>
                </a:solidFill>
                <a:effectLst/>
                <a:latin typeface="+mj-lt"/>
                <a:cs typeface="Times New Roman" panose="02020603050405020304" pitchFamily="18" charset="0"/>
              </a:rPr>
              <a:t> Chúa xóa tội trần gian, xin thương xót chúng con.</a:t>
            </a:r>
          </a:p>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B:</a:t>
            </a:r>
            <a:r>
              <a:rPr lang="en-US" sz="5400" b="0">
                <a:solidFill>
                  <a:schemeClr val="bg1"/>
                </a:solidFill>
                <a:effectLst/>
                <a:latin typeface="+mj-lt"/>
                <a:cs typeface="Times New Roman" panose="02020603050405020304" pitchFamily="18" charset="0"/>
              </a:rPr>
              <a:t> Chúa xóa tội trần gian, xin nhậm lời chúng con cầu khẩn.</a:t>
            </a:r>
          </a:p>
        </p:txBody>
      </p:sp>
    </p:spTree>
    <p:extLst>
      <p:ext uri="{BB962C8B-B14F-4D97-AF65-F5344CB8AC3E}">
        <p14:creationId xmlns:p14="http://schemas.microsoft.com/office/powerpoint/2010/main" val="363437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Chúa ngự bên hữu Đức Chúa Cha, xin thương xót chúng con.</a:t>
            </a:r>
          </a:p>
          <a:p>
            <a:pPr marL="0" indent="0" algn="just" eaLnBrk="1" hangingPunct="1">
              <a:lnSpc>
                <a:spcPct val="150000"/>
              </a:lnSpc>
              <a:buFontTx/>
              <a:buNone/>
            </a:pPr>
            <a:r>
              <a:rPr lang="vi-VN" sz="4800" b="0" u="sng">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Vì lạy Chúa Giêsu Kitô, chỉ có Chúa là Đấng Thánh.</a:t>
            </a:r>
          </a:p>
        </p:txBody>
      </p:sp>
    </p:spTree>
    <p:extLst>
      <p:ext uri="{BB962C8B-B14F-4D97-AF65-F5344CB8AC3E}">
        <p14:creationId xmlns:p14="http://schemas.microsoft.com/office/powerpoint/2010/main" val="11773311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0">
                <a:solidFill>
                  <a:schemeClr val="bg1"/>
                </a:solidFill>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a:t>
            </a:r>
            <a:r>
              <a:rPr lang="en-US" sz="4400" b="0" u="sng">
                <a:solidFill>
                  <a:srgbClr val="FFFF00"/>
                </a:solidFill>
                <a:effectLst/>
                <a:latin typeface="+mj-lt"/>
                <a:cs typeface="Times New Roman" panose="02020603050405020304" pitchFamily="18" charset="0"/>
              </a:rPr>
              <a:t>B</a:t>
            </a:r>
            <a:r>
              <a:rPr lang="vi-VN" sz="4400" b="0" u="sng">
                <a:solidFill>
                  <a:srgbClr val="FFFF00"/>
                </a:solidFill>
                <a:effectLst/>
                <a:latin typeface="+mj-lt"/>
                <a:cs typeface="Times New Roman" panose="02020603050405020304" pitchFamily="18" charset="0"/>
              </a:rPr>
              <a:t>:</a:t>
            </a:r>
            <a:r>
              <a:rPr lang="vi-VN" sz="4400" b="0">
                <a:solidFill>
                  <a:schemeClr val="bg1"/>
                </a:solidFill>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27410706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1" dirty="0" smtClean="0">
                <a:solidFill>
                  <a:srgbClr val="FFFF00"/>
                </a:solidFill>
                <a:effectLst/>
                <a:latin typeface="Times New Roman" panose="02020603050405020304" pitchFamily="18" charset="0"/>
                <a:cs typeface="Times New Roman" panose="02020603050405020304" pitchFamily="18" charset="0"/>
              </a:rPr>
              <a:t/>
            </a:r>
            <a:br>
              <a:rPr lang="en-US" sz="6000" b="1" dirty="0" smtClean="0">
                <a:solidFill>
                  <a:srgbClr val="FFFF00"/>
                </a:solidFill>
                <a:effectLst/>
                <a:latin typeface="Times New Roman" panose="02020603050405020304" pitchFamily="18" charset="0"/>
                <a:cs typeface="Times New Roman" panose="02020603050405020304" pitchFamily="18" charset="0"/>
              </a:rPr>
            </a:br>
            <a:r>
              <a:rPr lang="en-US" sz="6000" b="1" dirty="0" smtClean="0">
                <a:solidFill>
                  <a:srgbClr val="FFFF00"/>
                </a:solidFill>
                <a:effectLst/>
                <a:cs typeface="Times New Roman" panose="02020603050405020304" pitchFamily="18" charset="0"/>
              </a:rPr>
              <a:t>TẬP </a:t>
            </a:r>
            <a:r>
              <a:rPr lang="en-US" sz="6000" b="1" dirty="0">
                <a:solidFill>
                  <a:srgbClr val="FFFF00"/>
                </a:solidFill>
                <a:effectLst/>
                <a:cs typeface="Times New Roman" panose="02020603050405020304" pitchFamily="18" charset="0"/>
              </a:rPr>
              <a:t>HÁT CỘNG </a:t>
            </a:r>
            <a:r>
              <a:rPr lang="en-US" sz="6000" b="1" dirty="0" smtClean="0">
                <a:solidFill>
                  <a:srgbClr val="FFFF00"/>
                </a:solidFill>
                <a:effectLst/>
                <a:cs typeface="Times New Roman" panose="02020603050405020304" pitchFamily="18" charset="0"/>
              </a:rPr>
              <a:t>ĐOÀN</a:t>
            </a:r>
            <a:r>
              <a:rPr lang="en-US" sz="6000" b="1" dirty="0" smtClean="0">
                <a:solidFill>
                  <a:srgbClr val="FFFF00"/>
                </a:solidFill>
                <a:effectLst/>
                <a:latin typeface="Times New Roman" panose="02020603050405020304" pitchFamily="18" charset="0"/>
                <a:cs typeface="Times New Roman" panose="02020603050405020304" pitchFamily="18" charset="0"/>
              </a:rPr>
              <a:t/>
            </a:r>
            <a:br>
              <a:rPr lang="en-US" sz="6000" b="1" dirty="0" smtClean="0">
                <a:solidFill>
                  <a:srgbClr val="FFFF00"/>
                </a:solidFill>
                <a:effectLst/>
                <a:latin typeface="Times New Roman" panose="02020603050405020304" pitchFamily="18" charset="0"/>
                <a:cs typeface="Times New Roman" panose="02020603050405020304" pitchFamily="18" charset="0"/>
              </a:rPr>
            </a:br>
            <a:endParaRPr lang="en-US" sz="4900" b="1" dirty="0">
              <a:solidFill>
                <a:srgbClr val="FFFF00"/>
              </a:solidFill>
              <a:effectLst/>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2133600" y="422427"/>
            <a:ext cx="5164898" cy="838200"/>
          </a:xfrm>
          <a:prstGeom prst="rect">
            <a:avLst/>
          </a:prstGeom>
        </p:spPr>
      </p:pic>
      <p:sp>
        <p:nvSpPr>
          <p:cNvPr id="5" name="Rectangle 4"/>
          <p:cNvSpPr/>
          <p:nvPr/>
        </p:nvSpPr>
        <p:spPr>
          <a:xfrm>
            <a:off x="2373321" y="579917"/>
            <a:ext cx="4397358" cy="523220"/>
          </a:xfrm>
          <a:prstGeom prst="rect">
            <a:avLst/>
          </a:prstGeom>
          <a:noFill/>
        </p:spPr>
        <p:txBody>
          <a:bodyPr wrap="none" lIns="91440" tIns="45720" rIns="91440" bIns="45720">
            <a:spAutoFit/>
          </a:bodyPr>
          <a:lstStyle/>
          <a:p>
            <a:pPr algn="ctr"/>
            <a:r>
              <a:rPr lang="en-US" sz="2800" b="1" dirty="0" smtClean="0">
                <a:ln w="0"/>
                <a:solidFill>
                  <a:schemeClr val="bg1"/>
                </a:solidFill>
                <a:effectLst>
                  <a:outerShdw blurRad="38100" dist="19050" dir="2700000" algn="tl" rotWithShape="0">
                    <a:schemeClr val="dk1">
                      <a:alpha val="40000"/>
                    </a:schemeClr>
                  </a:outerShdw>
                </a:effectLst>
              </a:rPr>
              <a:t>CĐ </a:t>
            </a:r>
            <a:r>
              <a:rPr lang="en-US" sz="2800" b="1" dirty="0" err="1" smtClean="0">
                <a:ln w="0"/>
                <a:solidFill>
                  <a:schemeClr val="bg1"/>
                </a:solidFill>
                <a:effectLst>
                  <a:outerShdw blurRad="38100" dist="19050" dir="2700000" algn="tl" rotWithShape="0">
                    <a:schemeClr val="dk1">
                      <a:alpha val="40000"/>
                    </a:schemeClr>
                  </a:outerShdw>
                </a:effectLst>
              </a:rPr>
              <a:t>Thánh</a:t>
            </a:r>
            <a:r>
              <a:rPr lang="en-US" sz="2800" b="1" dirty="0" smtClean="0">
                <a:ln w="0"/>
                <a:solidFill>
                  <a:schemeClr val="bg1"/>
                </a:solidFill>
                <a:effectLst>
                  <a:outerShdw blurRad="38100" dist="19050" dir="2700000" algn="tl" rotWithShape="0">
                    <a:schemeClr val="dk1">
                      <a:alpha val="40000"/>
                    </a:schemeClr>
                  </a:outerShdw>
                </a:effectLst>
              </a:rPr>
              <a:t> </a:t>
            </a:r>
            <a:r>
              <a:rPr lang="en-US" sz="2800" b="1" dirty="0" err="1" smtClean="0">
                <a:ln w="0"/>
                <a:solidFill>
                  <a:schemeClr val="bg1"/>
                </a:solidFill>
                <a:effectLst>
                  <a:outerShdw blurRad="38100" dist="19050" dir="2700000" algn="tl" rotWithShape="0">
                    <a:schemeClr val="dk1">
                      <a:alpha val="40000"/>
                    </a:schemeClr>
                  </a:outerShdw>
                </a:effectLst>
              </a:rPr>
              <a:t>Gioan</a:t>
            </a:r>
            <a:r>
              <a:rPr lang="en-US" sz="2800" b="1" dirty="0" smtClean="0">
                <a:ln w="0"/>
                <a:solidFill>
                  <a:schemeClr val="bg1"/>
                </a:solidFill>
                <a:effectLst>
                  <a:outerShdw blurRad="38100" dist="19050" dir="2700000" algn="tl" rotWithShape="0">
                    <a:schemeClr val="dk1">
                      <a:alpha val="40000"/>
                    </a:schemeClr>
                  </a:outerShdw>
                </a:effectLst>
              </a:rPr>
              <a:t> </a:t>
            </a:r>
            <a:r>
              <a:rPr lang="en-US" sz="2800" b="1" dirty="0" err="1" smtClean="0">
                <a:ln w="0"/>
                <a:solidFill>
                  <a:schemeClr val="bg1"/>
                </a:solidFill>
                <a:effectLst>
                  <a:outerShdw blurRad="38100" dist="19050" dir="2700000" algn="tl" rotWithShape="0">
                    <a:schemeClr val="dk1">
                      <a:alpha val="40000"/>
                    </a:schemeClr>
                  </a:outerShdw>
                </a:effectLst>
              </a:rPr>
              <a:t>Tẩy</a:t>
            </a:r>
            <a:r>
              <a:rPr lang="en-US" sz="2800" b="1" dirty="0" smtClean="0">
                <a:ln w="0"/>
                <a:solidFill>
                  <a:schemeClr val="bg1"/>
                </a:solidFill>
                <a:effectLst>
                  <a:outerShdw blurRad="38100" dist="19050" dir="2700000" algn="tl" rotWithShape="0">
                    <a:schemeClr val="dk1">
                      <a:alpha val="40000"/>
                    </a:schemeClr>
                  </a:outerShdw>
                </a:effectLst>
              </a:rPr>
              <a:t> </a:t>
            </a:r>
            <a:r>
              <a:rPr lang="en-US" sz="2800" b="1" dirty="0" err="1" smtClean="0">
                <a:ln w="0"/>
                <a:solidFill>
                  <a:schemeClr val="bg1"/>
                </a:solidFill>
                <a:effectLst>
                  <a:outerShdw blurRad="38100" dist="19050" dir="2700000" algn="tl" rotWithShape="0">
                    <a:schemeClr val="dk1">
                      <a:alpha val="40000"/>
                    </a:schemeClr>
                  </a:outerShdw>
                </a:effectLst>
              </a:rPr>
              <a:t>Giả</a:t>
            </a:r>
            <a:endParaRPr lang="en-US" sz="2800" b="1" cap="none" spc="0" dirty="0">
              <a:ln w="0"/>
              <a:solidFill>
                <a:schemeClr val="bg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60241259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pic>
        <p:nvPicPr>
          <p:cNvPr id="5" name="Picture 4">
            <a:extLst>
              <a:ext uri="{FF2B5EF4-FFF2-40B4-BE49-F238E27FC236}">
                <a16:creationId xmlns:a16="http://schemas.microsoft.com/office/drawing/2014/main" xmlns="" id="{F48F66DE-9637-ABB9-E71F-9F3CC56952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28715062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374904" y="285750"/>
            <a:ext cx="8305800" cy="1569660"/>
          </a:xfrm>
          <a:prstGeom prst="rect">
            <a:avLst/>
          </a:prstGeom>
          <a:noFill/>
        </p:spPr>
        <p:txBody>
          <a:bodyPr wrap="square" rtlCol="0">
            <a:spAutoFit/>
          </a:bodyPr>
          <a:lstStyle/>
          <a:p>
            <a:r>
              <a:rPr lang="vi-VN" sz="3200" b="1" dirty="0">
                <a:ln w="1905"/>
                <a:solidFill>
                  <a:srgbClr val="A50021"/>
                </a:solidFill>
                <a:effectLst>
                  <a:innerShdw blurRad="69850" dist="43180" dir="5400000">
                    <a:srgbClr val="000000">
                      <a:alpha val="65000"/>
                    </a:srgbClr>
                  </a:innerShdw>
                </a:effectLst>
              </a:rPr>
              <a:t>Bài đọc </a:t>
            </a:r>
            <a:r>
              <a:rPr lang="en-US" sz="3200" b="1" dirty="0">
                <a:ln w="1905"/>
                <a:solidFill>
                  <a:srgbClr val="A50021"/>
                </a:solidFill>
                <a:effectLst>
                  <a:innerShdw blurRad="69850" dist="43180" dir="5400000">
                    <a:srgbClr val="000000">
                      <a:alpha val="65000"/>
                    </a:srgbClr>
                  </a:innerShdw>
                </a:effectLst>
              </a:rPr>
              <a:t>1</a:t>
            </a:r>
            <a:r>
              <a:rPr lang="vi-VN" sz="3200" b="1" dirty="0">
                <a:ln w="1905"/>
                <a:solidFill>
                  <a:srgbClr val="A50021"/>
                </a:solidFill>
                <a:effectLst>
                  <a:innerShdw blurRad="69850" dist="43180" dir="5400000">
                    <a:srgbClr val="000000">
                      <a:alpha val="65000"/>
                    </a:srgbClr>
                  </a:innerShdw>
                </a:effectLst>
              </a:rPr>
              <a:t>.</a:t>
            </a:r>
          </a:p>
          <a:p>
            <a:r>
              <a:rPr lang="vi-VN" sz="3200" b="1" i="1" dirty="0">
                <a:ln w="1905"/>
                <a:solidFill>
                  <a:srgbClr val="002060"/>
                </a:solidFill>
                <a:effectLst>
                  <a:innerShdw blurRad="69850" dist="43180" dir="5400000">
                    <a:srgbClr val="000000">
                      <a:alpha val="65000"/>
                    </a:srgbClr>
                  </a:innerShdw>
                </a:effectLst>
              </a:rPr>
              <a:t>Tôi đã đưa lưng cho người ta đánh đòn.</a:t>
            </a:r>
          </a:p>
          <a:p>
            <a:r>
              <a:rPr lang="vi-VN" sz="3200" b="1" dirty="0">
                <a:ln w="1905"/>
                <a:solidFill>
                  <a:srgbClr val="A50021"/>
                </a:solidFill>
                <a:effectLst>
                  <a:innerShdw blurRad="69850" dist="43180" dir="5400000">
                    <a:srgbClr val="000000">
                      <a:alpha val="65000"/>
                    </a:srgbClr>
                  </a:innerShdw>
                </a:effectLst>
              </a:rPr>
              <a:t>Bài trích sách ngôn sứ I-sai-a.</a:t>
            </a:r>
          </a:p>
        </p:txBody>
      </p:sp>
    </p:spTree>
    <p:extLst>
      <p:ext uri="{BB962C8B-B14F-4D97-AF65-F5344CB8AC3E}">
        <p14:creationId xmlns:p14="http://schemas.microsoft.com/office/powerpoint/2010/main" val="345010003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4462789"/>
          </a:xfrm>
        </p:spPr>
        <p:txBody>
          <a:bodyPr/>
          <a:lstStyle/>
          <a:p>
            <a:r>
              <a:rPr lang="en-US" sz="5400" dirty="0" smtClean="0">
                <a:solidFill>
                  <a:prstClr val="white"/>
                </a:solidFill>
              </a:rPr>
              <a:t>THÁNH VỊNH 114</a:t>
            </a:r>
            <a:br>
              <a:rPr lang="en-US" sz="5400" dirty="0" smtClean="0">
                <a:solidFill>
                  <a:prstClr val="white"/>
                </a:solidFill>
              </a:rPr>
            </a:br>
            <a:r>
              <a:rPr lang="en-US" dirty="0" smtClean="0">
                <a:solidFill>
                  <a:srgbClr val="FFFF00"/>
                </a:solidFill>
              </a:rPr>
              <a:t>CHÚA NHẬT XXIV THƯỜNG NIÊN</a:t>
            </a:r>
            <a:br>
              <a:rPr lang="en-US" dirty="0" smtClean="0">
                <a:solidFill>
                  <a:srgbClr val="FFFF00"/>
                </a:solidFill>
              </a:rPr>
            </a:br>
            <a:r>
              <a:rPr lang="en-US" dirty="0" smtClean="0">
                <a:solidFill>
                  <a:srgbClr val="FFFF00"/>
                </a:solidFill>
              </a:rPr>
              <a:t>NĂM B  </a:t>
            </a:r>
            <a:r>
              <a:rPr lang="en-US" sz="4800" dirty="0" smtClean="0">
                <a:solidFill>
                  <a:srgbClr val="FFFF00"/>
                </a:solidFill>
              </a:rPr>
              <a:t/>
            </a:r>
            <a:br>
              <a:rPr lang="en-US" sz="4800" dirty="0" smtClean="0">
                <a:solidFill>
                  <a:srgbClr val="FFFF00"/>
                </a:solidFill>
              </a:rPr>
            </a:br>
            <a:r>
              <a:rPr lang="en-US" i="1" dirty="0" smtClean="0">
                <a:solidFill>
                  <a:prstClr val="white"/>
                </a:solidFill>
              </a:rPr>
              <a:t>Lm. Kim </a:t>
            </a:r>
            <a:r>
              <a:rPr lang="en-US" i="1" dirty="0" smtClean="0">
                <a:solidFill>
                  <a:prstClr val="white"/>
                </a:solidFill>
              </a:rPr>
              <a:t>Long</a:t>
            </a:r>
            <a:br>
              <a:rPr lang="en-US" i="1" dirty="0" smtClean="0">
                <a:solidFill>
                  <a:prstClr val="white"/>
                </a:solidFill>
              </a:rPr>
            </a:br>
            <a:r>
              <a:rPr lang="en-US" i="1" dirty="0" smtClean="0">
                <a:solidFill>
                  <a:prstClr val="white"/>
                </a:solidFill>
              </a:rPr>
              <a:t>(04 </a:t>
            </a:r>
            <a:r>
              <a:rPr lang="en-US" i="1" dirty="0" err="1" smtClean="0">
                <a:solidFill>
                  <a:prstClr val="white"/>
                </a:solidFill>
              </a:rPr>
              <a:t>Câu</a:t>
            </a:r>
            <a:r>
              <a:rPr lang="en-US" i="1" dirty="0" smtClean="0">
                <a:solidFill>
                  <a:prstClr val="white"/>
                </a:solidFill>
              </a:rPr>
              <a:t>)</a:t>
            </a:r>
            <a:endParaRPr lang="en-US" i="1" dirty="0">
              <a:solidFill>
                <a:schemeClr val="bg1"/>
              </a:solidFill>
            </a:endParaRPr>
          </a:p>
        </p:txBody>
      </p:sp>
      <p:pic>
        <p:nvPicPr>
          <p:cNvPr id="3" name="Picture 2"/>
          <p:cNvPicPr>
            <a:picLocks noChangeAspect="1"/>
          </p:cNvPicPr>
          <p:nvPr/>
        </p:nvPicPr>
        <p:blipFill>
          <a:blip r:embed="rId3"/>
          <a:stretch>
            <a:fillRect/>
          </a:stretch>
        </p:blipFill>
        <p:spPr>
          <a:xfrm>
            <a:off x="1981200" y="4043690"/>
            <a:ext cx="5164898" cy="838200"/>
          </a:xfrm>
          <a:prstGeom prst="rect">
            <a:avLst/>
          </a:prstGeom>
        </p:spPr>
      </p:pic>
      <p:sp>
        <p:nvSpPr>
          <p:cNvPr id="4" name="Rectangle 3"/>
          <p:cNvSpPr/>
          <p:nvPr/>
        </p:nvSpPr>
        <p:spPr>
          <a:xfrm>
            <a:off x="2364970" y="4201180"/>
            <a:ext cx="4397358" cy="523220"/>
          </a:xfrm>
          <a:prstGeom prst="rect">
            <a:avLst/>
          </a:prstGeom>
          <a:noFill/>
        </p:spPr>
        <p:txBody>
          <a:bodyPr wrap="none" lIns="91440" tIns="45720" rIns="91440" bIns="45720">
            <a:spAutoFit/>
          </a:bodyPr>
          <a:lstStyle/>
          <a:p>
            <a:pPr algn="ctr"/>
            <a:r>
              <a:rPr lang="en-US" sz="2800" b="1" dirty="0" smtClean="0">
                <a:ln w="0"/>
                <a:solidFill>
                  <a:srgbClr val="FFFF00"/>
                </a:solidFill>
                <a:effectLst>
                  <a:outerShdw blurRad="38100" dist="19050" dir="2700000" algn="tl" rotWithShape="0">
                    <a:schemeClr val="dk1">
                      <a:alpha val="40000"/>
                    </a:schemeClr>
                  </a:outerShdw>
                </a:effectLst>
              </a:rPr>
              <a:t>CĐ </a:t>
            </a:r>
            <a:r>
              <a:rPr lang="en-US" sz="2800" b="1" dirty="0" err="1" smtClean="0">
                <a:ln w="0"/>
                <a:solidFill>
                  <a:srgbClr val="FFFF00"/>
                </a:solidFill>
                <a:effectLst>
                  <a:outerShdw blurRad="38100" dist="19050" dir="2700000" algn="tl" rotWithShape="0">
                    <a:schemeClr val="dk1">
                      <a:alpha val="40000"/>
                    </a:schemeClr>
                  </a:outerShdw>
                </a:effectLst>
              </a:rPr>
              <a:t>Thánh</a:t>
            </a:r>
            <a:r>
              <a:rPr lang="en-US" sz="2800" b="1" dirty="0" smtClean="0">
                <a:ln w="0"/>
                <a:solidFill>
                  <a:srgbClr val="FFFF00"/>
                </a:solidFill>
                <a:effectLst>
                  <a:outerShdw blurRad="38100" dist="19050" dir="2700000" algn="tl" rotWithShape="0">
                    <a:schemeClr val="dk1">
                      <a:alpha val="40000"/>
                    </a:schemeClr>
                  </a:outerShdw>
                </a:effectLst>
              </a:rPr>
              <a:t> </a:t>
            </a:r>
            <a:r>
              <a:rPr lang="en-US" sz="2800" b="1" dirty="0" err="1" smtClean="0">
                <a:ln w="0"/>
                <a:solidFill>
                  <a:srgbClr val="FFFF00"/>
                </a:solidFill>
                <a:effectLst>
                  <a:outerShdw blurRad="38100" dist="19050" dir="2700000" algn="tl" rotWithShape="0">
                    <a:schemeClr val="dk1">
                      <a:alpha val="40000"/>
                    </a:schemeClr>
                  </a:outerShdw>
                </a:effectLst>
              </a:rPr>
              <a:t>Gioan</a:t>
            </a:r>
            <a:r>
              <a:rPr lang="en-US" sz="2800" b="1" dirty="0" smtClean="0">
                <a:ln w="0"/>
                <a:solidFill>
                  <a:srgbClr val="FFFF00"/>
                </a:solidFill>
                <a:effectLst>
                  <a:outerShdw blurRad="38100" dist="19050" dir="2700000" algn="tl" rotWithShape="0">
                    <a:schemeClr val="dk1">
                      <a:alpha val="40000"/>
                    </a:schemeClr>
                  </a:outerShdw>
                </a:effectLst>
              </a:rPr>
              <a:t> </a:t>
            </a:r>
            <a:r>
              <a:rPr lang="en-US" sz="2800" b="1" dirty="0" err="1" smtClean="0">
                <a:ln w="0"/>
                <a:solidFill>
                  <a:srgbClr val="FFFF00"/>
                </a:solidFill>
                <a:effectLst>
                  <a:outerShdw blurRad="38100" dist="19050" dir="2700000" algn="tl" rotWithShape="0">
                    <a:schemeClr val="dk1">
                      <a:alpha val="40000"/>
                    </a:schemeClr>
                  </a:outerShdw>
                </a:effectLst>
              </a:rPr>
              <a:t>Tẩy</a:t>
            </a:r>
            <a:r>
              <a:rPr lang="en-US" sz="2800" b="1" dirty="0" smtClean="0">
                <a:ln w="0"/>
                <a:solidFill>
                  <a:srgbClr val="FFFF00"/>
                </a:solidFill>
                <a:effectLst>
                  <a:outerShdw blurRad="38100" dist="19050" dir="2700000" algn="tl" rotWithShape="0">
                    <a:schemeClr val="dk1">
                      <a:alpha val="40000"/>
                    </a:schemeClr>
                  </a:outerShdw>
                </a:effectLst>
              </a:rPr>
              <a:t> </a:t>
            </a:r>
            <a:r>
              <a:rPr lang="en-US" sz="2800" b="1" dirty="0" err="1" smtClean="0">
                <a:ln w="0"/>
                <a:solidFill>
                  <a:srgbClr val="FFFF00"/>
                </a:solidFill>
                <a:effectLst>
                  <a:outerShdw blurRad="38100" dist="19050" dir="2700000" algn="tl" rotWithShape="0">
                    <a:schemeClr val="dk1">
                      <a:alpha val="40000"/>
                    </a:schemeClr>
                  </a:outerShdw>
                </a:effectLst>
              </a:rPr>
              <a:t>Giả</a:t>
            </a:r>
            <a:endParaRPr lang="en-US" sz="2800" b="1" cap="none" spc="0" dirty="0">
              <a:ln w="0"/>
              <a:solidFill>
                <a:srgbClr val="FFFF00"/>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04384784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dirty="0" err="1">
                <a:solidFill>
                  <a:srgbClr val="FFFF00"/>
                </a:solidFill>
              </a:rPr>
              <a:t>Đk</a:t>
            </a:r>
            <a:r>
              <a:rPr lang="en-US" sz="7200" u="sng" dirty="0">
                <a:solidFill>
                  <a:srgbClr val="FFFF00"/>
                </a:solidFill>
              </a:rPr>
              <a:t>:</a:t>
            </a:r>
            <a:r>
              <a:rPr lang="en-US" sz="7200" dirty="0">
                <a:solidFill>
                  <a:schemeClr val="bg1"/>
                </a:solidFill>
              </a:rPr>
              <a:t> </a:t>
            </a:r>
            <a:r>
              <a:rPr lang="vi-VN" sz="7200" dirty="0">
                <a:solidFill>
                  <a:schemeClr val="bg1"/>
                </a:solidFill>
              </a:rPr>
              <a:t>Trong cõi đất dành cho kẻ sống, tôi sẽ bước đi trước mặt Ngài.</a:t>
            </a:r>
            <a:endParaRPr lang="en-US" sz="7200" dirty="0">
              <a:solidFill>
                <a:schemeClr val="bg1"/>
              </a:solidFill>
            </a:endParaRPr>
          </a:p>
        </p:txBody>
      </p:sp>
    </p:spTree>
    <p:extLst>
      <p:ext uri="{BB962C8B-B14F-4D97-AF65-F5344CB8AC3E}">
        <p14:creationId xmlns:p14="http://schemas.microsoft.com/office/powerpoint/2010/main" val="104197411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u="sng" dirty="0">
                <a:solidFill>
                  <a:srgbClr val="FFFF00"/>
                </a:solidFill>
              </a:rPr>
              <a:t>Tk1:</a:t>
            </a:r>
            <a:r>
              <a:rPr lang="en-US" sz="6000" dirty="0">
                <a:solidFill>
                  <a:schemeClr val="bg1"/>
                </a:solidFill>
              </a:rPr>
              <a:t> </a:t>
            </a:r>
            <a:r>
              <a:rPr lang="vi-VN" sz="6000" dirty="0">
                <a:solidFill>
                  <a:schemeClr val="bg1"/>
                </a:solidFill>
              </a:rPr>
              <a:t> Lòng tôi yêu mến Chúa, vì Chúa đã nghe tôi khấn cầu. Vào ngày tôi kêu cứu, Ngài đã ân cần lắng nghe.</a:t>
            </a:r>
            <a:endParaRPr lang="en-US" sz="6000" dirty="0">
              <a:solidFill>
                <a:schemeClr val="bg1"/>
              </a:solidFill>
            </a:endParaRPr>
          </a:p>
        </p:txBody>
      </p:sp>
    </p:spTree>
    <p:extLst>
      <p:ext uri="{BB962C8B-B14F-4D97-AF65-F5344CB8AC3E}">
        <p14:creationId xmlns:p14="http://schemas.microsoft.com/office/powerpoint/2010/main" val="34333853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a:solidFill>
                  <a:srgbClr val="FFFF00"/>
                </a:solidFill>
              </a:rPr>
              <a:t>Đk:</a:t>
            </a:r>
            <a:r>
              <a:rPr lang="en-US" sz="7200">
                <a:solidFill>
                  <a:schemeClr val="bg1"/>
                </a:solidFill>
              </a:rPr>
              <a:t> </a:t>
            </a:r>
            <a:r>
              <a:rPr lang="vi-VN" sz="7200">
                <a:solidFill>
                  <a:schemeClr val="bg1"/>
                </a:solidFill>
              </a:rPr>
              <a:t>Trong cõi đất dành cho kẻ sống, tôi sẽ bước đi trước mặt Ngài.</a:t>
            </a:r>
            <a:endParaRPr lang="en-US" sz="7200">
              <a:solidFill>
                <a:schemeClr val="bg1"/>
              </a:solidFill>
            </a:endParaRPr>
          </a:p>
        </p:txBody>
      </p:sp>
    </p:spTree>
    <p:extLst>
      <p:ext uri="{BB962C8B-B14F-4D97-AF65-F5344CB8AC3E}">
        <p14:creationId xmlns:p14="http://schemas.microsoft.com/office/powerpoint/2010/main" val="354574974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u="sng">
                <a:solidFill>
                  <a:srgbClr val="FFFF00"/>
                </a:solidFill>
              </a:rPr>
              <a:t>Tk2:</a:t>
            </a:r>
            <a:r>
              <a:rPr lang="en-US" sz="6000">
                <a:solidFill>
                  <a:schemeClr val="bg1"/>
                </a:solidFill>
              </a:rPr>
              <a:t> </a:t>
            </a:r>
            <a:r>
              <a:rPr lang="vi-VN" sz="6000">
                <a:solidFill>
                  <a:schemeClr val="bg1"/>
                </a:solidFill>
              </a:rPr>
              <a:t>Bủa vây tôi tứ phía, mạng lưới âm ty, giây tử thần, Cầu Ngài khi nguy khốn: Lạy Chúa xin giải thoát con.</a:t>
            </a:r>
            <a:endParaRPr lang="en-US" sz="6000">
              <a:solidFill>
                <a:schemeClr val="bg1"/>
              </a:solidFill>
            </a:endParaRPr>
          </a:p>
        </p:txBody>
      </p:sp>
    </p:spTree>
    <p:extLst>
      <p:ext uri="{BB962C8B-B14F-4D97-AF65-F5344CB8AC3E}">
        <p14:creationId xmlns:p14="http://schemas.microsoft.com/office/powerpoint/2010/main" val="288737791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a:solidFill>
                  <a:srgbClr val="FFFF00"/>
                </a:solidFill>
              </a:rPr>
              <a:t>Đk:</a:t>
            </a:r>
            <a:r>
              <a:rPr lang="en-US" sz="7200">
                <a:solidFill>
                  <a:schemeClr val="bg1"/>
                </a:solidFill>
              </a:rPr>
              <a:t> </a:t>
            </a:r>
            <a:r>
              <a:rPr lang="vi-VN" sz="7200">
                <a:solidFill>
                  <a:schemeClr val="bg1"/>
                </a:solidFill>
              </a:rPr>
              <a:t>Trong cõi đất dành cho kẻ sống, tôi sẽ bước đi trước mặt Ngài.</a:t>
            </a:r>
            <a:endParaRPr lang="en-US" sz="7200">
              <a:solidFill>
                <a:schemeClr val="bg1"/>
              </a:solidFill>
            </a:endParaRPr>
          </a:p>
        </p:txBody>
      </p:sp>
    </p:spTree>
    <p:extLst>
      <p:ext uri="{BB962C8B-B14F-4D97-AF65-F5344CB8AC3E}">
        <p14:creationId xmlns:p14="http://schemas.microsoft.com/office/powerpoint/2010/main" val="328306545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u="sng">
                <a:solidFill>
                  <a:srgbClr val="FFFF00"/>
                </a:solidFill>
              </a:rPr>
              <a:t>Tk3:</a:t>
            </a:r>
            <a:r>
              <a:rPr lang="en-US" sz="6000">
                <a:solidFill>
                  <a:schemeClr val="bg1"/>
                </a:solidFill>
              </a:rPr>
              <a:t> </a:t>
            </a:r>
            <a:r>
              <a:rPr lang="vi-VN" sz="6000">
                <a:solidFill>
                  <a:schemeClr val="bg1"/>
                </a:solidFill>
              </a:rPr>
              <a:t>Ngài công minh ái tuất thật Chúa chúng ta thương hết tình, Phù hộ ai chân chất, Ngài cứu tôi hèn yếu đây.</a:t>
            </a:r>
            <a:endParaRPr lang="en-US" sz="6000">
              <a:solidFill>
                <a:schemeClr val="bg1"/>
              </a:solidFill>
            </a:endParaRPr>
          </a:p>
        </p:txBody>
      </p:sp>
    </p:spTree>
    <p:extLst>
      <p:ext uri="{BB962C8B-B14F-4D97-AF65-F5344CB8AC3E}">
        <p14:creationId xmlns:p14="http://schemas.microsoft.com/office/powerpoint/2010/main" val="103740896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a:solidFill>
                  <a:srgbClr val="FFFF00"/>
                </a:solidFill>
              </a:rPr>
              <a:t>Đk:</a:t>
            </a:r>
            <a:r>
              <a:rPr lang="en-US" sz="7200">
                <a:solidFill>
                  <a:schemeClr val="bg1"/>
                </a:solidFill>
              </a:rPr>
              <a:t> </a:t>
            </a:r>
            <a:r>
              <a:rPr lang="vi-VN" sz="7200">
                <a:solidFill>
                  <a:schemeClr val="bg1"/>
                </a:solidFill>
              </a:rPr>
              <a:t>Trong cõi đất dành cho kẻ sống, tôi sẽ bước đi trước mặt Ngài.</a:t>
            </a:r>
            <a:endParaRPr lang="en-US" sz="7200">
              <a:solidFill>
                <a:schemeClr val="bg1"/>
              </a:solidFill>
            </a:endParaRPr>
          </a:p>
        </p:txBody>
      </p:sp>
    </p:spTree>
    <p:extLst>
      <p:ext uri="{BB962C8B-B14F-4D97-AF65-F5344CB8AC3E}">
        <p14:creationId xmlns:p14="http://schemas.microsoft.com/office/powerpoint/2010/main" val="33783969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a:solidFill>
                  <a:srgbClr val="FFFF00"/>
                </a:solidFill>
              </a:rPr>
              <a:t>Đk:</a:t>
            </a:r>
            <a:r>
              <a:rPr lang="en-US" sz="7200">
                <a:solidFill>
                  <a:schemeClr val="bg1"/>
                </a:solidFill>
              </a:rPr>
              <a:t> </a:t>
            </a:r>
            <a:r>
              <a:rPr lang="vi-VN" sz="7200">
                <a:solidFill>
                  <a:schemeClr val="bg1"/>
                </a:solidFill>
              </a:rPr>
              <a:t>Trong cõi đất dành cho kẻ sống, tôi sẽ bước đi trước mặt Ngài.</a:t>
            </a:r>
            <a:endParaRPr lang="en-US" sz="7200">
              <a:solidFill>
                <a:schemeClr val="bg1"/>
              </a:solidFill>
            </a:endParaRPr>
          </a:p>
        </p:txBody>
      </p:sp>
    </p:spTree>
    <p:extLst>
      <p:ext uri="{BB962C8B-B14F-4D97-AF65-F5344CB8AC3E}">
        <p14:creationId xmlns:p14="http://schemas.microsoft.com/office/powerpoint/2010/main" val="22732109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u="sng">
                <a:solidFill>
                  <a:srgbClr val="FFFF00"/>
                </a:solidFill>
              </a:rPr>
              <a:t>Tk4:</a:t>
            </a:r>
            <a:r>
              <a:rPr lang="en-US" sz="6000">
                <a:solidFill>
                  <a:schemeClr val="bg1"/>
                </a:solidFill>
              </a:rPr>
              <a:t> </a:t>
            </a:r>
            <a:r>
              <a:rPr lang="vi-VN" sz="6000">
                <a:solidFill>
                  <a:schemeClr val="bg1"/>
                </a:solidFill>
              </a:rPr>
              <a:t>Ngài cho tôi thoát chết, gìn giữ mắt tôi không đẫm lệ, Ngài nhìn tôi đưa bước ở đất những kẻ sống liên.</a:t>
            </a:r>
            <a:endParaRPr lang="en-US" sz="6000">
              <a:solidFill>
                <a:schemeClr val="bg1"/>
              </a:solidFill>
            </a:endParaRPr>
          </a:p>
        </p:txBody>
      </p:sp>
    </p:spTree>
    <p:extLst>
      <p:ext uri="{BB962C8B-B14F-4D97-AF65-F5344CB8AC3E}">
        <p14:creationId xmlns:p14="http://schemas.microsoft.com/office/powerpoint/2010/main" val="262752393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a:solidFill>
                  <a:srgbClr val="FFFF00"/>
                </a:solidFill>
              </a:rPr>
              <a:t>Đk:</a:t>
            </a:r>
            <a:r>
              <a:rPr lang="en-US" sz="7200">
                <a:solidFill>
                  <a:schemeClr val="bg1"/>
                </a:solidFill>
              </a:rPr>
              <a:t> </a:t>
            </a:r>
            <a:r>
              <a:rPr lang="vi-VN" sz="7200">
                <a:solidFill>
                  <a:schemeClr val="bg1"/>
                </a:solidFill>
              </a:rPr>
              <a:t>Trong cõi đất dành cho kẻ sống, tôi sẽ bước đi trước mặt Ngài.</a:t>
            </a:r>
            <a:endParaRPr lang="en-US" sz="7200">
              <a:solidFill>
                <a:schemeClr val="bg1"/>
              </a:solidFill>
            </a:endParaRPr>
          </a:p>
        </p:txBody>
      </p:sp>
    </p:spTree>
    <p:extLst>
      <p:ext uri="{BB962C8B-B14F-4D97-AF65-F5344CB8AC3E}">
        <p14:creationId xmlns:p14="http://schemas.microsoft.com/office/powerpoint/2010/main" val="10999523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152400" y="133350"/>
            <a:ext cx="8763000" cy="2308324"/>
          </a:xfrm>
          <a:prstGeom prst="rect">
            <a:avLst/>
          </a:prstGeom>
        </p:spPr>
        <p:txBody>
          <a:bodyPr wrap="square">
            <a:spAutoFit/>
          </a:bodyPr>
          <a:lstStyle/>
          <a:p>
            <a:r>
              <a:rPr lang="vi-VN" sz="3600" dirty="0">
                <a:solidFill>
                  <a:srgbClr val="A50021"/>
                </a:solidFill>
              </a:rPr>
              <a:t>Bài đọc </a:t>
            </a:r>
            <a:r>
              <a:rPr lang="en-US" sz="3600" dirty="0">
                <a:solidFill>
                  <a:srgbClr val="A50021"/>
                </a:solidFill>
              </a:rPr>
              <a:t>2</a:t>
            </a:r>
            <a:r>
              <a:rPr lang="vi-VN" sz="3600" dirty="0">
                <a:solidFill>
                  <a:srgbClr val="A50021"/>
                </a:solidFill>
              </a:rPr>
              <a:t>.</a:t>
            </a:r>
          </a:p>
          <a:p>
            <a:r>
              <a:rPr lang="vi-VN" sz="3600" i="1" dirty="0">
                <a:solidFill>
                  <a:srgbClr val="002060"/>
                </a:solidFill>
              </a:rPr>
              <a:t>Đức tin không có hành động, thì quả là đức tin chết.</a:t>
            </a:r>
          </a:p>
          <a:p>
            <a:r>
              <a:rPr lang="vi-VN" sz="3600" dirty="0">
                <a:solidFill>
                  <a:srgbClr val="A50021"/>
                </a:solidFill>
              </a:rPr>
              <a:t>Bài trích thư của thánh Gia-cô-bê tông đồ.</a:t>
            </a:r>
          </a:p>
        </p:txBody>
      </p:sp>
    </p:spTree>
    <p:extLst>
      <p:ext uri="{BB962C8B-B14F-4D97-AF65-F5344CB8AC3E}">
        <p14:creationId xmlns:p14="http://schemas.microsoft.com/office/powerpoint/2010/main" val="107658623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794159"/>
            <a:ext cx="9144000" cy="3581400"/>
          </a:xfrm>
        </p:spPr>
        <p:txBody>
          <a:bodyPr>
            <a:noAutofit/>
          </a:bodyPr>
          <a:lstStyle/>
          <a:p>
            <a:pPr algn="just"/>
            <a:r>
              <a:rPr lang="vi-VN" sz="4800">
                <a:solidFill>
                  <a:schemeClr val="bg1"/>
                </a:solidFill>
              </a:rPr>
              <a:t>Ước chi tôi chẳng hãnh diện về điều gì, ngoại trừ thập giá của Chúa, nhờ thập giá, thế gian đã chịu đóng đinh đối với tôi và tôi đối với thế gian. </a:t>
            </a:r>
          </a:p>
        </p:txBody>
      </p:sp>
      <p:sp>
        <p:nvSpPr>
          <p:cNvPr id="3" name="Rectangle 2"/>
          <p:cNvSpPr/>
          <p:nvPr/>
        </p:nvSpPr>
        <p:spPr>
          <a:xfrm>
            <a:off x="76200" y="133350"/>
            <a:ext cx="6477000" cy="646331"/>
          </a:xfrm>
          <a:prstGeom prst="rect">
            <a:avLst/>
          </a:prstGeom>
        </p:spPr>
        <p:txBody>
          <a:bodyPr wrap="square">
            <a:spAutoFit/>
          </a:bodyPr>
          <a:lstStyle/>
          <a:p>
            <a:pPr>
              <a:defRPr/>
            </a:pPr>
            <a:r>
              <a:rPr lang="en-US" sz="3600" u="sng">
                <a:solidFill>
                  <a:srgbClr val="FFFF00"/>
                </a:solidFill>
              </a:rPr>
              <a:t>Alleluia-Alleluia</a:t>
            </a:r>
          </a:p>
        </p:txBody>
      </p:sp>
      <p:sp>
        <p:nvSpPr>
          <p:cNvPr id="4" name="Rectangle 3"/>
          <p:cNvSpPr/>
          <p:nvPr/>
        </p:nvSpPr>
        <p:spPr>
          <a:xfrm>
            <a:off x="6400800" y="4458474"/>
            <a:ext cx="2108269" cy="707886"/>
          </a:xfrm>
          <a:prstGeom prst="rect">
            <a:avLst/>
          </a:prstGeom>
        </p:spPr>
        <p:txBody>
          <a:bodyPr wrap="none">
            <a:spAutoFit/>
          </a:bodyPr>
          <a:lstStyle/>
          <a:p>
            <a:pPr>
              <a:defRPr/>
            </a:pPr>
            <a:r>
              <a:rPr lang="en-US" sz="4000">
                <a:solidFill>
                  <a:srgbClr val="FFFF00"/>
                </a:solidFill>
              </a:rPr>
              <a:t>Alleluia…</a:t>
            </a:r>
          </a:p>
        </p:txBody>
      </p:sp>
    </p:spTree>
    <p:extLst>
      <p:ext uri="{BB962C8B-B14F-4D97-AF65-F5344CB8AC3E}">
        <p14:creationId xmlns:p14="http://schemas.microsoft.com/office/powerpoint/2010/main" val="28321029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pic>
        <p:nvPicPr>
          <p:cNvPr id="5" name="Picture 4">
            <a:extLst>
              <a:ext uri="{FF2B5EF4-FFF2-40B4-BE49-F238E27FC236}">
                <a16:creationId xmlns:a16="http://schemas.microsoft.com/office/drawing/2014/main" xmlns="" id="{97F0C2F3-8FAC-AC1E-DEB2-8DBFF793A9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22204370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5363390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Tôi tin kính một Thiên Chúa là Cha toàn năng, </a:t>
            </a:r>
            <a:r>
              <a:rPr lang="vi-VN" sz="6600" b="0" dirty="0">
                <a:solidFill>
                  <a:schemeClr val="bg1"/>
                </a:solidFill>
                <a:effectLst/>
                <a:latin typeface="+mj-lt"/>
                <a:cs typeface="Times New Roman" pitchFamily="18" charset="0"/>
              </a:rPr>
              <a:t>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376345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279830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2216442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794159"/>
            <a:ext cx="9144000" cy="3581400"/>
          </a:xfrm>
        </p:spPr>
        <p:txBody>
          <a:bodyPr>
            <a:noAutofit/>
          </a:bodyPr>
          <a:lstStyle/>
          <a:p>
            <a:pPr algn="just"/>
            <a:r>
              <a:rPr lang="vi-VN" sz="4800">
                <a:solidFill>
                  <a:schemeClr val="bg1"/>
                </a:solidFill>
              </a:rPr>
              <a:t>Ước chi tôi chẳng hãnh diện về điều gì, ngoại trừ thập giá của Chúa, nhờ thập giá, thế gian đã chịu đóng đinh đối với tôi và tôi đối với thế gian. </a:t>
            </a:r>
          </a:p>
        </p:txBody>
      </p:sp>
      <p:sp>
        <p:nvSpPr>
          <p:cNvPr id="3" name="Rectangle 2"/>
          <p:cNvSpPr/>
          <p:nvPr/>
        </p:nvSpPr>
        <p:spPr>
          <a:xfrm>
            <a:off x="76200" y="133350"/>
            <a:ext cx="6477000" cy="646331"/>
          </a:xfrm>
          <a:prstGeom prst="rect">
            <a:avLst/>
          </a:prstGeom>
        </p:spPr>
        <p:txBody>
          <a:bodyPr wrap="square">
            <a:spAutoFit/>
          </a:bodyPr>
          <a:lstStyle/>
          <a:p>
            <a:pPr>
              <a:defRPr/>
            </a:pPr>
            <a:r>
              <a:rPr lang="en-US" sz="3600" u="sng">
                <a:solidFill>
                  <a:srgbClr val="FFFF00"/>
                </a:solidFill>
              </a:rPr>
              <a:t>Alleluia-Alleluia</a:t>
            </a:r>
          </a:p>
        </p:txBody>
      </p:sp>
      <p:sp>
        <p:nvSpPr>
          <p:cNvPr id="4" name="Rectangle 3"/>
          <p:cNvSpPr/>
          <p:nvPr/>
        </p:nvSpPr>
        <p:spPr>
          <a:xfrm>
            <a:off x="6400800" y="4458474"/>
            <a:ext cx="2108269" cy="707886"/>
          </a:xfrm>
          <a:prstGeom prst="rect">
            <a:avLst/>
          </a:prstGeom>
        </p:spPr>
        <p:txBody>
          <a:bodyPr wrap="none">
            <a:spAutoFit/>
          </a:bodyPr>
          <a:lstStyle/>
          <a:p>
            <a:pPr>
              <a:defRPr/>
            </a:pPr>
            <a:r>
              <a:rPr lang="en-US" sz="4000">
                <a:solidFill>
                  <a:srgbClr val="FFFF00"/>
                </a:solidFill>
              </a:rPr>
              <a:t>Alleluia…</a:t>
            </a:r>
          </a:p>
        </p:txBody>
      </p:sp>
    </p:spTree>
    <p:extLst>
      <p:ext uri="{BB962C8B-B14F-4D97-AF65-F5344CB8AC3E}">
        <p14:creationId xmlns:p14="http://schemas.microsoft.com/office/powerpoint/2010/main" val="269848471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7635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264921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274055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820554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124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98178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1489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4742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405411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3276600" y="1123950"/>
            <a:ext cx="5715000" cy="3539430"/>
          </a:xfrm>
          <a:prstGeom prst="rect">
            <a:avLst/>
          </a:prstGeom>
        </p:spPr>
        <p:txBody>
          <a:bodyPr wrap="square">
            <a:spAutoFit/>
          </a:bodyPr>
          <a:lstStyle/>
          <a:p>
            <a:pPr algn="just"/>
            <a:r>
              <a:rPr lang="en-US" sz="2800" dirty="0"/>
              <a:t>Anh </a:t>
            </a:r>
            <a:r>
              <a:rPr lang="en-US" sz="2800" dirty="0" err="1"/>
              <a:t>chị</a:t>
            </a:r>
            <a:r>
              <a:rPr lang="en-US" sz="2800" dirty="0"/>
              <a:t> </a:t>
            </a:r>
            <a:r>
              <a:rPr lang="en-US" sz="2800" dirty="0" err="1"/>
              <a:t>em</a:t>
            </a:r>
            <a:r>
              <a:rPr lang="en-US" sz="2800" dirty="0"/>
              <a:t> </a:t>
            </a:r>
            <a:r>
              <a:rPr lang="en-US" sz="2800" dirty="0" err="1"/>
              <a:t>thân</a:t>
            </a:r>
            <a:r>
              <a:rPr lang="en-US" sz="2800" dirty="0"/>
              <a:t> </a:t>
            </a:r>
            <a:r>
              <a:rPr lang="en-US" sz="2800" dirty="0" err="1"/>
              <a:t>mến</a:t>
            </a:r>
            <a:r>
              <a:rPr lang="en-US" sz="2800" dirty="0"/>
              <a:t>, </a:t>
            </a:r>
            <a:r>
              <a:rPr lang="en-US" sz="2800" dirty="0" err="1"/>
              <a:t>Đức</a:t>
            </a:r>
            <a:r>
              <a:rPr lang="en-US" sz="2800" dirty="0"/>
              <a:t> Ki-</a:t>
            </a:r>
            <a:r>
              <a:rPr lang="en-US" sz="2800" dirty="0" err="1"/>
              <a:t>tô</a:t>
            </a:r>
            <a:r>
              <a:rPr lang="en-US" sz="2800" dirty="0"/>
              <a:t> </a:t>
            </a:r>
            <a:r>
              <a:rPr lang="en-US" sz="2800" dirty="0" err="1"/>
              <a:t>phải</a:t>
            </a:r>
            <a:r>
              <a:rPr lang="en-US" sz="2800" dirty="0"/>
              <a:t> </a:t>
            </a:r>
            <a:r>
              <a:rPr lang="en-US" sz="2800" dirty="0" err="1"/>
              <a:t>trải</a:t>
            </a:r>
            <a:r>
              <a:rPr lang="en-US" sz="2800" dirty="0"/>
              <a:t> qua </a:t>
            </a:r>
            <a:r>
              <a:rPr lang="en-US" sz="2800" dirty="0" err="1"/>
              <a:t>đau</a:t>
            </a:r>
            <a:r>
              <a:rPr lang="en-US" sz="2800" dirty="0"/>
              <a:t> </a:t>
            </a:r>
            <a:r>
              <a:rPr lang="en-US" sz="2800" dirty="0" err="1"/>
              <a:t>khổ</a:t>
            </a:r>
            <a:r>
              <a:rPr lang="en-US" sz="2800" dirty="0"/>
              <a:t> </a:t>
            </a:r>
            <a:r>
              <a:rPr lang="en-US" sz="2800" dirty="0" err="1"/>
              <a:t>rồi</a:t>
            </a:r>
            <a:r>
              <a:rPr lang="en-US" sz="2800" dirty="0"/>
              <a:t> </a:t>
            </a:r>
            <a:r>
              <a:rPr lang="en-US" sz="2800" dirty="0" err="1"/>
              <a:t>mới</a:t>
            </a:r>
            <a:r>
              <a:rPr lang="en-US" sz="2800" dirty="0"/>
              <a:t> </a:t>
            </a:r>
            <a:r>
              <a:rPr lang="en-US" sz="2800" dirty="0" err="1"/>
              <a:t>bước</a:t>
            </a:r>
            <a:r>
              <a:rPr lang="en-US" sz="2800" dirty="0"/>
              <a:t> </a:t>
            </a:r>
            <a:r>
              <a:rPr lang="en-US" sz="2800" dirty="0" err="1"/>
              <a:t>vào</a:t>
            </a:r>
            <a:r>
              <a:rPr lang="en-US" sz="2800" dirty="0"/>
              <a:t> </a:t>
            </a:r>
            <a:r>
              <a:rPr lang="en-US" sz="2800" dirty="0" err="1"/>
              <a:t>vinh</a:t>
            </a:r>
            <a:r>
              <a:rPr lang="en-US" sz="2800" dirty="0"/>
              <a:t> </a:t>
            </a:r>
            <a:r>
              <a:rPr lang="en-US" sz="2800" dirty="0" err="1"/>
              <a:t>quang</a:t>
            </a:r>
            <a:r>
              <a:rPr lang="en-US" sz="2800" dirty="0"/>
              <a:t>. Nếu </a:t>
            </a:r>
            <a:r>
              <a:rPr lang="en-US" sz="2800" dirty="0" err="1"/>
              <a:t>muốn</a:t>
            </a:r>
            <a:r>
              <a:rPr lang="en-US" sz="2800" dirty="0"/>
              <a:t> </a:t>
            </a:r>
            <a:r>
              <a:rPr lang="en-US" sz="2800" dirty="0" err="1"/>
              <a:t>được</a:t>
            </a:r>
            <a:r>
              <a:rPr lang="en-US" sz="2800" dirty="0"/>
              <a:t> chia </a:t>
            </a:r>
            <a:r>
              <a:rPr lang="en-US" sz="2800" dirty="0" err="1"/>
              <a:t>sẻ</a:t>
            </a:r>
            <a:r>
              <a:rPr lang="en-US" sz="2800" dirty="0"/>
              <a:t> </a:t>
            </a:r>
            <a:r>
              <a:rPr lang="en-US" sz="2800" dirty="0" err="1"/>
              <a:t>vinh</a:t>
            </a:r>
            <a:r>
              <a:rPr lang="en-US" sz="2800" dirty="0"/>
              <a:t> </a:t>
            </a:r>
            <a:r>
              <a:rPr lang="en-US" sz="2800" dirty="0" err="1"/>
              <a:t>quang</a:t>
            </a:r>
            <a:r>
              <a:rPr lang="en-US" sz="2800" dirty="0"/>
              <a:t> </a:t>
            </a:r>
            <a:r>
              <a:rPr lang="en-US" sz="2800" dirty="0" err="1"/>
              <a:t>với</a:t>
            </a:r>
            <a:r>
              <a:rPr lang="en-US" sz="2800" dirty="0"/>
              <a:t> </a:t>
            </a:r>
            <a:r>
              <a:rPr lang="en-US" sz="2800" dirty="0" err="1"/>
              <a:t>Người</a:t>
            </a:r>
            <a:r>
              <a:rPr lang="en-US" sz="2800" dirty="0"/>
              <a:t>. </a:t>
            </a:r>
            <a:r>
              <a:rPr lang="en-US" sz="2800" dirty="0" err="1"/>
              <a:t>người</a:t>
            </a:r>
            <a:r>
              <a:rPr lang="en-US" sz="2800" dirty="0"/>
              <a:t> Ki-</a:t>
            </a:r>
            <a:r>
              <a:rPr lang="en-US" sz="2800" dirty="0" err="1"/>
              <a:t>tô</a:t>
            </a:r>
            <a:r>
              <a:rPr lang="en-US" sz="2800" dirty="0"/>
              <a:t> </a:t>
            </a:r>
            <a:r>
              <a:rPr lang="en-US" sz="2800" dirty="0" err="1"/>
              <a:t>hữu</a:t>
            </a:r>
            <a:r>
              <a:rPr lang="en-US" sz="2800" dirty="0"/>
              <a:t> </a:t>
            </a:r>
            <a:r>
              <a:rPr lang="en-US" sz="2800" dirty="0" err="1"/>
              <a:t>cũng</a:t>
            </a:r>
            <a:r>
              <a:rPr lang="en-US" sz="2800" dirty="0"/>
              <a:t> </a:t>
            </a:r>
            <a:r>
              <a:rPr lang="en-US" sz="2800" dirty="0" err="1"/>
              <a:t>phải</a:t>
            </a:r>
            <a:r>
              <a:rPr lang="en-US" sz="2800" dirty="0"/>
              <a:t> </a:t>
            </a:r>
            <a:r>
              <a:rPr lang="en-US" sz="2800" dirty="0" err="1"/>
              <a:t>đi</a:t>
            </a:r>
            <a:r>
              <a:rPr lang="en-US" sz="2800" dirty="0"/>
              <a:t> qua con </a:t>
            </a:r>
            <a:r>
              <a:rPr lang="en-US" sz="2800" dirty="0" err="1"/>
              <a:t>đường</a:t>
            </a:r>
            <a:r>
              <a:rPr lang="en-US" sz="2800" dirty="0"/>
              <a:t> </a:t>
            </a:r>
            <a:r>
              <a:rPr lang="en-US" sz="2800" dirty="0" err="1"/>
              <a:t>thập</a:t>
            </a:r>
            <a:r>
              <a:rPr lang="en-US" sz="2800" dirty="0"/>
              <a:t> </a:t>
            </a:r>
            <a:r>
              <a:rPr lang="en-US" sz="2800" dirty="0" err="1"/>
              <a:t>giá</a:t>
            </a:r>
            <a:r>
              <a:rPr lang="en-US" sz="2800" dirty="0"/>
              <a:t>. </a:t>
            </a:r>
            <a:r>
              <a:rPr lang="en-US" sz="2800" dirty="0" err="1"/>
              <a:t>Chúng</a:t>
            </a:r>
            <a:r>
              <a:rPr lang="en-US" sz="2800" dirty="0"/>
              <a:t> ta </a:t>
            </a:r>
            <a:r>
              <a:rPr lang="en-US" sz="2800" dirty="0" err="1"/>
              <a:t>cùng</a:t>
            </a:r>
            <a:r>
              <a:rPr lang="en-US" sz="2800" dirty="0"/>
              <a:t> </a:t>
            </a:r>
            <a:r>
              <a:rPr lang="en-US" sz="2800" dirty="0" err="1"/>
              <a:t>cầu</a:t>
            </a:r>
            <a:r>
              <a:rPr lang="en-US" sz="2800" dirty="0"/>
              <a:t> </a:t>
            </a:r>
            <a:r>
              <a:rPr lang="en-US" sz="2800" dirty="0" err="1"/>
              <a:t>xin</a:t>
            </a:r>
            <a:r>
              <a:rPr lang="en-US" sz="2800" dirty="0"/>
              <a:t> Chúa </a:t>
            </a:r>
            <a:r>
              <a:rPr lang="en-US" sz="2800" dirty="0" err="1"/>
              <a:t>cho</a:t>
            </a:r>
            <a:r>
              <a:rPr lang="en-US" sz="2800" dirty="0"/>
              <a:t> </a:t>
            </a:r>
            <a:r>
              <a:rPr lang="en-US" sz="2800" dirty="0" err="1"/>
              <a:t>chúng</a:t>
            </a:r>
            <a:r>
              <a:rPr lang="en-US" sz="2800" dirty="0"/>
              <a:t> ta </a:t>
            </a:r>
            <a:r>
              <a:rPr lang="en-US" sz="2800" dirty="0" err="1"/>
              <a:t>luôn</a:t>
            </a:r>
            <a:r>
              <a:rPr lang="en-US" sz="2800" dirty="0"/>
              <a:t> </a:t>
            </a:r>
            <a:r>
              <a:rPr lang="en-US" sz="2800" dirty="0" err="1"/>
              <a:t>vững</a:t>
            </a:r>
            <a:r>
              <a:rPr lang="en-US" sz="2800" dirty="0"/>
              <a:t> </a:t>
            </a:r>
            <a:r>
              <a:rPr lang="en-US" sz="2800" dirty="0" err="1"/>
              <a:t>bước</a:t>
            </a:r>
            <a:r>
              <a:rPr lang="en-US" sz="2800" dirty="0"/>
              <a:t> theo </a:t>
            </a:r>
            <a:r>
              <a:rPr lang="en-US" sz="2800" dirty="0" err="1"/>
              <a:t>Người</a:t>
            </a:r>
            <a:r>
              <a:rPr lang="en-US" sz="2800" dirty="0"/>
              <a:t>.</a:t>
            </a:r>
          </a:p>
        </p:txBody>
      </p:sp>
    </p:spTree>
    <p:extLst>
      <p:ext uri="{BB962C8B-B14F-4D97-AF65-F5344CB8AC3E}">
        <p14:creationId xmlns:p14="http://schemas.microsoft.com/office/powerpoint/2010/main" val="42050980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8B4FDC1B-F755-8F01-F3E0-2970E449B8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50919016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dirty="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100"/>
            <a:ext cx="9317840" cy="5105400"/>
          </a:xfrm>
          <a:prstGeom prst="rect">
            <a:avLst/>
          </a:prstGeom>
        </p:spPr>
      </p:pic>
      <p:sp>
        <p:nvSpPr>
          <p:cNvPr id="4" name="Rectangle 3"/>
          <p:cNvSpPr/>
          <p:nvPr/>
        </p:nvSpPr>
        <p:spPr>
          <a:xfrm>
            <a:off x="3810000" y="2570911"/>
            <a:ext cx="5181600" cy="2062103"/>
          </a:xfrm>
          <a:prstGeom prst="rect">
            <a:avLst/>
          </a:prstGeom>
        </p:spPr>
        <p:txBody>
          <a:bodyPr wrap="square">
            <a:spAutoFit/>
          </a:bodyPr>
          <a:lstStyle/>
          <a:p>
            <a:pPr algn="ctr"/>
            <a:r>
              <a:rPr lang="en-US" sz="8800" b="1" dirty="0" err="1" smtClean="0">
                <a:solidFill>
                  <a:srgbClr val="FFFF00"/>
                </a:solidFill>
              </a:rPr>
              <a:t>Lễ</a:t>
            </a:r>
            <a:r>
              <a:rPr lang="en-US" sz="8800" b="1" dirty="0" smtClean="0">
                <a:solidFill>
                  <a:srgbClr val="FFFF00"/>
                </a:solidFill>
              </a:rPr>
              <a:t> </a:t>
            </a:r>
            <a:r>
              <a:rPr lang="en-US" sz="8800" b="1" dirty="0" err="1">
                <a:solidFill>
                  <a:srgbClr val="FFFF00"/>
                </a:solidFill>
              </a:rPr>
              <a:t>Dâng</a:t>
            </a:r>
            <a:endParaRPr lang="en-US" sz="8800" b="1" dirty="0">
              <a:solidFill>
                <a:srgbClr val="FFFF00"/>
              </a:solidFill>
            </a:endParaRPr>
          </a:p>
          <a:p>
            <a:pPr algn="ctr"/>
            <a:r>
              <a:rPr lang="en-US" sz="4000" b="1" i="1" dirty="0" smtClean="0">
                <a:solidFill>
                  <a:schemeClr val="bg1"/>
                </a:solidFill>
              </a:rPr>
              <a:t>Thu </a:t>
            </a:r>
            <a:r>
              <a:rPr lang="en-US" sz="4000" b="1" i="1" dirty="0" err="1" smtClean="0">
                <a:solidFill>
                  <a:schemeClr val="bg1"/>
                </a:solidFill>
              </a:rPr>
              <a:t>Hương</a:t>
            </a:r>
            <a:endParaRPr lang="en-US" sz="4000" b="1" i="1" dirty="0">
              <a:solidFill>
                <a:schemeClr val="bg1"/>
              </a:solidFill>
            </a:endParaRPr>
          </a:p>
        </p:txBody>
      </p:sp>
    </p:spTree>
    <p:extLst>
      <p:ext uri="{BB962C8B-B14F-4D97-AF65-F5344CB8AC3E}">
        <p14:creationId xmlns:p14="http://schemas.microsoft.com/office/powerpoint/2010/main" val="123585548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5143499"/>
          </a:xfrm>
        </p:spPr>
        <p:txBody>
          <a:bodyPr>
            <a:normAutofit/>
          </a:bodyPr>
          <a:lstStyle/>
          <a:p>
            <a:pPr algn="just"/>
            <a:r>
              <a:rPr lang="en-US" sz="5400" b="0" u="sng" dirty="0" err="1">
                <a:solidFill>
                  <a:srgbClr val="FFFF00"/>
                </a:solidFill>
              </a:rPr>
              <a:t>Đk</a:t>
            </a:r>
            <a:r>
              <a:rPr lang="en-US" sz="5400" b="0" u="sng" dirty="0">
                <a:solidFill>
                  <a:srgbClr val="FFFF00"/>
                </a:solidFill>
              </a:rPr>
              <a:t>:</a:t>
            </a:r>
            <a:r>
              <a:rPr lang="en-US" sz="5400" b="0" dirty="0">
                <a:solidFill>
                  <a:schemeClr val="bg1"/>
                </a:solidFill>
              </a:rPr>
              <a:t> </a:t>
            </a:r>
            <a:r>
              <a:rPr lang="en-US" sz="5400" b="0" dirty="0" err="1">
                <a:solidFill>
                  <a:schemeClr val="bg1"/>
                </a:solidFill>
              </a:rPr>
              <a:t>Kính</a:t>
            </a:r>
            <a:r>
              <a:rPr lang="en-US" sz="5400" b="0" dirty="0">
                <a:solidFill>
                  <a:schemeClr val="bg1"/>
                </a:solidFill>
              </a:rPr>
              <a:t> </a:t>
            </a:r>
            <a:r>
              <a:rPr lang="en-US" sz="5400" b="0" dirty="0" err="1">
                <a:solidFill>
                  <a:schemeClr val="bg1"/>
                </a:solidFill>
              </a:rPr>
              <a:t>dâng</a:t>
            </a:r>
            <a:r>
              <a:rPr lang="en-US" sz="5400" b="0" dirty="0">
                <a:solidFill>
                  <a:schemeClr val="bg1"/>
                </a:solidFill>
              </a:rPr>
              <a:t> </a:t>
            </a:r>
            <a:r>
              <a:rPr lang="en-US" sz="5400" b="0" dirty="0" err="1">
                <a:solidFill>
                  <a:schemeClr val="bg1"/>
                </a:solidFill>
              </a:rPr>
              <a:t>lễ</a:t>
            </a:r>
            <a:r>
              <a:rPr lang="en-US" sz="5400" b="0" dirty="0">
                <a:solidFill>
                  <a:schemeClr val="bg1"/>
                </a:solidFill>
              </a:rPr>
              <a:t> </a:t>
            </a:r>
            <a:r>
              <a:rPr lang="en-US" sz="5400" b="0" dirty="0" err="1">
                <a:solidFill>
                  <a:schemeClr val="bg1"/>
                </a:solidFill>
              </a:rPr>
              <a:t>vật</a:t>
            </a:r>
            <a:r>
              <a:rPr lang="en-US" sz="5400" b="0" dirty="0">
                <a:solidFill>
                  <a:schemeClr val="bg1"/>
                </a:solidFill>
              </a:rPr>
              <a:t> </a:t>
            </a:r>
            <a:r>
              <a:rPr lang="en-US" sz="5400" b="0" dirty="0" err="1">
                <a:solidFill>
                  <a:schemeClr val="bg1"/>
                </a:solidFill>
              </a:rPr>
              <a:t>tình</a:t>
            </a:r>
            <a:r>
              <a:rPr lang="en-US" sz="5400" b="0" dirty="0">
                <a:solidFill>
                  <a:schemeClr val="bg1"/>
                </a:solidFill>
              </a:rPr>
              <a:t> </a:t>
            </a:r>
            <a:r>
              <a:rPr lang="en-US" sz="5400" b="0" dirty="0" err="1">
                <a:solidFill>
                  <a:schemeClr val="bg1"/>
                </a:solidFill>
              </a:rPr>
              <a:t>yêu</a:t>
            </a:r>
            <a:r>
              <a:rPr lang="en-US" sz="5400" b="0" dirty="0">
                <a:solidFill>
                  <a:schemeClr val="bg1"/>
                </a:solidFill>
              </a:rPr>
              <a:t> </a:t>
            </a:r>
            <a:r>
              <a:rPr lang="en-US" sz="5400" b="0" i="1" dirty="0">
                <a:solidFill>
                  <a:schemeClr val="bg1"/>
                </a:solidFill>
              </a:rPr>
              <a:t>(</a:t>
            </a:r>
            <a:r>
              <a:rPr lang="en-US" sz="5400" b="0" i="1" dirty="0" err="1">
                <a:solidFill>
                  <a:schemeClr val="bg1"/>
                </a:solidFill>
              </a:rPr>
              <a:t>nguyện</a:t>
            </a:r>
            <a:r>
              <a:rPr lang="en-US" sz="5400" b="0" i="1" dirty="0">
                <a:solidFill>
                  <a:schemeClr val="bg1"/>
                </a:solidFill>
              </a:rPr>
              <a:t> </a:t>
            </a:r>
            <a:r>
              <a:rPr lang="en-US" sz="5400" b="0" i="1" dirty="0" err="1">
                <a:solidFill>
                  <a:schemeClr val="bg1"/>
                </a:solidFill>
              </a:rPr>
              <a:t>dâng</a:t>
            </a:r>
            <a:r>
              <a:rPr lang="en-US" sz="5400" b="0" i="1" dirty="0">
                <a:solidFill>
                  <a:schemeClr val="bg1"/>
                </a:solidFill>
              </a:rPr>
              <a:t> </a:t>
            </a:r>
            <a:r>
              <a:rPr lang="en-US" sz="5400" b="0" i="1" dirty="0" err="1">
                <a:solidFill>
                  <a:schemeClr val="bg1"/>
                </a:solidFill>
              </a:rPr>
              <a:t>lên</a:t>
            </a:r>
            <a:r>
              <a:rPr lang="en-US" sz="5400" b="0" i="1" dirty="0">
                <a:solidFill>
                  <a:schemeClr val="bg1"/>
                </a:solidFill>
              </a:rPr>
              <a:t> </a:t>
            </a:r>
            <a:r>
              <a:rPr lang="en-US" sz="5400" b="0" i="1" dirty="0" err="1">
                <a:solidFill>
                  <a:schemeClr val="bg1"/>
                </a:solidFill>
              </a:rPr>
              <a:t>Chúa</a:t>
            </a:r>
            <a:r>
              <a:rPr lang="en-US" sz="5400" b="0" i="1" dirty="0">
                <a:solidFill>
                  <a:schemeClr val="bg1"/>
                </a:solidFill>
              </a:rPr>
              <a:t> </a:t>
            </a:r>
            <a:r>
              <a:rPr lang="en-US" sz="5400" b="0" i="1" dirty="0" err="1">
                <a:solidFill>
                  <a:schemeClr val="bg1"/>
                </a:solidFill>
              </a:rPr>
              <a:t>bánh</a:t>
            </a:r>
            <a:r>
              <a:rPr lang="en-US" sz="5400" b="0" i="1" dirty="0">
                <a:solidFill>
                  <a:schemeClr val="bg1"/>
                </a:solidFill>
              </a:rPr>
              <a:t> </a:t>
            </a:r>
            <a:r>
              <a:rPr lang="en-US" sz="5400" b="0" i="1" dirty="0" err="1">
                <a:solidFill>
                  <a:schemeClr val="bg1"/>
                </a:solidFill>
              </a:rPr>
              <a:t>thơm</a:t>
            </a:r>
            <a:r>
              <a:rPr lang="en-US" sz="5400" b="0" i="1" dirty="0">
                <a:solidFill>
                  <a:schemeClr val="bg1"/>
                </a:solidFill>
              </a:rPr>
              <a:t> </a:t>
            </a:r>
            <a:r>
              <a:rPr lang="en-US" sz="5400" b="0" i="1" dirty="0" err="1">
                <a:solidFill>
                  <a:schemeClr val="bg1"/>
                </a:solidFill>
              </a:rPr>
              <a:t>lễ</a:t>
            </a:r>
            <a:r>
              <a:rPr lang="en-US" sz="5400" b="0" i="1" dirty="0">
                <a:solidFill>
                  <a:schemeClr val="bg1"/>
                </a:solidFill>
              </a:rPr>
              <a:t> </a:t>
            </a:r>
            <a:r>
              <a:rPr lang="en-US" sz="5400" b="0" i="1" dirty="0" err="1">
                <a:solidFill>
                  <a:schemeClr val="bg1"/>
                </a:solidFill>
              </a:rPr>
              <a:t>dâng</a:t>
            </a:r>
            <a:r>
              <a:rPr lang="en-US" sz="5400" b="0" i="1" dirty="0">
                <a:solidFill>
                  <a:schemeClr val="bg1"/>
                </a:solidFill>
              </a:rPr>
              <a:t> </a:t>
            </a:r>
            <a:r>
              <a:rPr lang="en-US" sz="5400" b="0" i="1" dirty="0" err="1">
                <a:solidFill>
                  <a:schemeClr val="bg1"/>
                </a:solidFill>
              </a:rPr>
              <a:t>tình</a:t>
            </a:r>
            <a:r>
              <a:rPr lang="en-US" sz="5400" b="0" i="1" dirty="0">
                <a:solidFill>
                  <a:schemeClr val="bg1"/>
                </a:solidFill>
              </a:rPr>
              <a:t> </a:t>
            </a:r>
            <a:r>
              <a:rPr lang="en-US" sz="5400" b="0" i="1" dirty="0" err="1">
                <a:solidFill>
                  <a:schemeClr val="bg1"/>
                </a:solidFill>
              </a:rPr>
              <a:t>yêu</a:t>
            </a:r>
            <a:r>
              <a:rPr lang="en-US" sz="5400" b="0" i="1" dirty="0">
                <a:solidFill>
                  <a:schemeClr val="bg1"/>
                </a:solidFill>
              </a:rPr>
              <a:t>) </a:t>
            </a:r>
            <a:r>
              <a:rPr lang="en-US" sz="5400" b="0" i="1" dirty="0" err="1">
                <a:solidFill>
                  <a:schemeClr val="bg1"/>
                </a:solidFill>
              </a:rPr>
              <a:t>bánh</a:t>
            </a:r>
            <a:r>
              <a:rPr lang="en-US" sz="5400" b="0" i="1" dirty="0">
                <a:solidFill>
                  <a:schemeClr val="bg1"/>
                </a:solidFill>
              </a:rPr>
              <a:t> </a:t>
            </a:r>
            <a:r>
              <a:rPr lang="en-US" sz="5400" b="0" i="1" dirty="0" err="1">
                <a:solidFill>
                  <a:schemeClr val="bg1"/>
                </a:solidFill>
              </a:rPr>
              <a:t>thơm</a:t>
            </a:r>
            <a:r>
              <a:rPr lang="en-US" sz="5400" b="0" i="1" dirty="0">
                <a:solidFill>
                  <a:schemeClr val="bg1"/>
                </a:solidFill>
              </a:rPr>
              <a:t> </a:t>
            </a:r>
            <a:r>
              <a:rPr lang="en-US" sz="5400" b="0" i="1" dirty="0" err="1">
                <a:solidFill>
                  <a:schemeClr val="bg1"/>
                </a:solidFill>
              </a:rPr>
              <a:t>kết</a:t>
            </a:r>
            <a:r>
              <a:rPr lang="en-US" sz="5400" b="0" i="1" dirty="0">
                <a:solidFill>
                  <a:schemeClr val="bg1"/>
                </a:solidFill>
              </a:rPr>
              <a:t> </a:t>
            </a:r>
            <a:r>
              <a:rPr lang="en-US" sz="5400" b="0" i="1" dirty="0" err="1">
                <a:solidFill>
                  <a:schemeClr val="bg1"/>
                </a:solidFill>
              </a:rPr>
              <a:t>từ</a:t>
            </a:r>
            <a:r>
              <a:rPr lang="en-US" sz="5400" b="0" i="1" dirty="0">
                <a:solidFill>
                  <a:schemeClr val="bg1"/>
                </a:solidFill>
              </a:rPr>
              <a:t> </a:t>
            </a:r>
            <a:r>
              <a:rPr lang="en-US" sz="5400" b="0" i="1" dirty="0" err="1">
                <a:solidFill>
                  <a:schemeClr val="bg1"/>
                </a:solidFill>
              </a:rPr>
              <a:t>bao</a:t>
            </a:r>
            <a:r>
              <a:rPr lang="en-US" sz="5400" b="0" i="1" dirty="0">
                <a:solidFill>
                  <a:schemeClr val="bg1"/>
                </a:solidFill>
              </a:rPr>
              <a:t> </a:t>
            </a:r>
            <a:r>
              <a:rPr lang="en-US" sz="5400" b="0" i="1" dirty="0" err="1">
                <a:solidFill>
                  <a:schemeClr val="bg1"/>
                </a:solidFill>
              </a:rPr>
              <a:t>đồng</a:t>
            </a:r>
            <a:r>
              <a:rPr lang="en-US" sz="5400" b="0" i="1" dirty="0">
                <a:solidFill>
                  <a:schemeClr val="bg1"/>
                </a:solidFill>
              </a:rPr>
              <a:t> </a:t>
            </a:r>
            <a:r>
              <a:rPr lang="en-US" sz="5400" b="0" i="1" dirty="0" err="1">
                <a:solidFill>
                  <a:schemeClr val="bg1"/>
                </a:solidFill>
              </a:rPr>
              <a:t>lúa</a:t>
            </a:r>
            <a:r>
              <a:rPr lang="en-US" sz="5400" b="0" i="1" dirty="0">
                <a:solidFill>
                  <a:schemeClr val="bg1"/>
                </a:solidFill>
              </a:rPr>
              <a:t>. (</a:t>
            </a:r>
            <a:r>
              <a:rPr lang="en-US" sz="5400" b="0" i="1" dirty="0" err="1">
                <a:solidFill>
                  <a:schemeClr val="bg1"/>
                </a:solidFill>
              </a:rPr>
              <a:t>Từ</a:t>
            </a:r>
            <a:r>
              <a:rPr lang="en-US" sz="5400" b="0" i="1" dirty="0">
                <a:solidFill>
                  <a:schemeClr val="bg1"/>
                </a:solidFill>
              </a:rPr>
              <a:t> </a:t>
            </a:r>
            <a:r>
              <a:rPr lang="en-US" sz="5400" b="0" i="1" dirty="0" err="1">
                <a:solidFill>
                  <a:schemeClr val="bg1"/>
                </a:solidFill>
              </a:rPr>
              <a:t>bao</a:t>
            </a:r>
            <a:r>
              <a:rPr lang="en-US" sz="5400" b="0" i="1" dirty="0">
                <a:solidFill>
                  <a:schemeClr val="bg1"/>
                </a:solidFill>
              </a:rPr>
              <a:t> </a:t>
            </a:r>
            <a:r>
              <a:rPr lang="en-US" sz="5400" b="0" i="1" dirty="0" err="1">
                <a:solidFill>
                  <a:schemeClr val="bg1"/>
                </a:solidFill>
              </a:rPr>
              <a:t>đồng</a:t>
            </a:r>
            <a:r>
              <a:rPr lang="en-US" sz="5400" b="0" i="1" dirty="0">
                <a:solidFill>
                  <a:schemeClr val="bg1"/>
                </a:solidFill>
              </a:rPr>
              <a:t> </a:t>
            </a:r>
            <a:r>
              <a:rPr lang="en-US" sz="5400" b="0" i="1" dirty="0" err="1">
                <a:solidFill>
                  <a:schemeClr val="bg1"/>
                </a:solidFill>
              </a:rPr>
              <a:t>lúa</a:t>
            </a:r>
            <a:r>
              <a:rPr lang="en-US" sz="5400" b="0" i="1" dirty="0">
                <a:solidFill>
                  <a:schemeClr val="bg1"/>
                </a:solidFill>
              </a:rPr>
              <a:t> </a:t>
            </a:r>
            <a:r>
              <a:rPr lang="en-US" sz="5400" b="0" i="1" dirty="0" err="1">
                <a:solidFill>
                  <a:schemeClr val="bg1"/>
                </a:solidFill>
              </a:rPr>
              <a:t>trái</a:t>
            </a:r>
            <a:r>
              <a:rPr lang="en-US" sz="5400" b="0" i="1" dirty="0">
                <a:solidFill>
                  <a:schemeClr val="bg1"/>
                </a:solidFill>
              </a:rPr>
              <a:t> </a:t>
            </a:r>
            <a:r>
              <a:rPr lang="en-US" sz="5400" b="0" i="1" dirty="0" err="1">
                <a:solidFill>
                  <a:schemeClr val="bg1"/>
                </a:solidFill>
              </a:rPr>
              <a:t>nho</a:t>
            </a:r>
            <a:r>
              <a:rPr lang="en-US" sz="5400" b="0" i="1" dirty="0">
                <a:solidFill>
                  <a:schemeClr val="bg1"/>
                </a:solidFill>
              </a:rPr>
              <a:t> </a:t>
            </a:r>
            <a:r>
              <a:rPr lang="en-US" sz="5400" b="0" i="1" dirty="0" err="1">
                <a:solidFill>
                  <a:schemeClr val="bg1"/>
                </a:solidFill>
              </a:rPr>
              <a:t>nồng</a:t>
            </a:r>
            <a:r>
              <a:rPr lang="en-US" sz="5400" b="0" i="1" dirty="0">
                <a:solidFill>
                  <a:schemeClr val="bg1"/>
                </a:solidFill>
              </a:rPr>
              <a:t> </a:t>
            </a:r>
            <a:r>
              <a:rPr lang="en-US" sz="5400" b="0" i="1" dirty="0" err="1">
                <a:solidFill>
                  <a:schemeClr val="bg1"/>
                </a:solidFill>
              </a:rPr>
              <a:t>thắm</a:t>
            </a:r>
            <a:r>
              <a:rPr lang="en-US" sz="5400" b="0" i="1" dirty="0">
                <a:solidFill>
                  <a:schemeClr val="bg1"/>
                </a:solidFill>
              </a:rPr>
              <a:t> </a:t>
            </a:r>
            <a:r>
              <a:rPr lang="en-US" sz="5400" b="0" i="1" dirty="0" err="1">
                <a:solidFill>
                  <a:schemeClr val="bg1"/>
                </a:solidFill>
              </a:rPr>
              <a:t>tình</a:t>
            </a:r>
            <a:r>
              <a:rPr lang="en-US" sz="5400" b="0" i="1" dirty="0">
                <a:solidFill>
                  <a:schemeClr val="bg1"/>
                </a:solidFill>
              </a:rPr>
              <a:t> </a:t>
            </a:r>
            <a:r>
              <a:rPr lang="en-US" sz="5400" b="0" i="1" dirty="0" err="1">
                <a:solidFill>
                  <a:schemeClr val="bg1"/>
                </a:solidFill>
              </a:rPr>
              <a:t>yêu</a:t>
            </a:r>
            <a:r>
              <a:rPr lang="en-US" sz="5400" b="0" i="1" dirty="0">
                <a:solidFill>
                  <a:schemeClr val="bg1"/>
                </a:solidFill>
              </a:rPr>
              <a:t>) </a:t>
            </a:r>
            <a:r>
              <a:rPr lang="en-US" sz="5400" b="0" i="1" dirty="0">
                <a:solidFill>
                  <a:srgbClr val="FFFF00"/>
                </a:solidFill>
              </a:rPr>
              <a:t>… </a:t>
            </a:r>
            <a:endParaRPr lang="en-US" sz="5400" b="0" dirty="0"/>
          </a:p>
        </p:txBody>
      </p:sp>
    </p:spTree>
    <p:extLst>
      <p:ext uri="{BB962C8B-B14F-4D97-AF65-F5344CB8AC3E}">
        <p14:creationId xmlns:p14="http://schemas.microsoft.com/office/powerpoint/2010/main" val="289487482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5143500"/>
          </a:xfrm>
        </p:spPr>
        <p:txBody>
          <a:bodyPr>
            <a:normAutofit/>
          </a:bodyPr>
          <a:lstStyle/>
          <a:p>
            <a:pPr algn="just"/>
            <a:r>
              <a:rPr lang="en-US" sz="6000" b="0" dirty="0" smtClean="0">
                <a:solidFill>
                  <a:srgbClr val="FFFF00"/>
                </a:solidFill>
              </a:rPr>
              <a:t>** </a:t>
            </a:r>
            <a:r>
              <a:rPr lang="en-US" sz="6000" b="0" dirty="0" err="1" smtClean="0">
                <a:solidFill>
                  <a:schemeClr val="bg1"/>
                </a:solidFill>
              </a:rPr>
              <a:t>Trái</a:t>
            </a:r>
            <a:r>
              <a:rPr lang="en-US" sz="6000" b="0" dirty="0" smtClean="0">
                <a:solidFill>
                  <a:schemeClr val="bg1"/>
                </a:solidFill>
              </a:rPr>
              <a:t> </a:t>
            </a:r>
            <a:r>
              <a:rPr lang="en-US" sz="6000" b="0" dirty="0" err="1" smtClean="0">
                <a:solidFill>
                  <a:schemeClr val="bg1"/>
                </a:solidFill>
              </a:rPr>
              <a:t>nho</a:t>
            </a:r>
            <a:r>
              <a:rPr lang="en-US" sz="6000" b="0" dirty="0" smtClean="0">
                <a:solidFill>
                  <a:schemeClr val="bg1"/>
                </a:solidFill>
              </a:rPr>
              <a:t> </a:t>
            </a:r>
            <a:r>
              <a:rPr lang="en-US" sz="6000" b="0" dirty="0" err="1" smtClean="0">
                <a:solidFill>
                  <a:schemeClr val="bg1"/>
                </a:solidFill>
              </a:rPr>
              <a:t>ướp</a:t>
            </a:r>
            <a:r>
              <a:rPr lang="en-US" sz="6000" b="0" dirty="0" smtClean="0">
                <a:solidFill>
                  <a:schemeClr val="bg1"/>
                </a:solidFill>
              </a:rPr>
              <a:t> </a:t>
            </a:r>
            <a:r>
              <a:rPr lang="en-US" sz="6000" b="0" dirty="0" err="1" smtClean="0">
                <a:solidFill>
                  <a:schemeClr val="bg1"/>
                </a:solidFill>
              </a:rPr>
              <a:t>nên</a:t>
            </a:r>
            <a:r>
              <a:rPr lang="en-US" sz="6000" b="0" dirty="0" smtClean="0">
                <a:solidFill>
                  <a:schemeClr val="bg1"/>
                </a:solidFill>
              </a:rPr>
              <a:t> </a:t>
            </a:r>
            <a:r>
              <a:rPr lang="en-US" sz="6000" b="0" dirty="0" err="1" smtClean="0">
                <a:solidFill>
                  <a:schemeClr val="bg1"/>
                </a:solidFill>
              </a:rPr>
              <a:t>rượu</a:t>
            </a:r>
            <a:r>
              <a:rPr lang="en-US" sz="6000" b="0" dirty="0" smtClean="0">
                <a:solidFill>
                  <a:schemeClr val="bg1"/>
                </a:solidFill>
              </a:rPr>
              <a:t> </a:t>
            </a:r>
            <a:r>
              <a:rPr lang="en-US" sz="6000" b="0" dirty="0" err="1" smtClean="0">
                <a:solidFill>
                  <a:schemeClr val="bg1"/>
                </a:solidFill>
              </a:rPr>
              <a:t>lành</a:t>
            </a:r>
            <a:r>
              <a:rPr lang="en-US" sz="6000" b="0" dirty="0" smtClean="0">
                <a:solidFill>
                  <a:schemeClr val="bg1"/>
                </a:solidFill>
              </a:rPr>
              <a:t> </a:t>
            </a:r>
            <a:r>
              <a:rPr lang="en-US" sz="6000" b="0" i="1" dirty="0" smtClean="0">
                <a:solidFill>
                  <a:schemeClr val="bg1"/>
                </a:solidFill>
              </a:rPr>
              <a:t>(</a:t>
            </a:r>
            <a:r>
              <a:rPr lang="en-US" sz="6000" b="0" i="1" dirty="0" err="1" smtClean="0">
                <a:solidFill>
                  <a:schemeClr val="bg1"/>
                </a:solidFill>
              </a:rPr>
              <a:t>trở</a:t>
            </a:r>
            <a:r>
              <a:rPr lang="en-US" sz="6000" b="0" i="1" dirty="0" smtClean="0">
                <a:solidFill>
                  <a:schemeClr val="bg1"/>
                </a:solidFill>
              </a:rPr>
              <a:t> </a:t>
            </a:r>
            <a:r>
              <a:rPr lang="en-US" sz="6000" b="0" i="1" dirty="0" err="1" smtClean="0">
                <a:solidFill>
                  <a:schemeClr val="bg1"/>
                </a:solidFill>
              </a:rPr>
              <a:t>nên</a:t>
            </a:r>
            <a:r>
              <a:rPr lang="en-US" sz="6000" b="0" i="1" dirty="0" smtClean="0">
                <a:solidFill>
                  <a:schemeClr val="bg1"/>
                </a:solidFill>
              </a:rPr>
              <a:t> </a:t>
            </a:r>
            <a:r>
              <a:rPr lang="en-US" sz="6000" b="0" i="1" dirty="0" err="1" smtClean="0">
                <a:solidFill>
                  <a:schemeClr val="bg1"/>
                </a:solidFill>
              </a:rPr>
              <a:t>rượu</a:t>
            </a:r>
            <a:r>
              <a:rPr lang="en-US" sz="6000" b="0" i="1" dirty="0" smtClean="0">
                <a:solidFill>
                  <a:schemeClr val="bg1"/>
                </a:solidFill>
              </a:rPr>
              <a:t> </a:t>
            </a:r>
            <a:r>
              <a:rPr lang="en-US" sz="6000" b="0" i="1" dirty="0" err="1" smtClean="0">
                <a:solidFill>
                  <a:schemeClr val="bg1"/>
                </a:solidFill>
              </a:rPr>
              <a:t>lành</a:t>
            </a:r>
            <a:r>
              <a:rPr lang="en-US" sz="6000" b="0" i="1" dirty="0" smtClean="0">
                <a:solidFill>
                  <a:schemeClr val="bg1"/>
                </a:solidFill>
              </a:rPr>
              <a:t>) </a:t>
            </a:r>
            <a:r>
              <a:rPr lang="en-US" sz="6000" b="0" dirty="0" err="1" smtClean="0">
                <a:solidFill>
                  <a:schemeClr val="bg1"/>
                </a:solidFill>
              </a:rPr>
              <a:t>Của</a:t>
            </a:r>
            <a:r>
              <a:rPr lang="en-US" sz="6000" b="0" dirty="0" smtClean="0">
                <a:solidFill>
                  <a:schemeClr val="bg1"/>
                </a:solidFill>
              </a:rPr>
              <a:t> </a:t>
            </a:r>
            <a:r>
              <a:rPr lang="en-US" sz="6000" b="0" dirty="0" err="1" smtClean="0">
                <a:solidFill>
                  <a:schemeClr val="bg1"/>
                </a:solidFill>
              </a:rPr>
              <a:t>lễ</a:t>
            </a:r>
            <a:r>
              <a:rPr lang="en-US" sz="6000" b="0" dirty="0" smtClean="0">
                <a:solidFill>
                  <a:schemeClr val="bg1"/>
                </a:solidFill>
              </a:rPr>
              <a:t> </a:t>
            </a:r>
            <a:r>
              <a:rPr lang="en-US" sz="6000" b="0" dirty="0" err="1" smtClean="0">
                <a:solidFill>
                  <a:schemeClr val="bg1"/>
                </a:solidFill>
              </a:rPr>
              <a:t>mọn</a:t>
            </a:r>
            <a:r>
              <a:rPr lang="en-US" sz="6000" b="0" dirty="0" smtClean="0">
                <a:solidFill>
                  <a:schemeClr val="bg1"/>
                </a:solidFill>
              </a:rPr>
              <a:t> </a:t>
            </a:r>
            <a:r>
              <a:rPr lang="en-US" sz="6000" b="0" dirty="0" err="1" smtClean="0">
                <a:solidFill>
                  <a:schemeClr val="bg1"/>
                </a:solidFill>
              </a:rPr>
              <a:t>hèn</a:t>
            </a:r>
            <a:r>
              <a:rPr lang="en-US" sz="6000" b="0" dirty="0" smtClean="0">
                <a:solidFill>
                  <a:schemeClr val="bg1"/>
                </a:solidFill>
              </a:rPr>
              <a:t> </a:t>
            </a:r>
            <a:r>
              <a:rPr lang="en-US" sz="6000" b="0" dirty="0" err="1" smtClean="0">
                <a:solidFill>
                  <a:schemeClr val="bg1"/>
                </a:solidFill>
              </a:rPr>
              <a:t>kính</a:t>
            </a:r>
            <a:r>
              <a:rPr lang="en-US" sz="6000" b="0" dirty="0" smtClean="0">
                <a:solidFill>
                  <a:schemeClr val="bg1"/>
                </a:solidFill>
              </a:rPr>
              <a:t> </a:t>
            </a:r>
            <a:r>
              <a:rPr lang="en-US" sz="6000" b="0" dirty="0" err="1" smtClean="0">
                <a:solidFill>
                  <a:schemeClr val="bg1"/>
                </a:solidFill>
              </a:rPr>
              <a:t>dâng</a:t>
            </a:r>
            <a:r>
              <a:rPr lang="en-US" sz="6000" b="0" dirty="0" smtClean="0">
                <a:solidFill>
                  <a:schemeClr val="bg1"/>
                </a:solidFill>
              </a:rPr>
              <a:t> </a:t>
            </a:r>
            <a:r>
              <a:rPr lang="en-US" sz="6000" b="0" dirty="0" err="1" smtClean="0">
                <a:solidFill>
                  <a:schemeClr val="bg1"/>
                </a:solidFill>
              </a:rPr>
              <a:t>về</a:t>
            </a:r>
            <a:r>
              <a:rPr lang="en-US" sz="6000" b="0" dirty="0" smtClean="0">
                <a:solidFill>
                  <a:schemeClr val="bg1"/>
                </a:solidFill>
              </a:rPr>
              <a:t> </a:t>
            </a:r>
            <a:r>
              <a:rPr lang="en-US" sz="6000" b="0" dirty="0" err="1" smtClean="0">
                <a:solidFill>
                  <a:schemeClr val="bg1"/>
                </a:solidFill>
              </a:rPr>
              <a:t>ngài</a:t>
            </a:r>
            <a:r>
              <a:rPr lang="en-US" sz="6000" b="0" dirty="0" smtClean="0">
                <a:solidFill>
                  <a:schemeClr val="bg1"/>
                </a:solidFill>
              </a:rPr>
              <a:t> </a:t>
            </a:r>
            <a:r>
              <a:rPr lang="en-US" sz="6000" b="0" i="1" dirty="0" smtClean="0">
                <a:solidFill>
                  <a:schemeClr val="bg1"/>
                </a:solidFill>
              </a:rPr>
              <a:t>(</a:t>
            </a:r>
            <a:r>
              <a:rPr lang="en-US" sz="6000" b="0" i="1" dirty="0" err="1" smtClean="0">
                <a:solidFill>
                  <a:schemeClr val="bg1"/>
                </a:solidFill>
              </a:rPr>
              <a:t>Của</a:t>
            </a:r>
            <a:r>
              <a:rPr lang="en-US" sz="6000" b="0" i="1" dirty="0" smtClean="0">
                <a:solidFill>
                  <a:schemeClr val="bg1"/>
                </a:solidFill>
              </a:rPr>
              <a:t> </a:t>
            </a:r>
            <a:r>
              <a:rPr lang="en-US" sz="6000" b="0" i="1" dirty="0" err="1" smtClean="0">
                <a:solidFill>
                  <a:schemeClr val="bg1"/>
                </a:solidFill>
              </a:rPr>
              <a:t>lễ</a:t>
            </a:r>
            <a:r>
              <a:rPr lang="en-US" sz="6000" b="0" i="1" dirty="0" smtClean="0">
                <a:solidFill>
                  <a:schemeClr val="bg1"/>
                </a:solidFill>
              </a:rPr>
              <a:t> </a:t>
            </a:r>
            <a:r>
              <a:rPr lang="en-US" sz="6000" b="0" i="1" dirty="0" err="1" smtClean="0">
                <a:solidFill>
                  <a:schemeClr val="bg1"/>
                </a:solidFill>
              </a:rPr>
              <a:t>mọn</a:t>
            </a:r>
            <a:r>
              <a:rPr lang="en-US" sz="6000" b="0" i="1" dirty="0" smtClean="0">
                <a:solidFill>
                  <a:schemeClr val="bg1"/>
                </a:solidFill>
              </a:rPr>
              <a:t> </a:t>
            </a:r>
            <a:r>
              <a:rPr lang="en-US" sz="6000" b="0" i="1" dirty="0" err="1" smtClean="0">
                <a:solidFill>
                  <a:schemeClr val="bg1"/>
                </a:solidFill>
              </a:rPr>
              <a:t>hèn</a:t>
            </a:r>
            <a:r>
              <a:rPr lang="en-US" sz="6000" b="0" i="1" dirty="0" smtClean="0">
                <a:solidFill>
                  <a:schemeClr val="bg1"/>
                </a:solidFill>
              </a:rPr>
              <a:t> </a:t>
            </a:r>
            <a:r>
              <a:rPr lang="en-US" sz="6000" b="0" i="1" dirty="0" err="1" smtClean="0">
                <a:solidFill>
                  <a:schemeClr val="bg1"/>
                </a:solidFill>
              </a:rPr>
              <a:t>về</a:t>
            </a:r>
            <a:r>
              <a:rPr lang="en-US" sz="6000" b="0" i="1" dirty="0" smtClean="0">
                <a:solidFill>
                  <a:schemeClr val="bg1"/>
                </a:solidFill>
              </a:rPr>
              <a:t> </a:t>
            </a:r>
            <a:r>
              <a:rPr lang="en-US" sz="6000" b="0" i="1" dirty="0" err="1" smtClean="0">
                <a:solidFill>
                  <a:schemeClr val="bg1"/>
                </a:solidFill>
              </a:rPr>
              <a:t>ngài</a:t>
            </a:r>
            <a:r>
              <a:rPr lang="en-US" sz="6000" b="0" i="1" dirty="0" smtClean="0">
                <a:solidFill>
                  <a:schemeClr val="bg1"/>
                </a:solidFill>
              </a:rPr>
              <a:t>)</a:t>
            </a:r>
            <a:endParaRPr lang="en-US" sz="6000" b="0" i="1" dirty="0">
              <a:solidFill>
                <a:schemeClr val="bg1"/>
              </a:solidFill>
            </a:endParaRPr>
          </a:p>
        </p:txBody>
      </p:sp>
    </p:spTree>
    <p:extLst>
      <p:ext uri="{BB962C8B-B14F-4D97-AF65-F5344CB8AC3E}">
        <p14:creationId xmlns:p14="http://schemas.microsoft.com/office/powerpoint/2010/main" val="118844624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a:solidFill>
                  <a:srgbClr val="FFFF00"/>
                </a:solidFill>
                <a:effectLst/>
              </a:rPr>
              <a:t>Tk1:</a:t>
            </a:r>
            <a:r>
              <a:rPr lang="en-US" sz="5400" b="0" dirty="0">
                <a:solidFill>
                  <a:schemeClr val="bg1"/>
                </a:solidFill>
                <a:effectLst/>
              </a:rPr>
              <a:t> </a:t>
            </a:r>
            <a:r>
              <a:rPr lang="en-US" sz="5400" b="0" dirty="0" err="1" smtClean="0">
                <a:solidFill>
                  <a:schemeClr val="bg1"/>
                </a:solidFill>
              </a:rPr>
              <a:t>Đoàn</a:t>
            </a:r>
            <a:r>
              <a:rPr lang="en-US" sz="5400" b="0" dirty="0" smtClean="0">
                <a:solidFill>
                  <a:schemeClr val="bg1"/>
                </a:solidFill>
              </a:rPr>
              <a:t> con </a:t>
            </a:r>
            <a:r>
              <a:rPr lang="en-US" sz="5400" b="0" dirty="0" err="1" smtClean="0">
                <a:solidFill>
                  <a:schemeClr val="bg1"/>
                </a:solidFill>
              </a:rPr>
              <a:t>chân</a:t>
            </a:r>
            <a:r>
              <a:rPr lang="en-US" sz="5400" b="0" dirty="0" smtClean="0">
                <a:solidFill>
                  <a:schemeClr val="bg1"/>
                </a:solidFill>
              </a:rPr>
              <a:t> </a:t>
            </a:r>
            <a:r>
              <a:rPr lang="en-US" sz="5400" b="0" dirty="0" err="1" smtClean="0">
                <a:solidFill>
                  <a:schemeClr val="bg1"/>
                </a:solidFill>
              </a:rPr>
              <a:t>thành</a:t>
            </a:r>
            <a:r>
              <a:rPr lang="en-US" sz="5400" b="0" dirty="0" smtClean="0">
                <a:solidFill>
                  <a:schemeClr val="bg1"/>
                </a:solidFill>
              </a:rPr>
              <a:t> </a:t>
            </a:r>
            <a:r>
              <a:rPr lang="en-US" sz="5400" b="0" dirty="0" err="1" smtClean="0">
                <a:solidFill>
                  <a:schemeClr val="bg1"/>
                </a:solidFill>
              </a:rPr>
              <a:t>dâng</a:t>
            </a:r>
            <a:r>
              <a:rPr lang="en-US" sz="5400" b="0" dirty="0" smtClean="0">
                <a:solidFill>
                  <a:schemeClr val="bg1"/>
                </a:solidFill>
              </a:rPr>
              <a:t> </a:t>
            </a:r>
            <a:r>
              <a:rPr lang="en-US" sz="5400" b="0" dirty="0" err="1" smtClean="0">
                <a:solidFill>
                  <a:schemeClr val="bg1"/>
                </a:solidFill>
              </a:rPr>
              <a:t>lên</a:t>
            </a:r>
            <a:r>
              <a:rPr lang="en-US" sz="5400" b="0" dirty="0" smtClean="0">
                <a:solidFill>
                  <a:schemeClr val="bg1"/>
                </a:solidFill>
              </a:rPr>
              <a:t> </a:t>
            </a:r>
            <a:r>
              <a:rPr lang="en-US" sz="5400" b="0" dirty="0" err="1" smtClean="0">
                <a:solidFill>
                  <a:schemeClr val="bg1"/>
                </a:solidFill>
              </a:rPr>
              <a:t>Chúa</a:t>
            </a:r>
            <a:r>
              <a:rPr lang="en-US" sz="5400" b="0" dirty="0">
                <a:solidFill>
                  <a:schemeClr val="bg1"/>
                </a:solidFill>
              </a:rPr>
              <a:t>,</a:t>
            </a:r>
            <a:r>
              <a:rPr lang="en-US" sz="5400" b="0" dirty="0" smtClean="0">
                <a:solidFill>
                  <a:schemeClr val="bg1"/>
                </a:solidFill>
              </a:rPr>
              <a:t> </a:t>
            </a:r>
            <a:r>
              <a:rPr lang="en-US" sz="5400" b="0" dirty="0" err="1">
                <a:solidFill>
                  <a:schemeClr val="bg1"/>
                </a:solidFill>
              </a:rPr>
              <a:t>c</a:t>
            </a:r>
            <a:r>
              <a:rPr lang="en-US" sz="5400" b="0" dirty="0" err="1" smtClean="0">
                <a:solidFill>
                  <a:schemeClr val="bg1"/>
                </a:solidFill>
              </a:rPr>
              <a:t>ùng</a:t>
            </a:r>
            <a:r>
              <a:rPr lang="en-US" sz="5400" b="0" dirty="0" smtClean="0">
                <a:solidFill>
                  <a:schemeClr val="bg1"/>
                </a:solidFill>
              </a:rPr>
              <a:t> </a:t>
            </a:r>
            <a:r>
              <a:rPr lang="en-US" sz="5400" b="0" dirty="0" err="1" smtClean="0">
                <a:solidFill>
                  <a:schemeClr val="bg1"/>
                </a:solidFill>
              </a:rPr>
              <a:t>với</a:t>
            </a:r>
            <a:r>
              <a:rPr lang="en-US" sz="5400" b="0" dirty="0" smtClean="0">
                <a:solidFill>
                  <a:schemeClr val="bg1"/>
                </a:solidFill>
              </a:rPr>
              <a:t> </a:t>
            </a:r>
            <a:r>
              <a:rPr lang="en-US" sz="5400" b="0" dirty="0" err="1" smtClean="0">
                <a:solidFill>
                  <a:schemeClr val="bg1"/>
                </a:solidFill>
              </a:rPr>
              <a:t>ước</a:t>
            </a:r>
            <a:r>
              <a:rPr lang="en-US" sz="5400" b="0" dirty="0" smtClean="0">
                <a:solidFill>
                  <a:schemeClr val="bg1"/>
                </a:solidFill>
              </a:rPr>
              <a:t> </a:t>
            </a:r>
            <a:r>
              <a:rPr lang="en-US" sz="5400" b="0" dirty="0" err="1" smtClean="0">
                <a:solidFill>
                  <a:schemeClr val="bg1"/>
                </a:solidFill>
              </a:rPr>
              <a:t>mơ</a:t>
            </a:r>
            <a:r>
              <a:rPr lang="en-US" sz="5400" b="0" dirty="0" smtClean="0">
                <a:solidFill>
                  <a:schemeClr val="bg1"/>
                </a:solidFill>
              </a:rPr>
              <a:t> </a:t>
            </a:r>
            <a:r>
              <a:rPr lang="en-US" sz="5400" b="0" dirty="0" err="1" smtClean="0">
                <a:solidFill>
                  <a:schemeClr val="bg1"/>
                </a:solidFill>
              </a:rPr>
              <a:t>đắp</a:t>
            </a:r>
            <a:r>
              <a:rPr lang="en-US" sz="5400" b="0" dirty="0" smtClean="0">
                <a:solidFill>
                  <a:schemeClr val="bg1"/>
                </a:solidFill>
              </a:rPr>
              <a:t> </a:t>
            </a:r>
            <a:r>
              <a:rPr lang="en-US" sz="5400" b="0" dirty="0" err="1" smtClean="0">
                <a:solidFill>
                  <a:schemeClr val="bg1"/>
                </a:solidFill>
              </a:rPr>
              <a:t>xây</a:t>
            </a:r>
            <a:r>
              <a:rPr lang="en-US" sz="5400" b="0" dirty="0" smtClean="0">
                <a:solidFill>
                  <a:schemeClr val="bg1"/>
                </a:solidFill>
              </a:rPr>
              <a:t>. </a:t>
            </a:r>
            <a:r>
              <a:rPr lang="en-US" sz="5400" b="0" dirty="0" err="1" smtClean="0">
                <a:solidFill>
                  <a:schemeClr val="bg1"/>
                </a:solidFill>
              </a:rPr>
              <a:t>Tương</a:t>
            </a:r>
            <a:r>
              <a:rPr lang="en-US" sz="5400" b="0" dirty="0" smtClean="0">
                <a:solidFill>
                  <a:schemeClr val="bg1"/>
                </a:solidFill>
              </a:rPr>
              <a:t> </a:t>
            </a:r>
            <a:r>
              <a:rPr lang="en-US" sz="5400" b="0" dirty="0" err="1" smtClean="0">
                <a:solidFill>
                  <a:schemeClr val="bg1"/>
                </a:solidFill>
              </a:rPr>
              <a:t>lai</a:t>
            </a:r>
            <a:r>
              <a:rPr lang="en-US" sz="5400" b="0" dirty="0" smtClean="0">
                <a:solidFill>
                  <a:schemeClr val="bg1"/>
                </a:solidFill>
              </a:rPr>
              <a:t> </a:t>
            </a:r>
            <a:r>
              <a:rPr lang="en-US" sz="5400" b="0" dirty="0" err="1" smtClean="0">
                <a:solidFill>
                  <a:schemeClr val="bg1"/>
                </a:solidFill>
              </a:rPr>
              <a:t>quê</a:t>
            </a:r>
            <a:r>
              <a:rPr lang="en-US" sz="5400" b="0" dirty="0" smtClean="0">
                <a:solidFill>
                  <a:schemeClr val="bg1"/>
                </a:solidFill>
              </a:rPr>
              <a:t> </a:t>
            </a:r>
            <a:r>
              <a:rPr lang="en-US" sz="5400" b="0" dirty="0" err="1" smtClean="0">
                <a:solidFill>
                  <a:schemeClr val="bg1"/>
                </a:solidFill>
              </a:rPr>
              <a:t>hương</a:t>
            </a:r>
            <a:r>
              <a:rPr lang="en-US" sz="5400" b="0" dirty="0" smtClean="0">
                <a:solidFill>
                  <a:schemeClr val="bg1"/>
                </a:solidFill>
              </a:rPr>
              <a:t> </a:t>
            </a:r>
            <a:r>
              <a:rPr lang="en-US" sz="5400" b="0" dirty="0" err="1" smtClean="0">
                <a:solidFill>
                  <a:schemeClr val="bg1"/>
                </a:solidFill>
              </a:rPr>
              <a:t>rạng</a:t>
            </a:r>
            <a:r>
              <a:rPr lang="en-US" sz="5400" b="0" dirty="0" smtClean="0">
                <a:solidFill>
                  <a:schemeClr val="bg1"/>
                </a:solidFill>
              </a:rPr>
              <a:t> </a:t>
            </a:r>
            <a:r>
              <a:rPr lang="en-US" sz="5400" b="0" dirty="0" err="1" smtClean="0">
                <a:solidFill>
                  <a:schemeClr val="bg1"/>
                </a:solidFill>
              </a:rPr>
              <a:t>ngời</a:t>
            </a:r>
            <a:r>
              <a:rPr lang="en-US" sz="5400" b="0" dirty="0" smtClean="0">
                <a:solidFill>
                  <a:schemeClr val="bg1"/>
                </a:solidFill>
              </a:rPr>
              <a:t>. </a:t>
            </a:r>
            <a:r>
              <a:rPr lang="en-US" sz="5400" b="0" dirty="0" err="1" smtClean="0">
                <a:solidFill>
                  <a:schemeClr val="bg1"/>
                </a:solidFill>
              </a:rPr>
              <a:t>Anh</a:t>
            </a:r>
            <a:r>
              <a:rPr lang="en-US" sz="5400" b="0" dirty="0" smtClean="0">
                <a:solidFill>
                  <a:schemeClr val="bg1"/>
                </a:solidFill>
              </a:rPr>
              <a:t> </a:t>
            </a:r>
            <a:r>
              <a:rPr lang="en-US" sz="5400" b="0" dirty="0" err="1" smtClean="0">
                <a:solidFill>
                  <a:schemeClr val="bg1"/>
                </a:solidFill>
              </a:rPr>
              <a:t>em</a:t>
            </a:r>
            <a:r>
              <a:rPr lang="en-US" sz="5400" b="0" dirty="0" smtClean="0">
                <a:solidFill>
                  <a:schemeClr val="bg1"/>
                </a:solidFill>
              </a:rPr>
              <a:t> </a:t>
            </a:r>
            <a:r>
              <a:rPr lang="en-US" sz="5400" b="0" dirty="0" err="1" smtClean="0">
                <a:solidFill>
                  <a:schemeClr val="bg1"/>
                </a:solidFill>
              </a:rPr>
              <a:t>chung</a:t>
            </a:r>
            <a:r>
              <a:rPr lang="en-US" sz="5400" b="0" dirty="0" smtClean="0">
                <a:solidFill>
                  <a:schemeClr val="bg1"/>
                </a:solidFill>
              </a:rPr>
              <a:t> </a:t>
            </a:r>
            <a:r>
              <a:rPr lang="en-US" sz="5400" b="0" dirty="0" err="1" smtClean="0">
                <a:solidFill>
                  <a:schemeClr val="bg1"/>
                </a:solidFill>
              </a:rPr>
              <a:t>xây</a:t>
            </a:r>
            <a:r>
              <a:rPr lang="en-US" sz="5400" b="0" dirty="0" smtClean="0">
                <a:solidFill>
                  <a:schemeClr val="bg1"/>
                </a:solidFill>
              </a:rPr>
              <a:t> </a:t>
            </a:r>
            <a:r>
              <a:rPr lang="en-US" sz="5400" b="0" dirty="0" err="1" smtClean="0">
                <a:solidFill>
                  <a:schemeClr val="bg1"/>
                </a:solidFill>
              </a:rPr>
              <a:t>tình</a:t>
            </a:r>
            <a:r>
              <a:rPr lang="en-US" sz="5400" b="0" dirty="0" smtClean="0">
                <a:solidFill>
                  <a:schemeClr val="bg1"/>
                </a:solidFill>
              </a:rPr>
              <a:t> </a:t>
            </a:r>
            <a:r>
              <a:rPr lang="en-US" sz="5400" b="0" dirty="0" err="1" smtClean="0">
                <a:solidFill>
                  <a:schemeClr val="bg1"/>
                </a:solidFill>
              </a:rPr>
              <a:t>người</a:t>
            </a:r>
            <a:r>
              <a:rPr lang="en-US" sz="5400" b="0" dirty="0" smtClean="0">
                <a:solidFill>
                  <a:schemeClr val="bg1"/>
                </a:solidFill>
              </a:rPr>
              <a:t>.</a:t>
            </a:r>
            <a:endParaRPr lang="en-US" sz="5400" b="0" dirty="0">
              <a:solidFill>
                <a:schemeClr val="bg1"/>
              </a:solidFill>
              <a:effectLst/>
            </a:endParaRPr>
          </a:p>
        </p:txBody>
      </p:sp>
    </p:spTree>
    <p:extLst>
      <p:ext uri="{BB962C8B-B14F-4D97-AF65-F5344CB8AC3E}">
        <p14:creationId xmlns:p14="http://schemas.microsoft.com/office/powerpoint/2010/main" val="220090980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5143499"/>
          </a:xfrm>
        </p:spPr>
        <p:txBody>
          <a:bodyPr>
            <a:normAutofit/>
          </a:bodyPr>
          <a:lstStyle/>
          <a:p>
            <a:pPr algn="just"/>
            <a:r>
              <a:rPr lang="en-US" sz="5400" b="0" u="sng" dirty="0" err="1">
                <a:solidFill>
                  <a:srgbClr val="FFFF00"/>
                </a:solidFill>
              </a:rPr>
              <a:t>Đk</a:t>
            </a:r>
            <a:r>
              <a:rPr lang="en-US" sz="5400" b="0" u="sng" dirty="0">
                <a:solidFill>
                  <a:srgbClr val="FFFF00"/>
                </a:solidFill>
              </a:rPr>
              <a:t>:</a:t>
            </a:r>
            <a:r>
              <a:rPr lang="en-US" sz="5400" b="0" dirty="0">
                <a:solidFill>
                  <a:schemeClr val="bg1"/>
                </a:solidFill>
              </a:rPr>
              <a:t> </a:t>
            </a:r>
            <a:r>
              <a:rPr lang="en-US" sz="5400" b="0" dirty="0" err="1">
                <a:solidFill>
                  <a:schemeClr val="bg1"/>
                </a:solidFill>
              </a:rPr>
              <a:t>Kính</a:t>
            </a:r>
            <a:r>
              <a:rPr lang="en-US" sz="5400" b="0" dirty="0">
                <a:solidFill>
                  <a:schemeClr val="bg1"/>
                </a:solidFill>
              </a:rPr>
              <a:t> </a:t>
            </a:r>
            <a:r>
              <a:rPr lang="en-US" sz="5400" b="0" dirty="0" err="1">
                <a:solidFill>
                  <a:schemeClr val="bg1"/>
                </a:solidFill>
              </a:rPr>
              <a:t>dâng</a:t>
            </a:r>
            <a:r>
              <a:rPr lang="en-US" sz="5400" b="0" dirty="0">
                <a:solidFill>
                  <a:schemeClr val="bg1"/>
                </a:solidFill>
              </a:rPr>
              <a:t> </a:t>
            </a:r>
            <a:r>
              <a:rPr lang="en-US" sz="5400" b="0" dirty="0" err="1">
                <a:solidFill>
                  <a:schemeClr val="bg1"/>
                </a:solidFill>
              </a:rPr>
              <a:t>lễ</a:t>
            </a:r>
            <a:r>
              <a:rPr lang="en-US" sz="5400" b="0" dirty="0">
                <a:solidFill>
                  <a:schemeClr val="bg1"/>
                </a:solidFill>
              </a:rPr>
              <a:t> </a:t>
            </a:r>
            <a:r>
              <a:rPr lang="en-US" sz="5400" b="0" dirty="0" err="1">
                <a:solidFill>
                  <a:schemeClr val="bg1"/>
                </a:solidFill>
              </a:rPr>
              <a:t>vật</a:t>
            </a:r>
            <a:r>
              <a:rPr lang="en-US" sz="5400" b="0" dirty="0">
                <a:solidFill>
                  <a:schemeClr val="bg1"/>
                </a:solidFill>
              </a:rPr>
              <a:t> </a:t>
            </a:r>
            <a:r>
              <a:rPr lang="en-US" sz="5400" b="0" dirty="0" err="1">
                <a:solidFill>
                  <a:schemeClr val="bg1"/>
                </a:solidFill>
              </a:rPr>
              <a:t>tình</a:t>
            </a:r>
            <a:r>
              <a:rPr lang="en-US" sz="5400" b="0" dirty="0">
                <a:solidFill>
                  <a:schemeClr val="bg1"/>
                </a:solidFill>
              </a:rPr>
              <a:t> </a:t>
            </a:r>
            <a:r>
              <a:rPr lang="en-US" sz="5400" b="0" dirty="0" err="1">
                <a:solidFill>
                  <a:schemeClr val="bg1"/>
                </a:solidFill>
              </a:rPr>
              <a:t>yêu</a:t>
            </a:r>
            <a:r>
              <a:rPr lang="en-US" sz="5400" b="0" dirty="0">
                <a:solidFill>
                  <a:schemeClr val="bg1"/>
                </a:solidFill>
              </a:rPr>
              <a:t> </a:t>
            </a:r>
            <a:r>
              <a:rPr lang="en-US" sz="5400" b="0" i="1" dirty="0">
                <a:solidFill>
                  <a:schemeClr val="bg1"/>
                </a:solidFill>
              </a:rPr>
              <a:t>(</a:t>
            </a:r>
            <a:r>
              <a:rPr lang="en-US" sz="5400" b="0" i="1" dirty="0" err="1">
                <a:solidFill>
                  <a:schemeClr val="bg1"/>
                </a:solidFill>
              </a:rPr>
              <a:t>nguyện</a:t>
            </a:r>
            <a:r>
              <a:rPr lang="en-US" sz="5400" b="0" i="1" dirty="0">
                <a:solidFill>
                  <a:schemeClr val="bg1"/>
                </a:solidFill>
              </a:rPr>
              <a:t> </a:t>
            </a:r>
            <a:r>
              <a:rPr lang="en-US" sz="5400" b="0" i="1" dirty="0" err="1">
                <a:solidFill>
                  <a:schemeClr val="bg1"/>
                </a:solidFill>
              </a:rPr>
              <a:t>dâng</a:t>
            </a:r>
            <a:r>
              <a:rPr lang="en-US" sz="5400" b="0" i="1" dirty="0">
                <a:solidFill>
                  <a:schemeClr val="bg1"/>
                </a:solidFill>
              </a:rPr>
              <a:t> </a:t>
            </a:r>
            <a:r>
              <a:rPr lang="en-US" sz="5400" b="0" i="1" dirty="0" err="1">
                <a:solidFill>
                  <a:schemeClr val="bg1"/>
                </a:solidFill>
              </a:rPr>
              <a:t>lên</a:t>
            </a:r>
            <a:r>
              <a:rPr lang="en-US" sz="5400" b="0" i="1" dirty="0">
                <a:solidFill>
                  <a:schemeClr val="bg1"/>
                </a:solidFill>
              </a:rPr>
              <a:t> </a:t>
            </a:r>
            <a:r>
              <a:rPr lang="en-US" sz="5400" b="0" i="1" dirty="0" err="1">
                <a:solidFill>
                  <a:schemeClr val="bg1"/>
                </a:solidFill>
              </a:rPr>
              <a:t>Chúa</a:t>
            </a:r>
            <a:r>
              <a:rPr lang="en-US" sz="5400" b="0" i="1" dirty="0">
                <a:solidFill>
                  <a:schemeClr val="bg1"/>
                </a:solidFill>
              </a:rPr>
              <a:t> </a:t>
            </a:r>
            <a:r>
              <a:rPr lang="en-US" sz="5400" b="0" i="1" dirty="0" err="1">
                <a:solidFill>
                  <a:schemeClr val="bg1"/>
                </a:solidFill>
              </a:rPr>
              <a:t>bánh</a:t>
            </a:r>
            <a:r>
              <a:rPr lang="en-US" sz="5400" b="0" i="1" dirty="0">
                <a:solidFill>
                  <a:schemeClr val="bg1"/>
                </a:solidFill>
              </a:rPr>
              <a:t> </a:t>
            </a:r>
            <a:r>
              <a:rPr lang="en-US" sz="5400" b="0" i="1" dirty="0" err="1">
                <a:solidFill>
                  <a:schemeClr val="bg1"/>
                </a:solidFill>
              </a:rPr>
              <a:t>thơm</a:t>
            </a:r>
            <a:r>
              <a:rPr lang="en-US" sz="5400" b="0" i="1" dirty="0">
                <a:solidFill>
                  <a:schemeClr val="bg1"/>
                </a:solidFill>
              </a:rPr>
              <a:t> </a:t>
            </a:r>
            <a:r>
              <a:rPr lang="en-US" sz="5400" b="0" i="1" dirty="0" err="1">
                <a:solidFill>
                  <a:schemeClr val="bg1"/>
                </a:solidFill>
              </a:rPr>
              <a:t>lễ</a:t>
            </a:r>
            <a:r>
              <a:rPr lang="en-US" sz="5400" b="0" i="1" dirty="0">
                <a:solidFill>
                  <a:schemeClr val="bg1"/>
                </a:solidFill>
              </a:rPr>
              <a:t> </a:t>
            </a:r>
            <a:r>
              <a:rPr lang="en-US" sz="5400" b="0" i="1" dirty="0" err="1">
                <a:solidFill>
                  <a:schemeClr val="bg1"/>
                </a:solidFill>
              </a:rPr>
              <a:t>dâng</a:t>
            </a:r>
            <a:r>
              <a:rPr lang="en-US" sz="5400" b="0" i="1" dirty="0">
                <a:solidFill>
                  <a:schemeClr val="bg1"/>
                </a:solidFill>
              </a:rPr>
              <a:t> </a:t>
            </a:r>
            <a:r>
              <a:rPr lang="en-US" sz="5400" b="0" i="1" dirty="0" err="1">
                <a:solidFill>
                  <a:schemeClr val="bg1"/>
                </a:solidFill>
              </a:rPr>
              <a:t>tình</a:t>
            </a:r>
            <a:r>
              <a:rPr lang="en-US" sz="5400" b="0" i="1" dirty="0">
                <a:solidFill>
                  <a:schemeClr val="bg1"/>
                </a:solidFill>
              </a:rPr>
              <a:t> </a:t>
            </a:r>
            <a:r>
              <a:rPr lang="en-US" sz="5400" b="0" i="1" dirty="0" err="1">
                <a:solidFill>
                  <a:schemeClr val="bg1"/>
                </a:solidFill>
              </a:rPr>
              <a:t>yêu</a:t>
            </a:r>
            <a:r>
              <a:rPr lang="en-US" sz="5400" b="0" i="1" dirty="0">
                <a:solidFill>
                  <a:schemeClr val="bg1"/>
                </a:solidFill>
              </a:rPr>
              <a:t>) </a:t>
            </a:r>
            <a:r>
              <a:rPr lang="en-US" sz="5400" b="0" i="1" dirty="0" err="1">
                <a:solidFill>
                  <a:schemeClr val="bg1"/>
                </a:solidFill>
              </a:rPr>
              <a:t>bánh</a:t>
            </a:r>
            <a:r>
              <a:rPr lang="en-US" sz="5400" b="0" i="1" dirty="0">
                <a:solidFill>
                  <a:schemeClr val="bg1"/>
                </a:solidFill>
              </a:rPr>
              <a:t> </a:t>
            </a:r>
            <a:r>
              <a:rPr lang="en-US" sz="5400" b="0" i="1" dirty="0" err="1">
                <a:solidFill>
                  <a:schemeClr val="bg1"/>
                </a:solidFill>
              </a:rPr>
              <a:t>thơm</a:t>
            </a:r>
            <a:r>
              <a:rPr lang="en-US" sz="5400" b="0" i="1" dirty="0">
                <a:solidFill>
                  <a:schemeClr val="bg1"/>
                </a:solidFill>
              </a:rPr>
              <a:t> </a:t>
            </a:r>
            <a:r>
              <a:rPr lang="en-US" sz="5400" b="0" i="1" dirty="0" err="1">
                <a:solidFill>
                  <a:schemeClr val="bg1"/>
                </a:solidFill>
              </a:rPr>
              <a:t>kết</a:t>
            </a:r>
            <a:r>
              <a:rPr lang="en-US" sz="5400" b="0" i="1" dirty="0">
                <a:solidFill>
                  <a:schemeClr val="bg1"/>
                </a:solidFill>
              </a:rPr>
              <a:t> </a:t>
            </a:r>
            <a:r>
              <a:rPr lang="en-US" sz="5400" b="0" i="1" dirty="0" err="1">
                <a:solidFill>
                  <a:schemeClr val="bg1"/>
                </a:solidFill>
              </a:rPr>
              <a:t>từ</a:t>
            </a:r>
            <a:r>
              <a:rPr lang="en-US" sz="5400" b="0" i="1" dirty="0">
                <a:solidFill>
                  <a:schemeClr val="bg1"/>
                </a:solidFill>
              </a:rPr>
              <a:t> </a:t>
            </a:r>
            <a:r>
              <a:rPr lang="en-US" sz="5400" b="0" i="1" dirty="0" err="1">
                <a:solidFill>
                  <a:schemeClr val="bg1"/>
                </a:solidFill>
              </a:rPr>
              <a:t>bao</a:t>
            </a:r>
            <a:r>
              <a:rPr lang="en-US" sz="5400" b="0" i="1" dirty="0">
                <a:solidFill>
                  <a:schemeClr val="bg1"/>
                </a:solidFill>
              </a:rPr>
              <a:t> </a:t>
            </a:r>
            <a:r>
              <a:rPr lang="en-US" sz="5400" b="0" i="1" dirty="0" err="1">
                <a:solidFill>
                  <a:schemeClr val="bg1"/>
                </a:solidFill>
              </a:rPr>
              <a:t>đồng</a:t>
            </a:r>
            <a:r>
              <a:rPr lang="en-US" sz="5400" b="0" i="1" dirty="0">
                <a:solidFill>
                  <a:schemeClr val="bg1"/>
                </a:solidFill>
              </a:rPr>
              <a:t> </a:t>
            </a:r>
            <a:r>
              <a:rPr lang="en-US" sz="5400" b="0" i="1" dirty="0" err="1">
                <a:solidFill>
                  <a:schemeClr val="bg1"/>
                </a:solidFill>
              </a:rPr>
              <a:t>lúa</a:t>
            </a:r>
            <a:r>
              <a:rPr lang="en-US" sz="5400" b="0" i="1" dirty="0">
                <a:solidFill>
                  <a:schemeClr val="bg1"/>
                </a:solidFill>
              </a:rPr>
              <a:t>. (</a:t>
            </a:r>
            <a:r>
              <a:rPr lang="en-US" sz="5400" b="0" i="1" dirty="0" err="1">
                <a:solidFill>
                  <a:schemeClr val="bg1"/>
                </a:solidFill>
              </a:rPr>
              <a:t>Từ</a:t>
            </a:r>
            <a:r>
              <a:rPr lang="en-US" sz="5400" b="0" i="1" dirty="0">
                <a:solidFill>
                  <a:schemeClr val="bg1"/>
                </a:solidFill>
              </a:rPr>
              <a:t> </a:t>
            </a:r>
            <a:r>
              <a:rPr lang="en-US" sz="5400" b="0" i="1" dirty="0" err="1">
                <a:solidFill>
                  <a:schemeClr val="bg1"/>
                </a:solidFill>
              </a:rPr>
              <a:t>bao</a:t>
            </a:r>
            <a:r>
              <a:rPr lang="en-US" sz="5400" b="0" i="1" dirty="0">
                <a:solidFill>
                  <a:schemeClr val="bg1"/>
                </a:solidFill>
              </a:rPr>
              <a:t> </a:t>
            </a:r>
            <a:r>
              <a:rPr lang="en-US" sz="5400" b="0" i="1" dirty="0" err="1">
                <a:solidFill>
                  <a:schemeClr val="bg1"/>
                </a:solidFill>
              </a:rPr>
              <a:t>đồng</a:t>
            </a:r>
            <a:r>
              <a:rPr lang="en-US" sz="5400" b="0" i="1" dirty="0">
                <a:solidFill>
                  <a:schemeClr val="bg1"/>
                </a:solidFill>
              </a:rPr>
              <a:t> </a:t>
            </a:r>
            <a:r>
              <a:rPr lang="en-US" sz="5400" b="0" i="1" dirty="0" err="1">
                <a:solidFill>
                  <a:schemeClr val="bg1"/>
                </a:solidFill>
              </a:rPr>
              <a:t>lúa</a:t>
            </a:r>
            <a:r>
              <a:rPr lang="en-US" sz="5400" b="0" i="1" dirty="0">
                <a:solidFill>
                  <a:schemeClr val="bg1"/>
                </a:solidFill>
              </a:rPr>
              <a:t> </a:t>
            </a:r>
            <a:r>
              <a:rPr lang="en-US" sz="5400" b="0" i="1" dirty="0" err="1">
                <a:solidFill>
                  <a:schemeClr val="bg1"/>
                </a:solidFill>
              </a:rPr>
              <a:t>trái</a:t>
            </a:r>
            <a:r>
              <a:rPr lang="en-US" sz="5400" b="0" i="1" dirty="0">
                <a:solidFill>
                  <a:schemeClr val="bg1"/>
                </a:solidFill>
              </a:rPr>
              <a:t> </a:t>
            </a:r>
            <a:r>
              <a:rPr lang="en-US" sz="5400" b="0" i="1" dirty="0" err="1">
                <a:solidFill>
                  <a:schemeClr val="bg1"/>
                </a:solidFill>
              </a:rPr>
              <a:t>nho</a:t>
            </a:r>
            <a:r>
              <a:rPr lang="en-US" sz="5400" b="0" i="1" dirty="0">
                <a:solidFill>
                  <a:schemeClr val="bg1"/>
                </a:solidFill>
              </a:rPr>
              <a:t> </a:t>
            </a:r>
            <a:r>
              <a:rPr lang="en-US" sz="5400" b="0" i="1" dirty="0" err="1">
                <a:solidFill>
                  <a:schemeClr val="bg1"/>
                </a:solidFill>
              </a:rPr>
              <a:t>nồng</a:t>
            </a:r>
            <a:r>
              <a:rPr lang="en-US" sz="5400" b="0" i="1" dirty="0">
                <a:solidFill>
                  <a:schemeClr val="bg1"/>
                </a:solidFill>
              </a:rPr>
              <a:t> </a:t>
            </a:r>
            <a:r>
              <a:rPr lang="en-US" sz="5400" b="0" i="1" dirty="0" err="1">
                <a:solidFill>
                  <a:schemeClr val="bg1"/>
                </a:solidFill>
              </a:rPr>
              <a:t>thắm</a:t>
            </a:r>
            <a:r>
              <a:rPr lang="en-US" sz="5400" b="0" i="1" dirty="0">
                <a:solidFill>
                  <a:schemeClr val="bg1"/>
                </a:solidFill>
              </a:rPr>
              <a:t> </a:t>
            </a:r>
            <a:r>
              <a:rPr lang="en-US" sz="5400" b="0" i="1" dirty="0" err="1">
                <a:solidFill>
                  <a:schemeClr val="bg1"/>
                </a:solidFill>
              </a:rPr>
              <a:t>tình</a:t>
            </a:r>
            <a:r>
              <a:rPr lang="en-US" sz="5400" b="0" i="1" dirty="0">
                <a:solidFill>
                  <a:schemeClr val="bg1"/>
                </a:solidFill>
              </a:rPr>
              <a:t> </a:t>
            </a:r>
            <a:r>
              <a:rPr lang="en-US" sz="5400" b="0" i="1" dirty="0" err="1">
                <a:solidFill>
                  <a:schemeClr val="bg1"/>
                </a:solidFill>
              </a:rPr>
              <a:t>yêu</a:t>
            </a:r>
            <a:r>
              <a:rPr lang="en-US" sz="5400" b="0" i="1" dirty="0">
                <a:solidFill>
                  <a:schemeClr val="bg1"/>
                </a:solidFill>
              </a:rPr>
              <a:t>) </a:t>
            </a:r>
            <a:r>
              <a:rPr lang="en-US" sz="5400" b="0" i="1" dirty="0">
                <a:solidFill>
                  <a:srgbClr val="FFFF00"/>
                </a:solidFill>
              </a:rPr>
              <a:t>… </a:t>
            </a:r>
            <a:endParaRPr lang="en-US" sz="5400" b="0" dirty="0"/>
          </a:p>
        </p:txBody>
      </p:sp>
    </p:spTree>
    <p:extLst>
      <p:ext uri="{BB962C8B-B14F-4D97-AF65-F5344CB8AC3E}">
        <p14:creationId xmlns:p14="http://schemas.microsoft.com/office/powerpoint/2010/main" val="190327657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dirty="0">
                <a:solidFill>
                  <a:srgbClr val="FFFF00"/>
                </a:solidFill>
              </a:rPr>
              <a:t>....</a:t>
            </a:r>
            <a:r>
              <a:rPr lang="en-US" sz="5400" b="0" dirty="0">
                <a:solidFill>
                  <a:schemeClr val="bg1"/>
                </a:solidFill>
              </a:rPr>
              <a:t> </a:t>
            </a:r>
            <a:r>
              <a:rPr lang="en-US" sz="5400" b="0" dirty="0" err="1">
                <a:solidFill>
                  <a:schemeClr val="bg1"/>
                </a:solidFill>
              </a:rPr>
              <a:t>Trái</a:t>
            </a:r>
            <a:r>
              <a:rPr lang="en-US" sz="5400" b="0" dirty="0">
                <a:solidFill>
                  <a:schemeClr val="bg1"/>
                </a:solidFill>
              </a:rPr>
              <a:t> </a:t>
            </a:r>
            <a:r>
              <a:rPr lang="en-US" sz="5400" b="0" dirty="0" err="1">
                <a:solidFill>
                  <a:schemeClr val="bg1"/>
                </a:solidFill>
              </a:rPr>
              <a:t>nho</a:t>
            </a:r>
            <a:r>
              <a:rPr lang="en-US" sz="5400" b="0" dirty="0">
                <a:solidFill>
                  <a:schemeClr val="bg1"/>
                </a:solidFill>
              </a:rPr>
              <a:t> </a:t>
            </a:r>
            <a:r>
              <a:rPr lang="en-US" sz="5400" b="0" dirty="0" err="1">
                <a:solidFill>
                  <a:schemeClr val="bg1"/>
                </a:solidFill>
              </a:rPr>
              <a:t>ướp</a:t>
            </a:r>
            <a:r>
              <a:rPr lang="en-US" sz="5400" b="0" dirty="0">
                <a:solidFill>
                  <a:schemeClr val="bg1"/>
                </a:solidFill>
              </a:rPr>
              <a:t> </a:t>
            </a:r>
            <a:r>
              <a:rPr lang="en-US" sz="5400" b="0" dirty="0" err="1">
                <a:solidFill>
                  <a:schemeClr val="bg1"/>
                </a:solidFill>
              </a:rPr>
              <a:t>nên</a:t>
            </a:r>
            <a:r>
              <a:rPr lang="en-US" sz="5400" b="0" dirty="0">
                <a:solidFill>
                  <a:schemeClr val="bg1"/>
                </a:solidFill>
              </a:rPr>
              <a:t> </a:t>
            </a:r>
            <a:r>
              <a:rPr lang="en-US" sz="5400" b="0" dirty="0" err="1">
                <a:solidFill>
                  <a:schemeClr val="bg1"/>
                </a:solidFill>
              </a:rPr>
              <a:t>rượu</a:t>
            </a:r>
            <a:r>
              <a:rPr lang="en-US" sz="5400" b="0" dirty="0">
                <a:solidFill>
                  <a:schemeClr val="bg1"/>
                </a:solidFill>
              </a:rPr>
              <a:t> </a:t>
            </a:r>
            <a:r>
              <a:rPr lang="en-US" sz="5400" b="0" dirty="0" err="1">
                <a:solidFill>
                  <a:schemeClr val="bg1"/>
                </a:solidFill>
              </a:rPr>
              <a:t>lành</a:t>
            </a:r>
            <a:r>
              <a:rPr lang="en-US" sz="5400" b="0" dirty="0">
                <a:solidFill>
                  <a:schemeClr val="bg1"/>
                </a:solidFill>
              </a:rPr>
              <a:t> </a:t>
            </a:r>
            <a:r>
              <a:rPr lang="en-US" sz="5400" b="0" i="1" dirty="0">
                <a:solidFill>
                  <a:schemeClr val="bg1"/>
                </a:solidFill>
              </a:rPr>
              <a:t>(</a:t>
            </a:r>
            <a:r>
              <a:rPr lang="en-US" sz="5400" b="0" i="1" dirty="0" err="1">
                <a:solidFill>
                  <a:schemeClr val="bg1"/>
                </a:solidFill>
              </a:rPr>
              <a:t>trở</a:t>
            </a:r>
            <a:r>
              <a:rPr lang="en-US" sz="5400" b="0" i="1" dirty="0">
                <a:solidFill>
                  <a:schemeClr val="bg1"/>
                </a:solidFill>
              </a:rPr>
              <a:t> </a:t>
            </a:r>
            <a:r>
              <a:rPr lang="en-US" sz="5400" b="0" i="1" dirty="0" err="1">
                <a:solidFill>
                  <a:schemeClr val="bg1"/>
                </a:solidFill>
              </a:rPr>
              <a:t>nên</a:t>
            </a:r>
            <a:r>
              <a:rPr lang="en-US" sz="5400" b="0" i="1" dirty="0">
                <a:solidFill>
                  <a:schemeClr val="bg1"/>
                </a:solidFill>
              </a:rPr>
              <a:t> </a:t>
            </a:r>
            <a:r>
              <a:rPr lang="en-US" sz="5400" b="0" i="1" dirty="0" err="1">
                <a:solidFill>
                  <a:schemeClr val="bg1"/>
                </a:solidFill>
              </a:rPr>
              <a:t>rượu</a:t>
            </a:r>
            <a:r>
              <a:rPr lang="en-US" sz="5400" b="0" i="1" dirty="0">
                <a:solidFill>
                  <a:schemeClr val="bg1"/>
                </a:solidFill>
              </a:rPr>
              <a:t> </a:t>
            </a:r>
            <a:r>
              <a:rPr lang="en-US" sz="5400" b="0" i="1" dirty="0" err="1">
                <a:solidFill>
                  <a:schemeClr val="bg1"/>
                </a:solidFill>
              </a:rPr>
              <a:t>lành</a:t>
            </a:r>
            <a:r>
              <a:rPr lang="en-US" sz="5400" b="0" i="1" dirty="0">
                <a:solidFill>
                  <a:schemeClr val="bg1"/>
                </a:solidFill>
              </a:rPr>
              <a:t>) </a:t>
            </a:r>
            <a:r>
              <a:rPr lang="en-US" sz="5400" b="0" dirty="0" err="1">
                <a:solidFill>
                  <a:schemeClr val="bg1"/>
                </a:solidFill>
              </a:rPr>
              <a:t>Của</a:t>
            </a:r>
            <a:r>
              <a:rPr lang="en-US" sz="5400" b="0" dirty="0">
                <a:solidFill>
                  <a:schemeClr val="bg1"/>
                </a:solidFill>
              </a:rPr>
              <a:t> </a:t>
            </a:r>
            <a:r>
              <a:rPr lang="en-US" sz="5400" b="0" dirty="0" err="1">
                <a:solidFill>
                  <a:schemeClr val="bg1"/>
                </a:solidFill>
              </a:rPr>
              <a:t>lễ</a:t>
            </a:r>
            <a:r>
              <a:rPr lang="en-US" sz="5400" b="0" dirty="0">
                <a:solidFill>
                  <a:schemeClr val="bg1"/>
                </a:solidFill>
              </a:rPr>
              <a:t> </a:t>
            </a:r>
            <a:r>
              <a:rPr lang="en-US" sz="5400" b="0" dirty="0" err="1">
                <a:solidFill>
                  <a:schemeClr val="bg1"/>
                </a:solidFill>
              </a:rPr>
              <a:t>mọn</a:t>
            </a:r>
            <a:r>
              <a:rPr lang="en-US" sz="5400" b="0" dirty="0">
                <a:solidFill>
                  <a:schemeClr val="bg1"/>
                </a:solidFill>
              </a:rPr>
              <a:t> </a:t>
            </a:r>
            <a:r>
              <a:rPr lang="en-US" sz="5400" b="0" dirty="0" err="1">
                <a:solidFill>
                  <a:schemeClr val="bg1"/>
                </a:solidFill>
              </a:rPr>
              <a:t>hèn</a:t>
            </a:r>
            <a:r>
              <a:rPr lang="en-US" sz="5400" b="0" dirty="0">
                <a:solidFill>
                  <a:schemeClr val="bg1"/>
                </a:solidFill>
              </a:rPr>
              <a:t> </a:t>
            </a:r>
            <a:r>
              <a:rPr lang="en-US" sz="5400" b="0" dirty="0" err="1">
                <a:solidFill>
                  <a:schemeClr val="bg1"/>
                </a:solidFill>
              </a:rPr>
              <a:t>kính</a:t>
            </a:r>
            <a:r>
              <a:rPr lang="en-US" sz="5400" b="0" dirty="0">
                <a:solidFill>
                  <a:schemeClr val="bg1"/>
                </a:solidFill>
              </a:rPr>
              <a:t> </a:t>
            </a:r>
            <a:r>
              <a:rPr lang="en-US" sz="5400" b="0" dirty="0" err="1">
                <a:solidFill>
                  <a:schemeClr val="bg1"/>
                </a:solidFill>
              </a:rPr>
              <a:t>dâng</a:t>
            </a:r>
            <a:r>
              <a:rPr lang="en-US" sz="5400" b="0" dirty="0">
                <a:solidFill>
                  <a:schemeClr val="bg1"/>
                </a:solidFill>
              </a:rPr>
              <a:t> </a:t>
            </a:r>
            <a:r>
              <a:rPr lang="en-US" sz="5400" b="0" dirty="0" err="1">
                <a:solidFill>
                  <a:schemeClr val="bg1"/>
                </a:solidFill>
              </a:rPr>
              <a:t>về</a:t>
            </a:r>
            <a:r>
              <a:rPr lang="en-US" sz="5400" b="0" dirty="0">
                <a:solidFill>
                  <a:schemeClr val="bg1"/>
                </a:solidFill>
              </a:rPr>
              <a:t> </a:t>
            </a:r>
            <a:r>
              <a:rPr lang="en-US" sz="5400" b="0" dirty="0" err="1">
                <a:solidFill>
                  <a:schemeClr val="bg1"/>
                </a:solidFill>
              </a:rPr>
              <a:t>ngài</a:t>
            </a:r>
            <a:r>
              <a:rPr lang="en-US" sz="5400" b="0" dirty="0">
                <a:solidFill>
                  <a:schemeClr val="bg1"/>
                </a:solidFill>
              </a:rPr>
              <a:t> </a:t>
            </a:r>
            <a:r>
              <a:rPr lang="en-US" sz="5400" b="0" i="1" dirty="0">
                <a:solidFill>
                  <a:schemeClr val="bg1"/>
                </a:solidFill>
              </a:rPr>
              <a:t>(</a:t>
            </a:r>
            <a:r>
              <a:rPr lang="en-US" sz="5400" b="0" i="1" dirty="0" err="1">
                <a:solidFill>
                  <a:schemeClr val="bg1"/>
                </a:solidFill>
              </a:rPr>
              <a:t>Của</a:t>
            </a:r>
            <a:r>
              <a:rPr lang="en-US" sz="5400" b="0" i="1" dirty="0">
                <a:solidFill>
                  <a:schemeClr val="bg1"/>
                </a:solidFill>
              </a:rPr>
              <a:t> </a:t>
            </a:r>
            <a:r>
              <a:rPr lang="en-US" sz="5400" b="0" i="1" dirty="0" err="1">
                <a:solidFill>
                  <a:schemeClr val="bg1"/>
                </a:solidFill>
              </a:rPr>
              <a:t>lễ</a:t>
            </a:r>
            <a:r>
              <a:rPr lang="en-US" sz="5400" b="0" i="1" dirty="0">
                <a:solidFill>
                  <a:schemeClr val="bg1"/>
                </a:solidFill>
              </a:rPr>
              <a:t> </a:t>
            </a:r>
            <a:r>
              <a:rPr lang="en-US" sz="5400" b="0" i="1" dirty="0" err="1">
                <a:solidFill>
                  <a:schemeClr val="bg1"/>
                </a:solidFill>
              </a:rPr>
              <a:t>mọn</a:t>
            </a:r>
            <a:r>
              <a:rPr lang="en-US" sz="5400" b="0" i="1" dirty="0">
                <a:solidFill>
                  <a:schemeClr val="bg1"/>
                </a:solidFill>
              </a:rPr>
              <a:t> </a:t>
            </a:r>
            <a:r>
              <a:rPr lang="en-US" sz="5400" b="0" i="1" dirty="0" err="1">
                <a:solidFill>
                  <a:schemeClr val="bg1"/>
                </a:solidFill>
              </a:rPr>
              <a:t>hèn</a:t>
            </a:r>
            <a:r>
              <a:rPr lang="en-US" sz="5400" b="0" i="1" dirty="0">
                <a:solidFill>
                  <a:schemeClr val="bg1"/>
                </a:solidFill>
              </a:rPr>
              <a:t> </a:t>
            </a:r>
            <a:r>
              <a:rPr lang="en-US" sz="5400" b="0" i="1" dirty="0" err="1">
                <a:solidFill>
                  <a:schemeClr val="bg1"/>
                </a:solidFill>
              </a:rPr>
              <a:t>về</a:t>
            </a:r>
            <a:r>
              <a:rPr lang="en-US" sz="5400" b="0" i="1" dirty="0">
                <a:solidFill>
                  <a:schemeClr val="bg1"/>
                </a:solidFill>
              </a:rPr>
              <a:t> </a:t>
            </a:r>
            <a:r>
              <a:rPr lang="en-US" sz="5400" b="0" i="1" dirty="0" err="1">
                <a:solidFill>
                  <a:schemeClr val="bg1"/>
                </a:solidFill>
              </a:rPr>
              <a:t>ngài</a:t>
            </a:r>
            <a:r>
              <a:rPr lang="en-US" sz="5400" b="0" i="1" dirty="0">
                <a:solidFill>
                  <a:schemeClr val="bg1"/>
                </a:solidFill>
              </a:rPr>
              <a:t>)</a:t>
            </a:r>
            <a:endParaRPr lang="en-US" sz="5400" b="0" dirty="0">
              <a:solidFill>
                <a:schemeClr val="bg1"/>
              </a:solidFill>
              <a:effectLst/>
            </a:endParaRPr>
          </a:p>
        </p:txBody>
      </p:sp>
    </p:spTree>
    <p:extLst>
      <p:ext uri="{BB962C8B-B14F-4D97-AF65-F5344CB8AC3E}">
        <p14:creationId xmlns:p14="http://schemas.microsoft.com/office/powerpoint/2010/main" val="207263417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a:solidFill>
                  <a:srgbClr val="FFFF00"/>
                </a:solidFill>
                <a:effectLst/>
              </a:rPr>
              <a:t>Tk2</a:t>
            </a:r>
            <a:r>
              <a:rPr lang="en-US" sz="5400" b="0" u="sng" dirty="0" smtClean="0">
                <a:solidFill>
                  <a:srgbClr val="FFFF00"/>
                </a:solidFill>
                <a:effectLst/>
              </a:rPr>
              <a:t>:</a:t>
            </a:r>
            <a:r>
              <a:rPr lang="en-US" sz="5400" b="0" dirty="0" smtClean="0">
                <a:solidFill>
                  <a:srgbClr val="FFFF00"/>
                </a:solidFill>
                <a:effectLst/>
              </a:rPr>
              <a:t> </a:t>
            </a:r>
            <a:r>
              <a:rPr lang="en-US" sz="5400" b="0" dirty="0" err="1" smtClean="0">
                <a:solidFill>
                  <a:schemeClr val="bg1"/>
                </a:solidFill>
              </a:rPr>
              <a:t>Đoàn</a:t>
            </a:r>
            <a:r>
              <a:rPr lang="en-US" sz="5400" b="0" dirty="0" smtClean="0">
                <a:solidFill>
                  <a:schemeClr val="bg1"/>
                </a:solidFill>
              </a:rPr>
              <a:t> con </a:t>
            </a:r>
            <a:r>
              <a:rPr lang="en-US" sz="5400" b="0" dirty="0" err="1" smtClean="0">
                <a:solidFill>
                  <a:schemeClr val="bg1"/>
                </a:solidFill>
              </a:rPr>
              <a:t>tâm</a:t>
            </a:r>
            <a:r>
              <a:rPr lang="en-US" sz="5400" b="0" dirty="0" smtClean="0">
                <a:solidFill>
                  <a:schemeClr val="bg1"/>
                </a:solidFill>
              </a:rPr>
              <a:t> </a:t>
            </a:r>
            <a:r>
              <a:rPr lang="en-US" sz="5400" b="0" dirty="0" err="1" smtClean="0">
                <a:solidFill>
                  <a:schemeClr val="bg1"/>
                </a:solidFill>
              </a:rPr>
              <a:t>nguyện</a:t>
            </a:r>
            <a:r>
              <a:rPr lang="en-US" sz="5400" b="0" dirty="0" smtClean="0">
                <a:solidFill>
                  <a:schemeClr val="bg1"/>
                </a:solidFill>
              </a:rPr>
              <a:t> </a:t>
            </a:r>
            <a:r>
              <a:rPr lang="en-US" sz="5400" b="0" dirty="0" err="1" smtClean="0">
                <a:solidFill>
                  <a:schemeClr val="bg1"/>
                </a:solidFill>
              </a:rPr>
              <a:t>luôn</a:t>
            </a:r>
            <a:r>
              <a:rPr lang="en-US" sz="5400" b="0" dirty="0" smtClean="0">
                <a:solidFill>
                  <a:schemeClr val="bg1"/>
                </a:solidFill>
              </a:rPr>
              <a:t> </a:t>
            </a:r>
            <a:r>
              <a:rPr lang="en-US" sz="5400" b="0" dirty="0" err="1" smtClean="0">
                <a:solidFill>
                  <a:schemeClr val="bg1"/>
                </a:solidFill>
              </a:rPr>
              <a:t>yêu</a:t>
            </a:r>
            <a:r>
              <a:rPr lang="en-US" sz="5400" b="0" dirty="0" smtClean="0">
                <a:solidFill>
                  <a:schemeClr val="bg1"/>
                </a:solidFill>
              </a:rPr>
              <a:t> </a:t>
            </a:r>
            <a:r>
              <a:rPr lang="en-US" sz="5400" b="0" dirty="0" err="1" smtClean="0">
                <a:solidFill>
                  <a:schemeClr val="bg1"/>
                </a:solidFill>
              </a:rPr>
              <a:t>Chúa</a:t>
            </a:r>
            <a:r>
              <a:rPr lang="en-US" sz="5400" b="0" dirty="0" smtClean="0">
                <a:solidFill>
                  <a:schemeClr val="bg1"/>
                </a:solidFill>
              </a:rPr>
              <a:t>, </a:t>
            </a:r>
            <a:r>
              <a:rPr lang="en-US" sz="5400" b="0" dirty="0" err="1" smtClean="0">
                <a:solidFill>
                  <a:schemeClr val="bg1"/>
                </a:solidFill>
              </a:rPr>
              <a:t>bền</a:t>
            </a:r>
            <a:r>
              <a:rPr lang="en-US" sz="5400" b="0" dirty="0" smtClean="0">
                <a:solidFill>
                  <a:schemeClr val="bg1"/>
                </a:solidFill>
              </a:rPr>
              <a:t> </a:t>
            </a:r>
            <a:r>
              <a:rPr lang="en-US" sz="5400" b="0" dirty="0" err="1" smtClean="0">
                <a:solidFill>
                  <a:schemeClr val="bg1"/>
                </a:solidFill>
              </a:rPr>
              <a:t>vững</a:t>
            </a:r>
            <a:r>
              <a:rPr lang="en-US" sz="5400" b="0" dirty="0" smtClean="0">
                <a:solidFill>
                  <a:schemeClr val="bg1"/>
                </a:solidFill>
              </a:rPr>
              <a:t> </a:t>
            </a:r>
            <a:r>
              <a:rPr lang="en-US" sz="5400" b="0" dirty="0" err="1" smtClean="0">
                <a:solidFill>
                  <a:schemeClr val="bg1"/>
                </a:solidFill>
              </a:rPr>
              <a:t>bước</a:t>
            </a:r>
            <a:r>
              <a:rPr lang="en-US" sz="5400" b="0" dirty="0" smtClean="0">
                <a:solidFill>
                  <a:schemeClr val="bg1"/>
                </a:solidFill>
              </a:rPr>
              <a:t> </a:t>
            </a:r>
            <a:r>
              <a:rPr lang="en-US" sz="5400" b="0" dirty="0" err="1" smtClean="0">
                <a:solidFill>
                  <a:schemeClr val="bg1"/>
                </a:solidFill>
              </a:rPr>
              <a:t>theo</a:t>
            </a:r>
            <a:r>
              <a:rPr lang="en-US" sz="5400" b="0" dirty="0" smtClean="0">
                <a:solidFill>
                  <a:schemeClr val="bg1"/>
                </a:solidFill>
              </a:rPr>
              <a:t> </a:t>
            </a:r>
            <a:r>
              <a:rPr lang="en-US" sz="5400" b="0" dirty="0" err="1" smtClean="0">
                <a:solidFill>
                  <a:schemeClr val="bg1"/>
                </a:solidFill>
              </a:rPr>
              <a:t>Chúa</a:t>
            </a:r>
            <a:r>
              <a:rPr lang="en-US" sz="5400" b="0" dirty="0" smtClean="0">
                <a:solidFill>
                  <a:schemeClr val="bg1"/>
                </a:solidFill>
              </a:rPr>
              <a:t> </a:t>
            </a:r>
            <a:r>
              <a:rPr lang="en-US" sz="5400" b="0" dirty="0" err="1" smtClean="0">
                <a:solidFill>
                  <a:schemeClr val="bg1"/>
                </a:solidFill>
              </a:rPr>
              <a:t>liên</a:t>
            </a:r>
            <a:r>
              <a:rPr lang="en-US" sz="5400" b="0" dirty="0" smtClean="0">
                <a:solidFill>
                  <a:schemeClr val="bg1"/>
                </a:solidFill>
              </a:rPr>
              <a:t>. </a:t>
            </a:r>
            <a:r>
              <a:rPr lang="en-US" sz="5400" b="0" dirty="0" err="1" smtClean="0">
                <a:solidFill>
                  <a:schemeClr val="bg1"/>
                </a:solidFill>
              </a:rPr>
              <a:t>Chiếu</a:t>
            </a:r>
            <a:r>
              <a:rPr lang="en-US" sz="5400" b="0" dirty="0" smtClean="0">
                <a:solidFill>
                  <a:schemeClr val="bg1"/>
                </a:solidFill>
              </a:rPr>
              <a:t> </a:t>
            </a:r>
            <a:r>
              <a:rPr lang="en-US" sz="5400" b="0" dirty="0" err="1" smtClean="0">
                <a:solidFill>
                  <a:schemeClr val="bg1"/>
                </a:solidFill>
              </a:rPr>
              <a:t>dãi</a:t>
            </a:r>
            <a:r>
              <a:rPr lang="en-US" sz="5400" b="0" dirty="0" smtClean="0">
                <a:solidFill>
                  <a:schemeClr val="bg1"/>
                </a:solidFill>
              </a:rPr>
              <a:t> </a:t>
            </a:r>
            <a:r>
              <a:rPr lang="en-US" sz="5400" b="0" dirty="0" err="1" smtClean="0">
                <a:solidFill>
                  <a:schemeClr val="bg1"/>
                </a:solidFill>
              </a:rPr>
              <a:t>ánh</a:t>
            </a:r>
            <a:r>
              <a:rPr lang="en-US" sz="5400" b="0" dirty="0" smtClean="0">
                <a:solidFill>
                  <a:schemeClr val="bg1"/>
                </a:solidFill>
              </a:rPr>
              <a:t> sang </a:t>
            </a:r>
            <a:r>
              <a:rPr lang="en-US" sz="5400" b="0" dirty="0" err="1" smtClean="0">
                <a:solidFill>
                  <a:schemeClr val="bg1"/>
                </a:solidFill>
              </a:rPr>
              <a:t>mọi</a:t>
            </a:r>
            <a:r>
              <a:rPr lang="en-US" sz="5400" b="0" dirty="0" smtClean="0">
                <a:solidFill>
                  <a:schemeClr val="bg1"/>
                </a:solidFill>
              </a:rPr>
              <a:t> </a:t>
            </a:r>
            <a:r>
              <a:rPr lang="en-US" sz="5400" b="0" dirty="0" err="1" smtClean="0">
                <a:solidFill>
                  <a:schemeClr val="bg1"/>
                </a:solidFill>
              </a:rPr>
              <a:t>nơi</a:t>
            </a:r>
            <a:r>
              <a:rPr lang="en-US" sz="5400" b="0" dirty="0" smtClean="0">
                <a:solidFill>
                  <a:schemeClr val="bg1"/>
                </a:solidFill>
              </a:rPr>
              <a:t>, </a:t>
            </a:r>
            <a:r>
              <a:rPr lang="en-US" sz="5400" b="0" dirty="0" err="1" smtClean="0">
                <a:solidFill>
                  <a:schemeClr val="bg1"/>
                </a:solidFill>
              </a:rPr>
              <a:t>tung</a:t>
            </a:r>
            <a:r>
              <a:rPr lang="en-US" sz="5400" b="0" dirty="0" smtClean="0">
                <a:solidFill>
                  <a:schemeClr val="bg1"/>
                </a:solidFill>
              </a:rPr>
              <a:t> </a:t>
            </a:r>
            <a:r>
              <a:rPr lang="en-US" sz="5400" b="0" dirty="0" err="1" smtClean="0">
                <a:solidFill>
                  <a:schemeClr val="bg1"/>
                </a:solidFill>
              </a:rPr>
              <a:t>gieo</a:t>
            </a:r>
            <a:r>
              <a:rPr lang="en-US" sz="5400" b="0" dirty="0" smtClean="0">
                <a:solidFill>
                  <a:schemeClr val="bg1"/>
                </a:solidFill>
              </a:rPr>
              <a:t> tin </a:t>
            </a:r>
            <a:r>
              <a:rPr lang="en-US" sz="5400" b="0" dirty="0" err="1" smtClean="0">
                <a:solidFill>
                  <a:schemeClr val="bg1"/>
                </a:solidFill>
              </a:rPr>
              <a:t>yêu</a:t>
            </a:r>
            <a:r>
              <a:rPr lang="en-US" sz="5400" b="0" dirty="0" smtClean="0">
                <a:solidFill>
                  <a:schemeClr val="bg1"/>
                </a:solidFill>
              </a:rPr>
              <a:t> </a:t>
            </a:r>
            <a:r>
              <a:rPr lang="en-US" sz="5400" b="0" dirty="0" err="1" smtClean="0">
                <a:solidFill>
                  <a:schemeClr val="bg1"/>
                </a:solidFill>
              </a:rPr>
              <a:t>trần</a:t>
            </a:r>
            <a:r>
              <a:rPr lang="en-US" sz="5400" b="0" dirty="0" smtClean="0">
                <a:solidFill>
                  <a:schemeClr val="bg1"/>
                </a:solidFill>
              </a:rPr>
              <a:t> </a:t>
            </a:r>
            <a:r>
              <a:rPr lang="en-US" sz="5400" b="0" dirty="0" err="1" smtClean="0">
                <a:solidFill>
                  <a:schemeClr val="bg1"/>
                </a:solidFill>
              </a:rPr>
              <a:t>đời</a:t>
            </a:r>
            <a:endParaRPr lang="vi-VN" sz="5400" b="0" dirty="0">
              <a:solidFill>
                <a:schemeClr val="bg1"/>
              </a:solidFill>
            </a:endParaRPr>
          </a:p>
        </p:txBody>
      </p:sp>
    </p:spTree>
    <p:extLst>
      <p:ext uri="{BB962C8B-B14F-4D97-AF65-F5344CB8AC3E}">
        <p14:creationId xmlns:p14="http://schemas.microsoft.com/office/powerpoint/2010/main" val="219970942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err="1">
                <a:solidFill>
                  <a:srgbClr val="FFFF00"/>
                </a:solidFill>
              </a:rPr>
              <a:t>Đk</a:t>
            </a:r>
            <a:r>
              <a:rPr lang="en-US" sz="5400" b="0" u="sng" dirty="0">
                <a:solidFill>
                  <a:srgbClr val="FFFF00"/>
                </a:solidFill>
              </a:rPr>
              <a:t>:</a:t>
            </a:r>
            <a:r>
              <a:rPr lang="en-US" sz="5400" b="0" dirty="0">
                <a:solidFill>
                  <a:schemeClr val="bg1"/>
                </a:solidFill>
              </a:rPr>
              <a:t> </a:t>
            </a:r>
            <a:r>
              <a:rPr lang="en-US" sz="5400" b="0" dirty="0" err="1">
                <a:solidFill>
                  <a:schemeClr val="bg1"/>
                </a:solidFill>
              </a:rPr>
              <a:t>Kính</a:t>
            </a:r>
            <a:r>
              <a:rPr lang="en-US" sz="5400" b="0" dirty="0">
                <a:solidFill>
                  <a:schemeClr val="bg1"/>
                </a:solidFill>
              </a:rPr>
              <a:t> </a:t>
            </a:r>
            <a:r>
              <a:rPr lang="en-US" sz="5400" b="0" dirty="0" err="1">
                <a:solidFill>
                  <a:schemeClr val="bg1"/>
                </a:solidFill>
              </a:rPr>
              <a:t>dâng</a:t>
            </a:r>
            <a:r>
              <a:rPr lang="en-US" sz="5400" b="0" dirty="0">
                <a:solidFill>
                  <a:schemeClr val="bg1"/>
                </a:solidFill>
              </a:rPr>
              <a:t> </a:t>
            </a:r>
            <a:r>
              <a:rPr lang="en-US" sz="5400" b="0" dirty="0" err="1">
                <a:solidFill>
                  <a:schemeClr val="bg1"/>
                </a:solidFill>
              </a:rPr>
              <a:t>lễ</a:t>
            </a:r>
            <a:r>
              <a:rPr lang="en-US" sz="5400" b="0" dirty="0">
                <a:solidFill>
                  <a:schemeClr val="bg1"/>
                </a:solidFill>
              </a:rPr>
              <a:t> </a:t>
            </a:r>
            <a:r>
              <a:rPr lang="en-US" sz="5400" b="0" dirty="0" err="1">
                <a:solidFill>
                  <a:schemeClr val="bg1"/>
                </a:solidFill>
              </a:rPr>
              <a:t>vật</a:t>
            </a:r>
            <a:r>
              <a:rPr lang="en-US" sz="5400" b="0" dirty="0">
                <a:solidFill>
                  <a:schemeClr val="bg1"/>
                </a:solidFill>
              </a:rPr>
              <a:t> </a:t>
            </a:r>
            <a:r>
              <a:rPr lang="en-US" sz="5400" b="0" dirty="0" err="1">
                <a:solidFill>
                  <a:schemeClr val="bg1"/>
                </a:solidFill>
              </a:rPr>
              <a:t>tình</a:t>
            </a:r>
            <a:r>
              <a:rPr lang="en-US" sz="5400" b="0" dirty="0">
                <a:solidFill>
                  <a:schemeClr val="bg1"/>
                </a:solidFill>
              </a:rPr>
              <a:t> </a:t>
            </a:r>
            <a:r>
              <a:rPr lang="en-US" sz="5400" b="0" dirty="0" err="1">
                <a:solidFill>
                  <a:schemeClr val="bg1"/>
                </a:solidFill>
              </a:rPr>
              <a:t>yêu</a:t>
            </a:r>
            <a:r>
              <a:rPr lang="en-US" sz="5400" b="0" dirty="0">
                <a:solidFill>
                  <a:schemeClr val="bg1"/>
                </a:solidFill>
              </a:rPr>
              <a:t> </a:t>
            </a:r>
            <a:r>
              <a:rPr lang="en-US" sz="5400" b="0" i="1" dirty="0">
                <a:solidFill>
                  <a:schemeClr val="bg1"/>
                </a:solidFill>
              </a:rPr>
              <a:t>(</a:t>
            </a:r>
            <a:r>
              <a:rPr lang="en-US" sz="5400" b="0" i="1" dirty="0" err="1">
                <a:solidFill>
                  <a:schemeClr val="bg1"/>
                </a:solidFill>
              </a:rPr>
              <a:t>nguyện</a:t>
            </a:r>
            <a:r>
              <a:rPr lang="en-US" sz="5400" b="0" i="1" dirty="0">
                <a:solidFill>
                  <a:schemeClr val="bg1"/>
                </a:solidFill>
              </a:rPr>
              <a:t> </a:t>
            </a:r>
            <a:r>
              <a:rPr lang="en-US" sz="5400" b="0" i="1" dirty="0" err="1">
                <a:solidFill>
                  <a:schemeClr val="bg1"/>
                </a:solidFill>
              </a:rPr>
              <a:t>dâng</a:t>
            </a:r>
            <a:r>
              <a:rPr lang="en-US" sz="5400" b="0" i="1" dirty="0">
                <a:solidFill>
                  <a:schemeClr val="bg1"/>
                </a:solidFill>
              </a:rPr>
              <a:t> </a:t>
            </a:r>
            <a:r>
              <a:rPr lang="en-US" sz="5400" b="0" i="1" dirty="0" err="1">
                <a:solidFill>
                  <a:schemeClr val="bg1"/>
                </a:solidFill>
              </a:rPr>
              <a:t>lên</a:t>
            </a:r>
            <a:r>
              <a:rPr lang="en-US" sz="5400" b="0" i="1" dirty="0">
                <a:solidFill>
                  <a:schemeClr val="bg1"/>
                </a:solidFill>
              </a:rPr>
              <a:t> </a:t>
            </a:r>
            <a:r>
              <a:rPr lang="en-US" sz="5400" b="0" i="1" dirty="0" err="1">
                <a:solidFill>
                  <a:schemeClr val="bg1"/>
                </a:solidFill>
              </a:rPr>
              <a:t>Chúa</a:t>
            </a:r>
            <a:r>
              <a:rPr lang="en-US" sz="5400" b="0" i="1" dirty="0">
                <a:solidFill>
                  <a:schemeClr val="bg1"/>
                </a:solidFill>
              </a:rPr>
              <a:t> </a:t>
            </a:r>
            <a:r>
              <a:rPr lang="en-US" sz="5400" b="0" i="1" dirty="0" err="1">
                <a:solidFill>
                  <a:schemeClr val="bg1"/>
                </a:solidFill>
              </a:rPr>
              <a:t>bánh</a:t>
            </a:r>
            <a:r>
              <a:rPr lang="en-US" sz="5400" b="0" i="1" dirty="0">
                <a:solidFill>
                  <a:schemeClr val="bg1"/>
                </a:solidFill>
              </a:rPr>
              <a:t> </a:t>
            </a:r>
            <a:r>
              <a:rPr lang="en-US" sz="5400" b="0" i="1" dirty="0" err="1">
                <a:solidFill>
                  <a:schemeClr val="bg1"/>
                </a:solidFill>
              </a:rPr>
              <a:t>thơm</a:t>
            </a:r>
            <a:r>
              <a:rPr lang="en-US" sz="5400" b="0" i="1" dirty="0">
                <a:solidFill>
                  <a:schemeClr val="bg1"/>
                </a:solidFill>
              </a:rPr>
              <a:t> </a:t>
            </a:r>
            <a:r>
              <a:rPr lang="en-US" sz="5400" b="0" i="1" dirty="0" err="1">
                <a:solidFill>
                  <a:schemeClr val="bg1"/>
                </a:solidFill>
              </a:rPr>
              <a:t>lễ</a:t>
            </a:r>
            <a:r>
              <a:rPr lang="en-US" sz="5400" b="0" i="1" dirty="0">
                <a:solidFill>
                  <a:schemeClr val="bg1"/>
                </a:solidFill>
              </a:rPr>
              <a:t> </a:t>
            </a:r>
            <a:r>
              <a:rPr lang="en-US" sz="5400" b="0" i="1" dirty="0" err="1">
                <a:solidFill>
                  <a:schemeClr val="bg1"/>
                </a:solidFill>
              </a:rPr>
              <a:t>dâng</a:t>
            </a:r>
            <a:r>
              <a:rPr lang="en-US" sz="5400" b="0" i="1" dirty="0">
                <a:solidFill>
                  <a:schemeClr val="bg1"/>
                </a:solidFill>
              </a:rPr>
              <a:t> </a:t>
            </a:r>
            <a:r>
              <a:rPr lang="en-US" sz="5400" b="0" i="1" dirty="0" err="1">
                <a:solidFill>
                  <a:schemeClr val="bg1"/>
                </a:solidFill>
              </a:rPr>
              <a:t>tình</a:t>
            </a:r>
            <a:r>
              <a:rPr lang="en-US" sz="5400" b="0" i="1" dirty="0">
                <a:solidFill>
                  <a:schemeClr val="bg1"/>
                </a:solidFill>
              </a:rPr>
              <a:t> </a:t>
            </a:r>
            <a:r>
              <a:rPr lang="en-US" sz="5400" b="0" i="1" dirty="0" err="1">
                <a:solidFill>
                  <a:schemeClr val="bg1"/>
                </a:solidFill>
              </a:rPr>
              <a:t>yêu</a:t>
            </a:r>
            <a:r>
              <a:rPr lang="en-US" sz="5400" b="0" i="1" dirty="0">
                <a:solidFill>
                  <a:schemeClr val="bg1"/>
                </a:solidFill>
              </a:rPr>
              <a:t>) </a:t>
            </a:r>
            <a:r>
              <a:rPr lang="en-US" sz="5400" b="0" i="1" dirty="0" err="1">
                <a:solidFill>
                  <a:schemeClr val="bg1"/>
                </a:solidFill>
              </a:rPr>
              <a:t>bánh</a:t>
            </a:r>
            <a:r>
              <a:rPr lang="en-US" sz="5400" b="0" i="1" dirty="0">
                <a:solidFill>
                  <a:schemeClr val="bg1"/>
                </a:solidFill>
              </a:rPr>
              <a:t> </a:t>
            </a:r>
            <a:r>
              <a:rPr lang="en-US" sz="5400" b="0" i="1" dirty="0" err="1">
                <a:solidFill>
                  <a:schemeClr val="bg1"/>
                </a:solidFill>
              </a:rPr>
              <a:t>thơm</a:t>
            </a:r>
            <a:r>
              <a:rPr lang="en-US" sz="5400" b="0" i="1" dirty="0">
                <a:solidFill>
                  <a:schemeClr val="bg1"/>
                </a:solidFill>
              </a:rPr>
              <a:t> </a:t>
            </a:r>
            <a:r>
              <a:rPr lang="en-US" sz="5400" b="0" i="1" dirty="0" err="1">
                <a:solidFill>
                  <a:schemeClr val="bg1"/>
                </a:solidFill>
              </a:rPr>
              <a:t>kết</a:t>
            </a:r>
            <a:r>
              <a:rPr lang="en-US" sz="5400" b="0" i="1" dirty="0">
                <a:solidFill>
                  <a:schemeClr val="bg1"/>
                </a:solidFill>
              </a:rPr>
              <a:t> </a:t>
            </a:r>
            <a:r>
              <a:rPr lang="en-US" sz="5400" b="0" i="1" dirty="0" err="1">
                <a:solidFill>
                  <a:schemeClr val="bg1"/>
                </a:solidFill>
              </a:rPr>
              <a:t>từ</a:t>
            </a:r>
            <a:r>
              <a:rPr lang="en-US" sz="5400" b="0" i="1" dirty="0">
                <a:solidFill>
                  <a:schemeClr val="bg1"/>
                </a:solidFill>
              </a:rPr>
              <a:t> </a:t>
            </a:r>
            <a:r>
              <a:rPr lang="en-US" sz="5400" b="0" i="1" dirty="0" err="1">
                <a:solidFill>
                  <a:schemeClr val="bg1"/>
                </a:solidFill>
              </a:rPr>
              <a:t>bao</a:t>
            </a:r>
            <a:r>
              <a:rPr lang="en-US" sz="5400" b="0" i="1" dirty="0">
                <a:solidFill>
                  <a:schemeClr val="bg1"/>
                </a:solidFill>
              </a:rPr>
              <a:t> </a:t>
            </a:r>
            <a:r>
              <a:rPr lang="en-US" sz="5400" b="0" i="1" dirty="0" err="1">
                <a:solidFill>
                  <a:schemeClr val="bg1"/>
                </a:solidFill>
              </a:rPr>
              <a:t>đồng</a:t>
            </a:r>
            <a:r>
              <a:rPr lang="en-US" sz="5400" b="0" i="1" dirty="0">
                <a:solidFill>
                  <a:schemeClr val="bg1"/>
                </a:solidFill>
              </a:rPr>
              <a:t> </a:t>
            </a:r>
            <a:r>
              <a:rPr lang="en-US" sz="5400" b="0" i="1" dirty="0" err="1">
                <a:solidFill>
                  <a:schemeClr val="bg1"/>
                </a:solidFill>
              </a:rPr>
              <a:t>lúa</a:t>
            </a:r>
            <a:r>
              <a:rPr lang="en-US" sz="5400" b="0" i="1" dirty="0">
                <a:solidFill>
                  <a:schemeClr val="bg1"/>
                </a:solidFill>
              </a:rPr>
              <a:t>. (</a:t>
            </a:r>
            <a:r>
              <a:rPr lang="en-US" sz="5400" b="0" i="1" dirty="0" err="1">
                <a:solidFill>
                  <a:schemeClr val="bg1"/>
                </a:solidFill>
              </a:rPr>
              <a:t>Từ</a:t>
            </a:r>
            <a:r>
              <a:rPr lang="en-US" sz="5400" b="0" i="1" dirty="0">
                <a:solidFill>
                  <a:schemeClr val="bg1"/>
                </a:solidFill>
              </a:rPr>
              <a:t> </a:t>
            </a:r>
            <a:r>
              <a:rPr lang="en-US" sz="5400" b="0" i="1" dirty="0" err="1">
                <a:solidFill>
                  <a:schemeClr val="bg1"/>
                </a:solidFill>
              </a:rPr>
              <a:t>bao</a:t>
            </a:r>
            <a:r>
              <a:rPr lang="en-US" sz="5400" b="0" i="1" dirty="0">
                <a:solidFill>
                  <a:schemeClr val="bg1"/>
                </a:solidFill>
              </a:rPr>
              <a:t> </a:t>
            </a:r>
            <a:r>
              <a:rPr lang="en-US" sz="5400" b="0" i="1" dirty="0" err="1">
                <a:solidFill>
                  <a:schemeClr val="bg1"/>
                </a:solidFill>
              </a:rPr>
              <a:t>đồng</a:t>
            </a:r>
            <a:r>
              <a:rPr lang="en-US" sz="5400" b="0" i="1" dirty="0">
                <a:solidFill>
                  <a:schemeClr val="bg1"/>
                </a:solidFill>
              </a:rPr>
              <a:t> </a:t>
            </a:r>
            <a:r>
              <a:rPr lang="en-US" sz="5400" b="0" i="1" dirty="0" err="1">
                <a:solidFill>
                  <a:schemeClr val="bg1"/>
                </a:solidFill>
              </a:rPr>
              <a:t>lúa</a:t>
            </a:r>
            <a:r>
              <a:rPr lang="en-US" sz="5400" b="0" i="1" dirty="0">
                <a:solidFill>
                  <a:schemeClr val="bg1"/>
                </a:solidFill>
              </a:rPr>
              <a:t> </a:t>
            </a:r>
            <a:r>
              <a:rPr lang="en-US" sz="5400" b="0" i="1" dirty="0" err="1">
                <a:solidFill>
                  <a:schemeClr val="bg1"/>
                </a:solidFill>
              </a:rPr>
              <a:t>trái</a:t>
            </a:r>
            <a:r>
              <a:rPr lang="en-US" sz="5400" b="0" i="1" dirty="0">
                <a:solidFill>
                  <a:schemeClr val="bg1"/>
                </a:solidFill>
              </a:rPr>
              <a:t> </a:t>
            </a:r>
            <a:r>
              <a:rPr lang="en-US" sz="5400" b="0" i="1" dirty="0" err="1">
                <a:solidFill>
                  <a:schemeClr val="bg1"/>
                </a:solidFill>
              </a:rPr>
              <a:t>nho</a:t>
            </a:r>
            <a:r>
              <a:rPr lang="en-US" sz="5400" b="0" i="1" dirty="0">
                <a:solidFill>
                  <a:schemeClr val="bg1"/>
                </a:solidFill>
              </a:rPr>
              <a:t> </a:t>
            </a:r>
            <a:r>
              <a:rPr lang="en-US" sz="5400" b="0" i="1" dirty="0" err="1">
                <a:solidFill>
                  <a:schemeClr val="bg1"/>
                </a:solidFill>
              </a:rPr>
              <a:t>nồng</a:t>
            </a:r>
            <a:r>
              <a:rPr lang="en-US" sz="5400" b="0" i="1" dirty="0">
                <a:solidFill>
                  <a:schemeClr val="bg1"/>
                </a:solidFill>
              </a:rPr>
              <a:t> </a:t>
            </a:r>
            <a:r>
              <a:rPr lang="en-US" sz="5400" b="0" i="1" dirty="0" err="1">
                <a:solidFill>
                  <a:schemeClr val="bg1"/>
                </a:solidFill>
              </a:rPr>
              <a:t>thắm</a:t>
            </a:r>
            <a:r>
              <a:rPr lang="en-US" sz="5400" b="0" i="1" dirty="0">
                <a:solidFill>
                  <a:schemeClr val="bg1"/>
                </a:solidFill>
              </a:rPr>
              <a:t> </a:t>
            </a:r>
            <a:r>
              <a:rPr lang="en-US" sz="5400" b="0" i="1" dirty="0" err="1">
                <a:solidFill>
                  <a:schemeClr val="bg1"/>
                </a:solidFill>
              </a:rPr>
              <a:t>tình</a:t>
            </a:r>
            <a:r>
              <a:rPr lang="en-US" sz="5400" b="0" i="1" dirty="0">
                <a:solidFill>
                  <a:schemeClr val="bg1"/>
                </a:solidFill>
              </a:rPr>
              <a:t> </a:t>
            </a:r>
            <a:r>
              <a:rPr lang="en-US" sz="5400" b="0" i="1" dirty="0" err="1">
                <a:solidFill>
                  <a:schemeClr val="bg1"/>
                </a:solidFill>
              </a:rPr>
              <a:t>yêu</a:t>
            </a:r>
            <a:r>
              <a:rPr lang="en-US" sz="5400" b="0" i="1" dirty="0">
                <a:solidFill>
                  <a:schemeClr val="bg1"/>
                </a:solidFill>
              </a:rPr>
              <a:t>) </a:t>
            </a:r>
            <a:r>
              <a:rPr lang="en-US" sz="5400" b="0" i="1" dirty="0">
                <a:solidFill>
                  <a:srgbClr val="FFFF00"/>
                </a:solidFill>
              </a:rPr>
              <a:t>… </a:t>
            </a:r>
            <a:endParaRPr lang="en-US" sz="5400" b="0" dirty="0">
              <a:solidFill>
                <a:schemeClr val="bg1"/>
              </a:solidFill>
              <a:effectLst/>
            </a:endParaRPr>
          </a:p>
        </p:txBody>
      </p:sp>
    </p:spTree>
    <p:extLst>
      <p:ext uri="{BB962C8B-B14F-4D97-AF65-F5344CB8AC3E}">
        <p14:creationId xmlns:p14="http://schemas.microsoft.com/office/powerpoint/2010/main" val="207263417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9144000" cy="5143499"/>
          </a:xfrm>
        </p:spPr>
        <p:txBody>
          <a:bodyPr>
            <a:normAutofit/>
          </a:bodyPr>
          <a:lstStyle/>
          <a:p>
            <a:pPr algn="just"/>
            <a:r>
              <a:rPr lang="en-US" sz="6000" b="0" dirty="0" smtClean="0">
                <a:solidFill>
                  <a:srgbClr val="FFFF00"/>
                </a:solidFill>
              </a:rPr>
              <a:t>** </a:t>
            </a:r>
            <a:r>
              <a:rPr lang="en-US" sz="6000" b="0" dirty="0" err="1" smtClean="0">
                <a:solidFill>
                  <a:schemeClr val="bg1"/>
                </a:solidFill>
              </a:rPr>
              <a:t>Trái</a:t>
            </a:r>
            <a:r>
              <a:rPr lang="en-US" sz="6000" b="0" dirty="0" smtClean="0">
                <a:solidFill>
                  <a:schemeClr val="bg1"/>
                </a:solidFill>
              </a:rPr>
              <a:t> </a:t>
            </a:r>
            <a:r>
              <a:rPr lang="en-US" sz="6000" b="0" dirty="0" err="1">
                <a:solidFill>
                  <a:schemeClr val="bg1"/>
                </a:solidFill>
              </a:rPr>
              <a:t>nho</a:t>
            </a:r>
            <a:r>
              <a:rPr lang="en-US" sz="6000" b="0" dirty="0">
                <a:solidFill>
                  <a:schemeClr val="bg1"/>
                </a:solidFill>
              </a:rPr>
              <a:t> </a:t>
            </a:r>
            <a:r>
              <a:rPr lang="en-US" sz="6000" b="0" dirty="0" err="1">
                <a:solidFill>
                  <a:schemeClr val="bg1"/>
                </a:solidFill>
              </a:rPr>
              <a:t>ướp</a:t>
            </a:r>
            <a:r>
              <a:rPr lang="en-US" sz="6000" b="0" dirty="0">
                <a:solidFill>
                  <a:schemeClr val="bg1"/>
                </a:solidFill>
              </a:rPr>
              <a:t> </a:t>
            </a:r>
            <a:r>
              <a:rPr lang="en-US" sz="6000" b="0" dirty="0" err="1">
                <a:solidFill>
                  <a:schemeClr val="bg1"/>
                </a:solidFill>
              </a:rPr>
              <a:t>nên</a:t>
            </a:r>
            <a:r>
              <a:rPr lang="en-US" sz="6000" b="0" dirty="0">
                <a:solidFill>
                  <a:schemeClr val="bg1"/>
                </a:solidFill>
              </a:rPr>
              <a:t> </a:t>
            </a:r>
            <a:r>
              <a:rPr lang="en-US" sz="6000" b="0" dirty="0" err="1">
                <a:solidFill>
                  <a:schemeClr val="bg1"/>
                </a:solidFill>
              </a:rPr>
              <a:t>rượu</a:t>
            </a:r>
            <a:r>
              <a:rPr lang="en-US" sz="6000" b="0" dirty="0">
                <a:solidFill>
                  <a:schemeClr val="bg1"/>
                </a:solidFill>
              </a:rPr>
              <a:t> </a:t>
            </a:r>
            <a:r>
              <a:rPr lang="en-US" sz="6000" b="0" dirty="0" err="1">
                <a:solidFill>
                  <a:schemeClr val="bg1"/>
                </a:solidFill>
              </a:rPr>
              <a:t>lành</a:t>
            </a:r>
            <a:r>
              <a:rPr lang="en-US" sz="6000" b="0" dirty="0">
                <a:solidFill>
                  <a:schemeClr val="bg1"/>
                </a:solidFill>
              </a:rPr>
              <a:t> </a:t>
            </a:r>
            <a:r>
              <a:rPr lang="en-US" sz="6000" b="0" i="1" dirty="0">
                <a:solidFill>
                  <a:schemeClr val="bg1"/>
                </a:solidFill>
              </a:rPr>
              <a:t>(</a:t>
            </a:r>
            <a:r>
              <a:rPr lang="en-US" sz="6000" b="0" i="1" dirty="0" err="1">
                <a:solidFill>
                  <a:schemeClr val="bg1"/>
                </a:solidFill>
              </a:rPr>
              <a:t>trở</a:t>
            </a:r>
            <a:r>
              <a:rPr lang="en-US" sz="6000" b="0" i="1" dirty="0">
                <a:solidFill>
                  <a:schemeClr val="bg1"/>
                </a:solidFill>
              </a:rPr>
              <a:t> </a:t>
            </a:r>
            <a:r>
              <a:rPr lang="en-US" sz="6000" b="0" i="1" dirty="0" err="1">
                <a:solidFill>
                  <a:schemeClr val="bg1"/>
                </a:solidFill>
              </a:rPr>
              <a:t>nên</a:t>
            </a:r>
            <a:r>
              <a:rPr lang="en-US" sz="6000" b="0" i="1" dirty="0">
                <a:solidFill>
                  <a:schemeClr val="bg1"/>
                </a:solidFill>
              </a:rPr>
              <a:t> </a:t>
            </a:r>
            <a:r>
              <a:rPr lang="en-US" sz="6000" b="0" i="1" dirty="0" err="1">
                <a:solidFill>
                  <a:schemeClr val="bg1"/>
                </a:solidFill>
              </a:rPr>
              <a:t>rượu</a:t>
            </a:r>
            <a:r>
              <a:rPr lang="en-US" sz="6000" b="0" i="1" dirty="0">
                <a:solidFill>
                  <a:schemeClr val="bg1"/>
                </a:solidFill>
              </a:rPr>
              <a:t> </a:t>
            </a:r>
            <a:r>
              <a:rPr lang="en-US" sz="6000" b="0" i="1" dirty="0" err="1">
                <a:solidFill>
                  <a:schemeClr val="bg1"/>
                </a:solidFill>
              </a:rPr>
              <a:t>lành</a:t>
            </a:r>
            <a:r>
              <a:rPr lang="en-US" sz="6000" b="0" i="1" dirty="0">
                <a:solidFill>
                  <a:schemeClr val="bg1"/>
                </a:solidFill>
              </a:rPr>
              <a:t>) </a:t>
            </a:r>
            <a:r>
              <a:rPr lang="en-US" sz="6000" b="0" dirty="0" err="1">
                <a:solidFill>
                  <a:schemeClr val="bg1"/>
                </a:solidFill>
              </a:rPr>
              <a:t>Của</a:t>
            </a:r>
            <a:r>
              <a:rPr lang="en-US" sz="6000" b="0" dirty="0">
                <a:solidFill>
                  <a:schemeClr val="bg1"/>
                </a:solidFill>
              </a:rPr>
              <a:t> </a:t>
            </a:r>
            <a:r>
              <a:rPr lang="en-US" sz="6000" b="0" dirty="0" err="1">
                <a:solidFill>
                  <a:schemeClr val="bg1"/>
                </a:solidFill>
              </a:rPr>
              <a:t>lễ</a:t>
            </a:r>
            <a:r>
              <a:rPr lang="en-US" sz="6000" b="0" dirty="0">
                <a:solidFill>
                  <a:schemeClr val="bg1"/>
                </a:solidFill>
              </a:rPr>
              <a:t> </a:t>
            </a:r>
            <a:r>
              <a:rPr lang="en-US" sz="6000" b="0" dirty="0" err="1">
                <a:solidFill>
                  <a:schemeClr val="bg1"/>
                </a:solidFill>
              </a:rPr>
              <a:t>mọn</a:t>
            </a:r>
            <a:r>
              <a:rPr lang="en-US" sz="6000" b="0" dirty="0">
                <a:solidFill>
                  <a:schemeClr val="bg1"/>
                </a:solidFill>
              </a:rPr>
              <a:t> </a:t>
            </a:r>
            <a:r>
              <a:rPr lang="en-US" sz="6000" b="0" dirty="0" err="1">
                <a:solidFill>
                  <a:schemeClr val="bg1"/>
                </a:solidFill>
              </a:rPr>
              <a:t>hèn</a:t>
            </a:r>
            <a:r>
              <a:rPr lang="en-US" sz="6000" b="0" dirty="0">
                <a:solidFill>
                  <a:schemeClr val="bg1"/>
                </a:solidFill>
              </a:rPr>
              <a:t> </a:t>
            </a:r>
            <a:r>
              <a:rPr lang="en-US" sz="6000" b="0" dirty="0" err="1">
                <a:solidFill>
                  <a:schemeClr val="bg1"/>
                </a:solidFill>
              </a:rPr>
              <a:t>kính</a:t>
            </a:r>
            <a:r>
              <a:rPr lang="en-US" sz="6000" b="0" dirty="0">
                <a:solidFill>
                  <a:schemeClr val="bg1"/>
                </a:solidFill>
              </a:rPr>
              <a:t> </a:t>
            </a:r>
            <a:r>
              <a:rPr lang="en-US" sz="6000" b="0" dirty="0" err="1">
                <a:solidFill>
                  <a:schemeClr val="bg1"/>
                </a:solidFill>
              </a:rPr>
              <a:t>dâng</a:t>
            </a:r>
            <a:r>
              <a:rPr lang="en-US" sz="6000" b="0" dirty="0">
                <a:solidFill>
                  <a:schemeClr val="bg1"/>
                </a:solidFill>
              </a:rPr>
              <a:t> </a:t>
            </a:r>
            <a:r>
              <a:rPr lang="en-US" sz="6000" b="0" dirty="0" err="1">
                <a:solidFill>
                  <a:schemeClr val="bg1"/>
                </a:solidFill>
              </a:rPr>
              <a:t>về</a:t>
            </a:r>
            <a:r>
              <a:rPr lang="en-US" sz="6000" b="0" dirty="0">
                <a:solidFill>
                  <a:schemeClr val="bg1"/>
                </a:solidFill>
              </a:rPr>
              <a:t> </a:t>
            </a:r>
            <a:r>
              <a:rPr lang="en-US" sz="6000" b="0" dirty="0" err="1">
                <a:solidFill>
                  <a:schemeClr val="bg1"/>
                </a:solidFill>
              </a:rPr>
              <a:t>ngài</a:t>
            </a:r>
            <a:r>
              <a:rPr lang="en-US" sz="6000" b="0" dirty="0">
                <a:solidFill>
                  <a:schemeClr val="bg1"/>
                </a:solidFill>
              </a:rPr>
              <a:t> </a:t>
            </a:r>
            <a:r>
              <a:rPr lang="en-US" sz="6000" b="0" i="1" dirty="0">
                <a:solidFill>
                  <a:schemeClr val="bg1"/>
                </a:solidFill>
              </a:rPr>
              <a:t>(</a:t>
            </a:r>
            <a:r>
              <a:rPr lang="en-US" sz="6000" b="0" i="1" dirty="0" err="1">
                <a:solidFill>
                  <a:schemeClr val="bg1"/>
                </a:solidFill>
              </a:rPr>
              <a:t>Của</a:t>
            </a:r>
            <a:r>
              <a:rPr lang="en-US" sz="6000" b="0" i="1" dirty="0">
                <a:solidFill>
                  <a:schemeClr val="bg1"/>
                </a:solidFill>
              </a:rPr>
              <a:t> </a:t>
            </a:r>
            <a:r>
              <a:rPr lang="en-US" sz="6000" b="0" i="1" dirty="0" err="1">
                <a:solidFill>
                  <a:schemeClr val="bg1"/>
                </a:solidFill>
              </a:rPr>
              <a:t>lễ</a:t>
            </a:r>
            <a:r>
              <a:rPr lang="en-US" sz="6000" b="0" i="1" dirty="0">
                <a:solidFill>
                  <a:schemeClr val="bg1"/>
                </a:solidFill>
              </a:rPr>
              <a:t> </a:t>
            </a:r>
            <a:r>
              <a:rPr lang="en-US" sz="6000" b="0" i="1" dirty="0" err="1">
                <a:solidFill>
                  <a:schemeClr val="bg1"/>
                </a:solidFill>
              </a:rPr>
              <a:t>mọn</a:t>
            </a:r>
            <a:r>
              <a:rPr lang="en-US" sz="6000" b="0" i="1" dirty="0">
                <a:solidFill>
                  <a:schemeClr val="bg1"/>
                </a:solidFill>
              </a:rPr>
              <a:t> </a:t>
            </a:r>
            <a:r>
              <a:rPr lang="en-US" sz="6000" b="0" i="1" dirty="0" err="1">
                <a:solidFill>
                  <a:schemeClr val="bg1"/>
                </a:solidFill>
              </a:rPr>
              <a:t>hèn</a:t>
            </a:r>
            <a:r>
              <a:rPr lang="en-US" sz="6000" b="0" i="1" dirty="0">
                <a:solidFill>
                  <a:schemeClr val="bg1"/>
                </a:solidFill>
              </a:rPr>
              <a:t> </a:t>
            </a:r>
            <a:r>
              <a:rPr lang="en-US" sz="6000" b="0" i="1" dirty="0" err="1">
                <a:solidFill>
                  <a:schemeClr val="bg1"/>
                </a:solidFill>
              </a:rPr>
              <a:t>về</a:t>
            </a:r>
            <a:r>
              <a:rPr lang="en-US" sz="6000" b="0" i="1" dirty="0">
                <a:solidFill>
                  <a:schemeClr val="bg1"/>
                </a:solidFill>
              </a:rPr>
              <a:t> </a:t>
            </a:r>
            <a:r>
              <a:rPr lang="en-US" sz="6000" b="0" i="1" dirty="0" err="1">
                <a:solidFill>
                  <a:schemeClr val="bg1"/>
                </a:solidFill>
              </a:rPr>
              <a:t>ngài</a:t>
            </a:r>
            <a:r>
              <a:rPr lang="en-US" sz="6000" b="0" i="1" dirty="0">
                <a:solidFill>
                  <a:schemeClr val="bg1"/>
                </a:solidFill>
              </a:rPr>
              <a:t>)</a:t>
            </a:r>
            <a:endParaRPr lang="en-US" sz="6000" b="0" dirty="0"/>
          </a:p>
        </p:txBody>
      </p:sp>
    </p:spTree>
    <p:extLst>
      <p:ext uri="{BB962C8B-B14F-4D97-AF65-F5344CB8AC3E}">
        <p14:creationId xmlns:p14="http://schemas.microsoft.com/office/powerpoint/2010/main" val="171881469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4820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8000" b="1" dirty="0" smtClean="0">
                <a:solidFill>
                  <a:schemeClr val="bg1"/>
                </a:solidFill>
                <a:effectLst/>
                <a:latin typeface="+mj-lt"/>
              </a:rPr>
              <a:t>Ca </a:t>
            </a:r>
            <a:r>
              <a:rPr lang="en-US" sz="8000" b="1" dirty="0" err="1">
                <a:solidFill>
                  <a:schemeClr val="bg1"/>
                </a:solidFill>
                <a:effectLst/>
                <a:latin typeface="+mn-lt"/>
              </a:rPr>
              <a:t>Nhập</a:t>
            </a:r>
            <a:r>
              <a:rPr lang="en-US" sz="8000" b="1" dirty="0">
                <a:solidFill>
                  <a:schemeClr val="bg1"/>
                </a:solidFill>
                <a:effectLst/>
                <a:latin typeface="+mj-lt"/>
              </a:rPr>
              <a:t> </a:t>
            </a:r>
            <a:r>
              <a:rPr lang="en-US" sz="8000" b="1" dirty="0" err="1" smtClean="0">
                <a:solidFill>
                  <a:schemeClr val="bg1"/>
                </a:solidFill>
                <a:effectLst/>
                <a:latin typeface="+mj-lt"/>
              </a:rPr>
              <a:t>Lễ</a:t>
            </a:r>
            <a:r>
              <a:rPr lang="en-US" sz="8000" b="0" dirty="0" smtClean="0">
                <a:solidFill>
                  <a:srgbClr val="FFFF00"/>
                </a:solidFill>
                <a:effectLst/>
                <a:latin typeface="+mj-lt"/>
              </a:rPr>
              <a:t/>
            </a:r>
            <a:br>
              <a:rPr lang="en-US" sz="8000" b="0" dirty="0" smtClean="0">
                <a:solidFill>
                  <a:srgbClr val="FFFF00"/>
                </a:solidFill>
                <a:effectLst/>
                <a:latin typeface="+mj-lt"/>
              </a:rPr>
            </a:br>
            <a:r>
              <a:rPr lang="en-US" sz="8000" b="1" dirty="0" smtClean="0">
                <a:solidFill>
                  <a:srgbClr val="FFFF00"/>
                </a:solidFill>
              </a:rPr>
              <a:t>ĐI VỀ NHÀ CHÚA</a:t>
            </a:r>
            <a:r>
              <a:rPr lang="en-US" sz="6000" dirty="0">
                <a:solidFill>
                  <a:srgbClr val="FFFF00"/>
                </a:solidFill>
              </a:rPr>
              <a:t/>
            </a:r>
            <a:br>
              <a:rPr lang="en-US" sz="6000" dirty="0">
                <a:solidFill>
                  <a:srgbClr val="FFFF00"/>
                </a:solidFill>
              </a:rPr>
            </a:br>
            <a:r>
              <a:rPr lang="en-US" sz="6000" i="1" dirty="0" err="1" smtClean="0">
                <a:solidFill>
                  <a:schemeClr val="bg1"/>
                </a:solidFill>
              </a:rPr>
              <a:t>Trầm</a:t>
            </a:r>
            <a:r>
              <a:rPr lang="en-US" sz="6000" i="1" dirty="0" smtClean="0">
                <a:solidFill>
                  <a:schemeClr val="bg1"/>
                </a:solidFill>
              </a:rPr>
              <a:t> </a:t>
            </a:r>
            <a:r>
              <a:rPr lang="en-US" sz="6000" i="1" dirty="0" err="1" smtClean="0">
                <a:solidFill>
                  <a:schemeClr val="bg1"/>
                </a:solidFill>
              </a:rPr>
              <a:t>Hương</a:t>
            </a:r>
            <a:endParaRPr lang="en-US" sz="6000" b="0" i="1" dirty="0">
              <a:solidFill>
                <a:schemeClr val="bg1"/>
              </a:solidFill>
              <a:effectLst/>
              <a:latin typeface="+mj-lt"/>
            </a:endParaRPr>
          </a:p>
        </p:txBody>
      </p:sp>
    </p:spTree>
    <p:extLst>
      <p:ext uri="{BB962C8B-B14F-4D97-AF65-F5344CB8AC3E}">
        <p14:creationId xmlns:p14="http://schemas.microsoft.com/office/powerpoint/2010/main" val="114841572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pic>
        <p:nvPicPr>
          <p:cNvPr id="5" name="Picture 4">
            <a:extLst>
              <a:ext uri="{FF2B5EF4-FFF2-40B4-BE49-F238E27FC236}">
                <a16:creationId xmlns:a16="http://schemas.microsoft.com/office/drawing/2014/main" xmlns="" id="{A1662114-3ECF-3CBB-B3E5-B3390F9002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22204370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971550"/>
            <a:ext cx="9144000" cy="3139321"/>
          </a:xfrm>
          <a:prstGeom prst="rect">
            <a:avLst/>
          </a:prstGeom>
          <a:noFill/>
        </p:spPr>
        <p:txBody>
          <a:bodyPr wrap="square" rtlCol="0">
            <a:spAutoFit/>
          </a:bodyPr>
          <a:lstStyle/>
          <a:p>
            <a:pPr algn="ctr"/>
            <a:r>
              <a:rPr lang="en-US" sz="6600" dirty="0" err="1" smtClean="0">
                <a:solidFill>
                  <a:srgbClr val="FFFF00"/>
                </a:solidFill>
              </a:rPr>
              <a:t>Ca</a:t>
            </a:r>
            <a:r>
              <a:rPr lang="en-US" sz="6600" dirty="0" smtClean="0">
                <a:solidFill>
                  <a:srgbClr val="FFFF00"/>
                </a:solidFill>
              </a:rPr>
              <a:t> </a:t>
            </a:r>
            <a:r>
              <a:rPr lang="en-US" sz="6600" dirty="0" err="1" smtClean="0">
                <a:solidFill>
                  <a:srgbClr val="FFFF00"/>
                </a:solidFill>
              </a:rPr>
              <a:t>Nguyện</a:t>
            </a:r>
            <a:r>
              <a:rPr lang="en-US" sz="6600" dirty="0" smtClean="0">
                <a:solidFill>
                  <a:srgbClr val="FFFF00"/>
                </a:solidFill>
              </a:rPr>
              <a:t> </a:t>
            </a:r>
            <a:r>
              <a:rPr lang="en-US" sz="6600" dirty="0" err="1" smtClean="0">
                <a:solidFill>
                  <a:srgbClr val="FFFF00"/>
                </a:solidFill>
              </a:rPr>
              <a:t>Hiệp</a:t>
            </a:r>
            <a:r>
              <a:rPr lang="en-US" sz="6600" dirty="0" smtClean="0">
                <a:solidFill>
                  <a:srgbClr val="FFFF00"/>
                </a:solidFill>
              </a:rPr>
              <a:t> </a:t>
            </a:r>
            <a:r>
              <a:rPr lang="en-US" sz="6600" dirty="0" err="1" smtClean="0">
                <a:solidFill>
                  <a:srgbClr val="FFFF00"/>
                </a:solidFill>
              </a:rPr>
              <a:t>Lễ</a:t>
            </a:r>
            <a:endParaRPr lang="en-US" sz="6600" dirty="0" smtClean="0">
              <a:solidFill>
                <a:srgbClr val="FFFF00"/>
              </a:solidFill>
            </a:endParaRPr>
          </a:p>
          <a:p>
            <a:pPr algn="ctr"/>
            <a:r>
              <a:rPr lang="en-US" sz="6600" dirty="0" err="1" smtClean="0">
                <a:solidFill>
                  <a:srgbClr val="FFFF00"/>
                </a:solidFill>
              </a:rPr>
              <a:t>Chúa</a:t>
            </a:r>
            <a:r>
              <a:rPr lang="en-US" sz="6600" dirty="0" smtClean="0">
                <a:solidFill>
                  <a:srgbClr val="FFFF00"/>
                </a:solidFill>
              </a:rPr>
              <a:t> </a:t>
            </a:r>
            <a:r>
              <a:rPr lang="en-US" sz="6600" dirty="0" err="1" smtClean="0">
                <a:solidFill>
                  <a:srgbClr val="FFFF00"/>
                </a:solidFill>
              </a:rPr>
              <a:t>Luôn</a:t>
            </a:r>
            <a:r>
              <a:rPr lang="en-US" sz="6600" dirty="0" smtClean="0">
                <a:solidFill>
                  <a:srgbClr val="FFFF00"/>
                </a:solidFill>
              </a:rPr>
              <a:t> </a:t>
            </a:r>
            <a:r>
              <a:rPr lang="en-US" sz="6600" dirty="0" err="1" smtClean="0">
                <a:solidFill>
                  <a:srgbClr val="FFFF00"/>
                </a:solidFill>
              </a:rPr>
              <a:t>Còn</a:t>
            </a:r>
            <a:r>
              <a:rPr lang="en-US" sz="6600" dirty="0" smtClean="0">
                <a:solidFill>
                  <a:srgbClr val="FFFF00"/>
                </a:solidFill>
              </a:rPr>
              <a:t> </a:t>
            </a:r>
            <a:r>
              <a:rPr lang="en-US" sz="6600" dirty="0" err="1" smtClean="0">
                <a:solidFill>
                  <a:srgbClr val="FFFF00"/>
                </a:solidFill>
              </a:rPr>
              <a:t>Mãi</a:t>
            </a:r>
            <a:endParaRPr lang="en-US" sz="6600" dirty="0" smtClean="0">
              <a:solidFill>
                <a:srgbClr val="FFFF00"/>
              </a:solidFill>
            </a:endParaRPr>
          </a:p>
          <a:p>
            <a:pPr algn="ctr"/>
            <a:r>
              <a:rPr lang="en-US" sz="6600" i="1" dirty="0" err="1" smtClean="0">
                <a:solidFill>
                  <a:schemeClr val="bg1"/>
                </a:solidFill>
              </a:rPr>
              <a:t>Phanxico</a:t>
            </a:r>
            <a:endParaRPr lang="en-US" sz="6600" i="1" dirty="0">
              <a:solidFill>
                <a:schemeClr val="bg1"/>
              </a:solidFill>
            </a:endParaRPr>
          </a:p>
        </p:txBody>
      </p:sp>
    </p:spTree>
    <p:extLst>
      <p:ext uri="{BB962C8B-B14F-4D97-AF65-F5344CB8AC3E}">
        <p14:creationId xmlns:p14="http://schemas.microsoft.com/office/powerpoint/2010/main" val="353878427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1" u="sng" dirty="0" smtClean="0">
                <a:solidFill>
                  <a:srgbClr val="FFFF00"/>
                </a:solidFill>
              </a:rPr>
              <a:t>Tk1:</a:t>
            </a:r>
            <a:r>
              <a:rPr lang="en-US" sz="5400" dirty="0" smtClean="0">
                <a:solidFill>
                  <a:schemeClr val="bg1"/>
                </a:solidFill>
              </a:rPr>
              <a:t> </a:t>
            </a:r>
            <a:r>
              <a:rPr lang="en-US" sz="5400" dirty="0" err="1" smtClean="0">
                <a:solidFill>
                  <a:schemeClr val="bg1"/>
                </a:solidFill>
              </a:rPr>
              <a:t>Ngàn</a:t>
            </a:r>
            <a:r>
              <a:rPr lang="en-US" sz="5400" dirty="0" smtClean="0">
                <a:solidFill>
                  <a:schemeClr val="bg1"/>
                </a:solidFill>
              </a:rPr>
              <a:t> </a:t>
            </a:r>
            <a:r>
              <a:rPr lang="en-US" sz="5400" dirty="0" err="1" smtClean="0">
                <a:solidFill>
                  <a:schemeClr val="bg1"/>
                </a:solidFill>
              </a:rPr>
              <a:t>ngàn</a:t>
            </a:r>
            <a:r>
              <a:rPr lang="en-US" sz="5400" dirty="0" smtClean="0">
                <a:solidFill>
                  <a:schemeClr val="bg1"/>
                </a:solidFill>
              </a:rPr>
              <a:t> </a:t>
            </a:r>
            <a:r>
              <a:rPr lang="en-US" sz="5400" dirty="0" err="1" smtClean="0">
                <a:solidFill>
                  <a:schemeClr val="bg1"/>
                </a:solidFill>
              </a:rPr>
              <a:t>năm</a:t>
            </a:r>
            <a:r>
              <a:rPr lang="en-US" sz="5400" dirty="0" smtClean="0">
                <a:solidFill>
                  <a:schemeClr val="bg1"/>
                </a:solidFill>
              </a:rPr>
              <a:t> </a:t>
            </a:r>
            <a:r>
              <a:rPr lang="en-US" sz="5400" dirty="0" err="1" smtClean="0">
                <a:solidFill>
                  <a:schemeClr val="bg1"/>
                </a:solidFill>
              </a:rPr>
              <a:t>sau</a:t>
            </a:r>
            <a:r>
              <a:rPr lang="en-US" sz="5400" dirty="0" smtClean="0">
                <a:solidFill>
                  <a:schemeClr val="bg1"/>
                </a:solidFill>
              </a:rPr>
              <a:t> </a:t>
            </a:r>
            <a:r>
              <a:rPr lang="en-US" sz="5400" dirty="0" err="1" smtClean="0">
                <a:solidFill>
                  <a:schemeClr val="bg1"/>
                </a:solidFill>
              </a:rPr>
              <a:t>khi</a:t>
            </a:r>
            <a:r>
              <a:rPr lang="en-US" sz="5400" dirty="0" smtClean="0">
                <a:solidFill>
                  <a:schemeClr val="bg1"/>
                </a:solidFill>
              </a:rPr>
              <a:t> </a:t>
            </a:r>
            <a:r>
              <a:rPr lang="en-US" sz="5400" dirty="0" err="1" smtClean="0">
                <a:solidFill>
                  <a:schemeClr val="bg1"/>
                </a:solidFill>
              </a:rPr>
              <a:t>ruộng</a:t>
            </a:r>
            <a:r>
              <a:rPr lang="en-US" sz="5400" dirty="0" smtClean="0">
                <a:solidFill>
                  <a:schemeClr val="bg1"/>
                </a:solidFill>
              </a:rPr>
              <a:t> </a:t>
            </a:r>
            <a:r>
              <a:rPr lang="en-US" sz="5400" dirty="0" err="1" smtClean="0">
                <a:solidFill>
                  <a:schemeClr val="bg1"/>
                </a:solidFill>
              </a:rPr>
              <a:t>dâu</a:t>
            </a:r>
            <a:r>
              <a:rPr lang="en-US" sz="5400" dirty="0" smtClean="0">
                <a:solidFill>
                  <a:schemeClr val="bg1"/>
                </a:solidFill>
              </a:rPr>
              <a:t> </a:t>
            </a:r>
            <a:r>
              <a:rPr lang="en-US" sz="5400" dirty="0" err="1" smtClean="0">
                <a:solidFill>
                  <a:schemeClr val="bg1"/>
                </a:solidFill>
              </a:rPr>
              <a:t>đã</a:t>
            </a:r>
            <a:r>
              <a:rPr lang="en-US" sz="5400" dirty="0" smtClean="0">
                <a:solidFill>
                  <a:schemeClr val="bg1"/>
                </a:solidFill>
              </a:rPr>
              <a:t> </a:t>
            </a:r>
            <a:r>
              <a:rPr lang="en-US" sz="5400" dirty="0" err="1" smtClean="0">
                <a:solidFill>
                  <a:schemeClr val="bg1"/>
                </a:solidFill>
              </a:rPr>
              <a:t>hóa</a:t>
            </a:r>
            <a:r>
              <a:rPr lang="en-US" sz="5400" dirty="0" smtClean="0">
                <a:solidFill>
                  <a:schemeClr val="bg1"/>
                </a:solidFill>
              </a:rPr>
              <a:t> </a:t>
            </a:r>
            <a:r>
              <a:rPr lang="en-US" sz="5400" dirty="0" err="1" smtClean="0">
                <a:solidFill>
                  <a:schemeClr val="bg1"/>
                </a:solidFill>
              </a:rPr>
              <a:t>biển</a:t>
            </a:r>
            <a:r>
              <a:rPr lang="en-US" sz="5400" dirty="0" smtClean="0">
                <a:solidFill>
                  <a:schemeClr val="bg1"/>
                </a:solidFill>
              </a:rPr>
              <a:t> </a:t>
            </a:r>
            <a:r>
              <a:rPr lang="en-US" sz="5400" dirty="0" err="1" smtClean="0">
                <a:solidFill>
                  <a:schemeClr val="bg1"/>
                </a:solidFill>
              </a:rPr>
              <a:t>xanh</a:t>
            </a:r>
            <a:r>
              <a:rPr lang="en-US" sz="5400" dirty="0" smtClean="0">
                <a:solidFill>
                  <a:schemeClr val="bg1"/>
                </a:solidFill>
              </a:rPr>
              <a:t>. </a:t>
            </a:r>
            <a:r>
              <a:rPr lang="en-US" sz="5400" dirty="0" err="1" smtClean="0">
                <a:solidFill>
                  <a:schemeClr val="bg1"/>
                </a:solidFill>
              </a:rPr>
              <a:t>Và</a:t>
            </a:r>
            <a:r>
              <a:rPr lang="en-US" sz="5400" dirty="0" smtClean="0">
                <a:solidFill>
                  <a:schemeClr val="bg1"/>
                </a:solidFill>
              </a:rPr>
              <a:t> </a:t>
            </a:r>
            <a:r>
              <a:rPr lang="en-US" sz="5400" dirty="0" err="1" smtClean="0">
                <a:solidFill>
                  <a:schemeClr val="bg1"/>
                </a:solidFill>
              </a:rPr>
              <a:t>sao</a:t>
            </a:r>
            <a:r>
              <a:rPr lang="en-US" sz="5400" dirty="0" smtClean="0">
                <a:solidFill>
                  <a:schemeClr val="bg1"/>
                </a:solidFill>
              </a:rPr>
              <a:t> </a:t>
            </a:r>
            <a:r>
              <a:rPr lang="en-US" sz="5400" dirty="0" err="1" smtClean="0">
                <a:solidFill>
                  <a:schemeClr val="bg1"/>
                </a:solidFill>
              </a:rPr>
              <a:t>trên</a:t>
            </a:r>
            <a:r>
              <a:rPr lang="en-US" sz="5400" dirty="0" smtClean="0">
                <a:solidFill>
                  <a:schemeClr val="bg1"/>
                </a:solidFill>
              </a:rPr>
              <a:t> </a:t>
            </a:r>
            <a:r>
              <a:rPr lang="en-US" sz="5400" dirty="0" err="1" smtClean="0">
                <a:solidFill>
                  <a:schemeClr val="bg1"/>
                </a:solidFill>
              </a:rPr>
              <a:t>trời</a:t>
            </a:r>
            <a:r>
              <a:rPr lang="en-US" sz="5400" dirty="0" smtClean="0">
                <a:solidFill>
                  <a:schemeClr val="bg1"/>
                </a:solidFill>
              </a:rPr>
              <a:t> </a:t>
            </a:r>
            <a:r>
              <a:rPr lang="en-US" sz="5400" dirty="0" err="1" smtClean="0">
                <a:solidFill>
                  <a:schemeClr val="bg1"/>
                </a:solidFill>
              </a:rPr>
              <a:t>đã</a:t>
            </a:r>
            <a:r>
              <a:rPr lang="en-US" sz="5400" dirty="0" smtClean="0">
                <a:solidFill>
                  <a:schemeClr val="bg1"/>
                </a:solidFill>
              </a:rPr>
              <a:t> </a:t>
            </a:r>
            <a:r>
              <a:rPr lang="en-US" sz="5400" dirty="0" err="1" smtClean="0">
                <a:solidFill>
                  <a:schemeClr val="bg1"/>
                </a:solidFill>
              </a:rPr>
              <a:t>thành</a:t>
            </a:r>
            <a:r>
              <a:rPr lang="en-US" sz="5400" dirty="0" smtClean="0">
                <a:solidFill>
                  <a:schemeClr val="bg1"/>
                </a:solidFill>
              </a:rPr>
              <a:t> </a:t>
            </a:r>
            <a:r>
              <a:rPr lang="en-US" sz="5400" dirty="0" err="1" smtClean="0">
                <a:solidFill>
                  <a:schemeClr val="bg1"/>
                </a:solidFill>
              </a:rPr>
              <a:t>cát</a:t>
            </a:r>
            <a:r>
              <a:rPr lang="en-US" sz="5400" dirty="0" smtClean="0">
                <a:solidFill>
                  <a:schemeClr val="bg1"/>
                </a:solidFill>
              </a:rPr>
              <a:t> </a:t>
            </a:r>
            <a:r>
              <a:rPr lang="en-US" sz="5400" dirty="0" err="1" smtClean="0">
                <a:solidFill>
                  <a:schemeClr val="bg1"/>
                </a:solidFill>
              </a:rPr>
              <a:t>biển</a:t>
            </a:r>
            <a:r>
              <a:rPr lang="en-US" sz="5400" dirty="0" smtClean="0">
                <a:solidFill>
                  <a:schemeClr val="bg1"/>
                </a:solidFill>
              </a:rPr>
              <a:t> </a:t>
            </a:r>
            <a:r>
              <a:rPr lang="en-US" sz="5400" dirty="0" err="1" smtClean="0">
                <a:solidFill>
                  <a:schemeClr val="bg1"/>
                </a:solidFill>
              </a:rPr>
              <a:t>âm</a:t>
            </a:r>
            <a:r>
              <a:rPr lang="en-US" sz="5400" dirty="0" smtClean="0">
                <a:solidFill>
                  <a:schemeClr val="bg1"/>
                </a:solidFill>
              </a:rPr>
              <a:t> </a:t>
            </a:r>
            <a:r>
              <a:rPr lang="en-US" sz="5400" dirty="0" err="1" smtClean="0">
                <a:solidFill>
                  <a:schemeClr val="bg1"/>
                </a:solidFill>
              </a:rPr>
              <a:t>thầm</a:t>
            </a:r>
            <a:r>
              <a:rPr lang="en-US" sz="5400" dirty="0" smtClean="0">
                <a:solidFill>
                  <a:schemeClr val="bg1"/>
                </a:solidFill>
              </a:rPr>
              <a:t>. </a:t>
            </a:r>
            <a:r>
              <a:rPr lang="en-US" sz="5400" dirty="0" err="1" smtClean="0">
                <a:solidFill>
                  <a:schemeClr val="bg1"/>
                </a:solidFill>
              </a:rPr>
              <a:t>Thì</a:t>
            </a:r>
            <a:r>
              <a:rPr lang="en-US" sz="5400" dirty="0" smtClean="0">
                <a:solidFill>
                  <a:schemeClr val="bg1"/>
                </a:solidFill>
              </a:rPr>
              <a:t> </a:t>
            </a:r>
            <a:r>
              <a:rPr lang="en-US" sz="5400" dirty="0" err="1" smtClean="0">
                <a:solidFill>
                  <a:schemeClr val="bg1"/>
                </a:solidFill>
              </a:rPr>
              <a:t>Chúa</a:t>
            </a:r>
            <a:r>
              <a:rPr lang="en-US" sz="5400" dirty="0" smtClean="0">
                <a:solidFill>
                  <a:schemeClr val="bg1"/>
                </a:solidFill>
              </a:rPr>
              <a:t> </a:t>
            </a:r>
            <a:r>
              <a:rPr lang="en-US" sz="5400" dirty="0" err="1" smtClean="0">
                <a:solidFill>
                  <a:schemeClr val="bg1"/>
                </a:solidFill>
              </a:rPr>
              <a:t>vẫn</a:t>
            </a:r>
            <a:r>
              <a:rPr lang="en-US" sz="5400" dirty="0" smtClean="0">
                <a:solidFill>
                  <a:schemeClr val="bg1"/>
                </a:solidFill>
              </a:rPr>
              <a:t> </a:t>
            </a:r>
            <a:r>
              <a:rPr lang="en-US" sz="5400" dirty="0" err="1" smtClean="0">
                <a:solidFill>
                  <a:schemeClr val="bg1"/>
                </a:solidFill>
              </a:rPr>
              <a:t>còn</a:t>
            </a:r>
            <a:r>
              <a:rPr lang="en-US" sz="5400" dirty="0" smtClean="0">
                <a:solidFill>
                  <a:schemeClr val="bg1"/>
                </a:solidFill>
              </a:rPr>
              <a:t> </a:t>
            </a:r>
            <a:r>
              <a:rPr lang="en-US" sz="5400" dirty="0" err="1" smtClean="0">
                <a:solidFill>
                  <a:schemeClr val="bg1"/>
                </a:solidFill>
              </a:rPr>
              <a:t>đây</a:t>
            </a:r>
            <a:r>
              <a:rPr lang="en-US" sz="5400" dirty="0" smtClean="0">
                <a:solidFill>
                  <a:schemeClr val="bg1"/>
                </a:solidFill>
              </a:rPr>
              <a:t> </a:t>
            </a:r>
            <a:r>
              <a:rPr lang="en-US" sz="5400" dirty="0" err="1" smtClean="0">
                <a:solidFill>
                  <a:schemeClr val="bg1"/>
                </a:solidFill>
              </a:rPr>
              <a:t>luôn</a:t>
            </a:r>
            <a:r>
              <a:rPr lang="en-US" sz="5400" dirty="0" smtClean="0">
                <a:solidFill>
                  <a:schemeClr val="bg1"/>
                </a:solidFill>
              </a:rPr>
              <a:t> </a:t>
            </a:r>
            <a:r>
              <a:rPr lang="en-US" sz="5400" dirty="0" err="1" smtClean="0">
                <a:solidFill>
                  <a:schemeClr val="bg1"/>
                </a:solidFill>
              </a:rPr>
              <a:t>còn</a:t>
            </a:r>
            <a:r>
              <a:rPr lang="en-US" sz="5400" dirty="0" smtClean="0">
                <a:solidFill>
                  <a:schemeClr val="bg1"/>
                </a:solidFill>
              </a:rPr>
              <a:t> </a:t>
            </a:r>
            <a:r>
              <a:rPr lang="en-US" sz="5400" dirty="0" err="1" smtClean="0">
                <a:solidFill>
                  <a:schemeClr val="bg1"/>
                </a:solidFill>
              </a:rPr>
              <a:t>mãi</a:t>
            </a:r>
            <a:r>
              <a:rPr lang="en-US" sz="5400" dirty="0" smtClean="0">
                <a:solidFill>
                  <a:schemeClr val="bg1"/>
                </a:solidFill>
              </a:rPr>
              <a:t>, </a:t>
            </a:r>
            <a:r>
              <a:rPr lang="en-US" sz="5400" dirty="0" smtClean="0">
                <a:solidFill>
                  <a:srgbClr val="FFFF00"/>
                </a:solidFill>
              </a:rPr>
              <a:t>….</a:t>
            </a:r>
            <a:endParaRPr lang="en-US" sz="5400" b="0" dirty="0">
              <a:solidFill>
                <a:srgbClr val="FFFF00"/>
              </a:solidFill>
              <a:effectLst/>
            </a:endParaRPr>
          </a:p>
        </p:txBody>
      </p:sp>
    </p:spTree>
    <p:extLst>
      <p:ext uri="{BB962C8B-B14F-4D97-AF65-F5344CB8AC3E}">
        <p14:creationId xmlns:p14="http://schemas.microsoft.com/office/powerpoint/2010/main" val="171877077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5143499"/>
          </a:xfrm>
        </p:spPr>
        <p:txBody>
          <a:bodyPr>
            <a:normAutofit/>
          </a:bodyPr>
          <a:lstStyle/>
          <a:p>
            <a:pPr algn="just"/>
            <a:r>
              <a:rPr lang="en-US" sz="6000" dirty="0" smtClean="0">
                <a:solidFill>
                  <a:srgbClr val="FFFF00"/>
                </a:solidFill>
              </a:rPr>
              <a:t>**</a:t>
            </a:r>
            <a:r>
              <a:rPr lang="en-US" sz="6000" dirty="0" smtClean="0">
                <a:solidFill>
                  <a:schemeClr val="bg1"/>
                </a:solidFill>
              </a:rPr>
              <a:t>  </a:t>
            </a:r>
            <a:r>
              <a:rPr lang="en-US" sz="6000" dirty="0" err="1">
                <a:solidFill>
                  <a:schemeClr val="bg1"/>
                </a:solidFill>
              </a:rPr>
              <a:t>Ê</a:t>
            </a:r>
            <a:r>
              <a:rPr lang="en-US" sz="6000" dirty="0" err="1" smtClean="0">
                <a:solidFill>
                  <a:schemeClr val="bg1"/>
                </a:solidFill>
              </a:rPr>
              <a:t>m</a:t>
            </a:r>
            <a:r>
              <a:rPr lang="en-US" sz="6000" dirty="0" smtClean="0">
                <a:solidFill>
                  <a:schemeClr val="bg1"/>
                </a:solidFill>
              </a:rPr>
              <a:t> </a:t>
            </a:r>
            <a:r>
              <a:rPr lang="en-US" sz="6000" dirty="0" err="1">
                <a:solidFill>
                  <a:schemeClr val="bg1"/>
                </a:solidFill>
              </a:rPr>
              <a:t>ái</a:t>
            </a:r>
            <a:r>
              <a:rPr lang="en-US" sz="6000" dirty="0">
                <a:solidFill>
                  <a:schemeClr val="bg1"/>
                </a:solidFill>
              </a:rPr>
              <a:t> </a:t>
            </a:r>
            <a:r>
              <a:rPr lang="en-US" sz="6000" dirty="0" err="1">
                <a:solidFill>
                  <a:schemeClr val="bg1"/>
                </a:solidFill>
              </a:rPr>
              <a:t>hai</a:t>
            </a:r>
            <a:r>
              <a:rPr lang="en-US" sz="6000" dirty="0">
                <a:solidFill>
                  <a:schemeClr val="bg1"/>
                </a:solidFill>
              </a:rPr>
              <a:t> </a:t>
            </a:r>
            <a:r>
              <a:rPr lang="en-US" sz="6000" dirty="0" err="1">
                <a:solidFill>
                  <a:schemeClr val="bg1"/>
                </a:solidFill>
              </a:rPr>
              <a:t>đầu</a:t>
            </a:r>
            <a:r>
              <a:rPr lang="en-US" sz="6000" dirty="0">
                <a:solidFill>
                  <a:schemeClr val="bg1"/>
                </a:solidFill>
              </a:rPr>
              <a:t> </a:t>
            </a:r>
            <a:r>
              <a:rPr lang="en-US" sz="6000" dirty="0" err="1">
                <a:solidFill>
                  <a:schemeClr val="bg1"/>
                </a:solidFill>
              </a:rPr>
              <a:t>thời</a:t>
            </a:r>
            <a:r>
              <a:rPr lang="en-US" sz="6000" dirty="0">
                <a:solidFill>
                  <a:schemeClr val="bg1"/>
                </a:solidFill>
              </a:rPr>
              <a:t> </a:t>
            </a:r>
            <a:r>
              <a:rPr lang="en-US" sz="6000" dirty="0" err="1">
                <a:solidFill>
                  <a:schemeClr val="bg1"/>
                </a:solidFill>
              </a:rPr>
              <a:t>gian</a:t>
            </a:r>
            <a:r>
              <a:rPr lang="en-US" sz="6000" dirty="0">
                <a:solidFill>
                  <a:schemeClr val="bg1"/>
                </a:solidFill>
              </a:rPr>
              <a:t>, </a:t>
            </a:r>
            <a:r>
              <a:rPr lang="en-US" sz="6000" dirty="0" err="1">
                <a:solidFill>
                  <a:schemeClr val="bg1"/>
                </a:solidFill>
              </a:rPr>
              <a:t>năm</a:t>
            </a:r>
            <a:r>
              <a:rPr lang="en-US" sz="6000" dirty="0">
                <a:solidFill>
                  <a:schemeClr val="bg1"/>
                </a:solidFill>
              </a:rPr>
              <a:t> </a:t>
            </a:r>
            <a:r>
              <a:rPr lang="en-US" sz="6000" dirty="0" err="1">
                <a:solidFill>
                  <a:schemeClr val="bg1"/>
                </a:solidFill>
              </a:rPr>
              <a:t>thánh</a:t>
            </a:r>
            <a:r>
              <a:rPr lang="en-US" sz="6000" dirty="0">
                <a:solidFill>
                  <a:schemeClr val="bg1"/>
                </a:solidFill>
              </a:rPr>
              <a:t> </a:t>
            </a:r>
            <a:r>
              <a:rPr lang="en-US" sz="6000" dirty="0" err="1">
                <a:solidFill>
                  <a:schemeClr val="bg1"/>
                </a:solidFill>
              </a:rPr>
              <a:t>không</a:t>
            </a:r>
            <a:r>
              <a:rPr lang="en-US" sz="6000" dirty="0">
                <a:solidFill>
                  <a:schemeClr val="bg1"/>
                </a:solidFill>
              </a:rPr>
              <a:t> </a:t>
            </a:r>
            <a:r>
              <a:rPr lang="en-US" sz="6000" dirty="0" err="1">
                <a:solidFill>
                  <a:schemeClr val="bg1"/>
                </a:solidFill>
              </a:rPr>
              <a:t>hề</a:t>
            </a:r>
            <a:r>
              <a:rPr lang="en-US" sz="6000" dirty="0">
                <a:solidFill>
                  <a:schemeClr val="bg1"/>
                </a:solidFill>
              </a:rPr>
              <a:t> </a:t>
            </a:r>
            <a:r>
              <a:rPr lang="en-US" sz="6000" dirty="0" err="1">
                <a:solidFill>
                  <a:schemeClr val="bg1"/>
                </a:solidFill>
              </a:rPr>
              <a:t>mờ</a:t>
            </a:r>
            <a:r>
              <a:rPr lang="en-US" sz="6000" dirty="0">
                <a:solidFill>
                  <a:schemeClr val="bg1"/>
                </a:solidFill>
              </a:rPr>
              <a:t> tan. </a:t>
            </a:r>
            <a:r>
              <a:rPr lang="en-US" sz="6000" dirty="0" err="1">
                <a:solidFill>
                  <a:schemeClr val="bg1"/>
                </a:solidFill>
              </a:rPr>
              <a:t>Người</a:t>
            </a:r>
            <a:r>
              <a:rPr lang="en-US" sz="6000" dirty="0">
                <a:solidFill>
                  <a:schemeClr val="bg1"/>
                </a:solidFill>
              </a:rPr>
              <a:t> </a:t>
            </a:r>
            <a:r>
              <a:rPr lang="en-US" sz="6000" dirty="0" err="1">
                <a:solidFill>
                  <a:schemeClr val="bg1"/>
                </a:solidFill>
              </a:rPr>
              <a:t>không</a:t>
            </a:r>
            <a:r>
              <a:rPr lang="en-US" sz="6000" dirty="0">
                <a:solidFill>
                  <a:schemeClr val="bg1"/>
                </a:solidFill>
              </a:rPr>
              <a:t> </a:t>
            </a:r>
            <a:r>
              <a:rPr lang="en-US" sz="6000" dirty="0" err="1">
                <a:solidFill>
                  <a:schemeClr val="bg1"/>
                </a:solidFill>
              </a:rPr>
              <a:t>biết</a:t>
            </a:r>
            <a:r>
              <a:rPr lang="en-US" sz="6000" dirty="0">
                <a:solidFill>
                  <a:schemeClr val="bg1"/>
                </a:solidFill>
              </a:rPr>
              <a:t> </a:t>
            </a:r>
            <a:r>
              <a:rPr lang="en-US" sz="6000" dirty="0" err="1">
                <a:solidFill>
                  <a:schemeClr val="bg1"/>
                </a:solidFill>
              </a:rPr>
              <a:t>vội</a:t>
            </a:r>
            <a:r>
              <a:rPr lang="en-US" sz="6000" dirty="0">
                <a:solidFill>
                  <a:schemeClr val="bg1"/>
                </a:solidFill>
              </a:rPr>
              <a:t> </a:t>
            </a:r>
            <a:r>
              <a:rPr lang="en-US" sz="6000" dirty="0" err="1">
                <a:solidFill>
                  <a:schemeClr val="bg1"/>
                </a:solidFill>
              </a:rPr>
              <a:t>vàng</a:t>
            </a:r>
            <a:r>
              <a:rPr lang="en-US" sz="6000" dirty="0">
                <a:solidFill>
                  <a:schemeClr val="bg1"/>
                </a:solidFill>
              </a:rPr>
              <a:t>, </a:t>
            </a:r>
            <a:r>
              <a:rPr lang="en-US" sz="6000" dirty="0" err="1">
                <a:solidFill>
                  <a:schemeClr val="bg1"/>
                </a:solidFill>
              </a:rPr>
              <a:t>và</a:t>
            </a:r>
            <a:r>
              <a:rPr lang="en-US" sz="6000" dirty="0">
                <a:solidFill>
                  <a:schemeClr val="bg1"/>
                </a:solidFill>
              </a:rPr>
              <a:t> </a:t>
            </a:r>
            <a:r>
              <a:rPr lang="en-US" sz="6000" dirty="0" err="1">
                <a:solidFill>
                  <a:schemeClr val="bg1"/>
                </a:solidFill>
              </a:rPr>
              <a:t>người</a:t>
            </a:r>
            <a:r>
              <a:rPr lang="en-US" sz="6000" dirty="0">
                <a:solidFill>
                  <a:schemeClr val="bg1"/>
                </a:solidFill>
              </a:rPr>
              <a:t> </a:t>
            </a:r>
            <a:r>
              <a:rPr lang="en-US" sz="6000" dirty="0" err="1">
                <a:solidFill>
                  <a:schemeClr val="bg1"/>
                </a:solidFill>
              </a:rPr>
              <a:t>không</a:t>
            </a:r>
            <a:r>
              <a:rPr lang="en-US" sz="6000" dirty="0">
                <a:solidFill>
                  <a:schemeClr val="bg1"/>
                </a:solidFill>
              </a:rPr>
              <a:t> </a:t>
            </a:r>
            <a:r>
              <a:rPr lang="en-US" sz="6000" dirty="0" err="1">
                <a:solidFill>
                  <a:schemeClr val="bg1"/>
                </a:solidFill>
              </a:rPr>
              <a:t>biết</a:t>
            </a:r>
            <a:r>
              <a:rPr lang="en-US" sz="6000" dirty="0">
                <a:solidFill>
                  <a:schemeClr val="bg1"/>
                </a:solidFill>
              </a:rPr>
              <a:t> </a:t>
            </a:r>
            <a:r>
              <a:rPr lang="en-US" sz="6000" dirty="0" err="1">
                <a:solidFill>
                  <a:schemeClr val="bg1"/>
                </a:solidFill>
              </a:rPr>
              <a:t>muộn</a:t>
            </a:r>
            <a:r>
              <a:rPr lang="en-US" sz="6000" dirty="0">
                <a:solidFill>
                  <a:schemeClr val="bg1"/>
                </a:solidFill>
              </a:rPr>
              <a:t> </a:t>
            </a:r>
            <a:r>
              <a:rPr lang="en-US" sz="6000" dirty="0" err="1">
                <a:solidFill>
                  <a:schemeClr val="bg1"/>
                </a:solidFill>
              </a:rPr>
              <a:t>màng</a:t>
            </a:r>
            <a:r>
              <a:rPr lang="en-US" sz="6000" dirty="0">
                <a:solidFill>
                  <a:schemeClr val="bg1"/>
                </a:solidFill>
              </a:rPr>
              <a:t>.</a:t>
            </a:r>
            <a:endParaRPr lang="en-US" sz="6000" dirty="0"/>
          </a:p>
        </p:txBody>
      </p:sp>
    </p:spTree>
    <p:extLst>
      <p:ext uri="{BB962C8B-B14F-4D97-AF65-F5344CB8AC3E}">
        <p14:creationId xmlns:p14="http://schemas.microsoft.com/office/powerpoint/2010/main" val="383167875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1" u="sng" dirty="0" err="1">
                <a:solidFill>
                  <a:srgbClr val="FFFF00"/>
                </a:solidFill>
                <a:effectLst/>
              </a:rPr>
              <a:t>Đk</a:t>
            </a:r>
            <a:r>
              <a:rPr lang="en-US" sz="5400" b="1" u="sng" dirty="0" smtClean="0">
                <a:solidFill>
                  <a:srgbClr val="FFFF00"/>
                </a:solidFill>
                <a:effectLst/>
              </a:rPr>
              <a:t>:</a:t>
            </a:r>
            <a:r>
              <a:rPr lang="en-US" sz="5400" b="1" dirty="0" smtClean="0">
                <a:solidFill>
                  <a:srgbClr val="FFFF00"/>
                </a:solidFill>
                <a:effectLst/>
              </a:rPr>
              <a:t> </a:t>
            </a:r>
            <a:r>
              <a:rPr lang="en-US" sz="5400" b="0" dirty="0" err="1" smtClean="0">
                <a:solidFill>
                  <a:schemeClr val="bg1"/>
                </a:solidFill>
                <a:effectLst/>
              </a:rPr>
              <a:t>Chúa</a:t>
            </a:r>
            <a:r>
              <a:rPr lang="en-US" sz="5400" b="0" dirty="0" smtClean="0">
                <a:solidFill>
                  <a:schemeClr val="bg1"/>
                </a:solidFill>
                <a:effectLst/>
              </a:rPr>
              <a:t> ở </a:t>
            </a:r>
            <a:r>
              <a:rPr lang="en-US" sz="5400" b="0" dirty="0" err="1" smtClean="0">
                <a:solidFill>
                  <a:schemeClr val="bg1"/>
                </a:solidFill>
                <a:effectLst/>
              </a:rPr>
              <a:t>bên</a:t>
            </a:r>
            <a:r>
              <a:rPr lang="en-US" sz="5400" b="0" dirty="0" smtClean="0">
                <a:solidFill>
                  <a:schemeClr val="bg1"/>
                </a:solidFill>
                <a:effectLst/>
              </a:rPr>
              <a:t> </a:t>
            </a:r>
            <a:r>
              <a:rPr lang="en-US" sz="5400" b="0" dirty="0" err="1" smtClean="0">
                <a:solidFill>
                  <a:schemeClr val="bg1"/>
                </a:solidFill>
                <a:effectLst/>
              </a:rPr>
              <a:t>tôi</a:t>
            </a:r>
            <a:r>
              <a:rPr lang="en-US" sz="5400" b="0" dirty="0" smtClean="0">
                <a:solidFill>
                  <a:schemeClr val="bg1"/>
                </a:solidFill>
                <a:effectLst/>
              </a:rPr>
              <a:t> </a:t>
            </a:r>
            <a:r>
              <a:rPr lang="en-US" sz="5400" b="0" dirty="0" err="1" smtClean="0">
                <a:solidFill>
                  <a:schemeClr val="bg1"/>
                </a:solidFill>
                <a:effectLst/>
              </a:rPr>
              <a:t>đến</a:t>
            </a:r>
            <a:r>
              <a:rPr lang="en-US" sz="5400" b="0" dirty="0" smtClean="0">
                <a:solidFill>
                  <a:schemeClr val="bg1"/>
                </a:solidFill>
                <a:effectLst/>
              </a:rPr>
              <a:t> </a:t>
            </a:r>
            <a:r>
              <a:rPr lang="en-US" sz="5400" b="0" dirty="0" err="1" smtClean="0">
                <a:solidFill>
                  <a:schemeClr val="bg1"/>
                </a:solidFill>
                <a:effectLst/>
              </a:rPr>
              <a:t>ngày</a:t>
            </a:r>
            <a:r>
              <a:rPr lang="en-US" sz="5400" b="0" dirty="0" smtClean="0">
                <a:solidFill>
                  <a:schemeClr val="bg1"/>
                </a:solidFill>
                <a:effectLst/>
              </a:rPr>
              <a:t> </a:t>
            </a:r>
            <a:r>
              <a:rPr lang="en-US" sz="5400" b="0" dirty="0" err="1" smtClean="0">
                <a:solidFill>
                  <a:schemeClr val="bg1"/>
                </a:solidFill>
                <a:effectLst/>
              </a:rPr>
              <a:t>tận</a:t>
            </a:r>
            <a:r>
              <a:rPr lang="en-US" sz="5400" b="0" dirty="0" smtClean="0">
                <a:solidFill>
                  <a:schemeClr val="bg1"/>
                </a:solidFill>
                <a:effectLst/>
              </a:rPr>
              <a:t> </a:t>
            </a:r>
            <a:r>
              <a:rPr lang="en-US" sz="5400" b="0" dirty="0" err="1" smtClean="0">
                <a:solidFill>
                  <a:schemeClr val="bg1"/>
                </a:solidFill>
                <a:effectLst/>
              </a:rPr>
              <a:t>thế</a:t>
            </a:r>
            <a:r>
              <a:rPr lang="en-US" sz="5400" dirty="0" smtClean="0">
                <a:solidFill>
                  <a:schemeClr val="bg1"/>
                </a:solidFill>
              </a:rPr>
              <a:t>, </a:t>
            </a:r>
            <a:r>
              <a:rPr lang="en-US" sz="5400" dirty="0" err="1" smtClean="0">
                <a:solidFill>
                  <a:schemeClr val="bg1"/>
                </a:solidFill>
              </a:rPr>
              <a:t>khi</a:t>
            </a:r>
            <a:r>
              <a:rPr lang="en-US" sz="5400" dirty="0" smtClean="0">
                <a:solidFill>
                  <a:schemeClr val="bg1"/>
                </a:solidFill>
              </a:rPr>
              <a:t> </a:t>
            </a:r>
            <a:r>
              <a:rPr lang="en-US" sz="5400" dirty="0" err="1" smtClean="0">
                <a:solidFill>
                  <a:schemeClr val="bg1"/>
                </a:solidFill>
              </a:rPr>
              <a:t>đã</a:t>
            </a:r>
            <a:r>
              <a:rPr lang="en-US" sz="5400" dirty="0" smtClean="0">
                <a:solidFill>
                  <a:schemeClr val="bg1"/>
                </a:solidFill>
              </a:rPr>
              <a:t> </a:t>
            </a:r>
            <a:r>
              <a:rPr lang="en-US" sz="5400" dirty="0" err="1" smtClean="0">
                <a:solidFill>
                  <a:schemeClr val="bg1"/>
                </a:solidFill>
              </a:rPr>
              <a:t>vỡ</a:t>
            </a:r>
            <a:r>
              <a:rPr lang="en-US" sz="5400" dirty="0" smtClean="0">
                <a:solidFill>
                  <a:schemeClr val="bg1"/>
                </a:solidFill>
              </a:rPr>
              <a:t> </a:t>
            </a:r>
            <a:r>
              <a:rPr lang="en-US" sz="5400" dirty="0" err="1" smtClean="0">
                <a:solidFill>
                  <a:schemeClr val="bg1"/>
                </a:solidFill>
              </a:rPr>
              <a:t>ra</a:t>
            </a:r>
            <a:r>
              <a:rPr lang="en-US" sz="5400" dirty="0" smtClean="0">
                <a:solidFill>
                  <a:schemeClr val="bg1"/>
                </a:solidFill>
              </a:rPr>
              <a:t>, </a:t>
            </a:r>
            <a:r>
              <a:rPr lang="en-US" sz="5400" dirty="0" err="1" smtClean="0">
                <a:solidFill>
                  <a:schemeClr val="bg1"/>
                </a:solidFill>
              </a:rPr>
              <a:t>khi</a:t>
            </a:r>
            <a:r>
              <a:rPr lang="en-US" sz="5400" dirty="0" smtClean="0">
                <a:solidFill>
                  <a:schemeClr val="bg1"/>
                </a:solidFill>
              </a:rPr>
              <a:t> </a:t>
            </a:r>
            <a:r>
              <a:rPr lang="en-US" sz="5400" dirty="0" err="1" smtClean="0">
                <a:solidFill>
                  <a:schemeClr val="bg1"/>
                </a:solidFill>
              </a:rPr>
              <a:t>Chúa</a:t>
            </a:r>
            <a:r>
              <a:rPr lang="en-US" sz="5400" dirty="0" smtClean="0">
                <a:solidFill>
                  <a:schemeClr val="bg1"/>
                </a:solidFill>
              </a:rPr>
              <a:t> </a:t>
            </a:r>
            <a:r>
              <a:rPr lang="en-US" sz="5400" dirty="0" err="1" smtClean="0">
                <a:solidFill>
                  <a:schemeClr val="bg1"/>
                </a:solidFill>
              </a:rPr>
              <a:t>bắt</a:t>
            </a:r>
            <a:r>
              <a:rPr lang="en-US" sz="5400" dirty="0" smtClean="0">
                <a:solidFill>
                  <a:schemeClr val="bg1"/>
                </a:solidFill>
              </a:rPr>
              <a:t> </a:t>
            </a:r>
            <a:r>
              <a:rPr lang="en-US" sz="5400" dirty="0" err="1" smtClean="0">
                <a:solidFill>
                  <a:schemeClr val="bg1"/>
                </a:solidFill>
              </a:rPr>
              <a:t>thời</a:t>
            </a:r>
            <a:r>
              <a:rPr lang="en-US" sz="5400" dirty="0" smtClean="0">
                <a:solidFill>
                  <a:schemeClr val="bg1"/>
                </a:solidFill>
              </a:rPr>
              <a:t> </a:t>
            </a:r>
            <a:r>
              <a:rPr lang="en-US" sz="5400" dirty="0" err="1" smtClean="0">
                <a:solidFill>
                  <a:schemeClr val="bg1"/>
                </a:solidFill>
              </a:rPr>
              <a:t>gian</a:t>
            </a:r>
            <a:r>
              <a:rPr lang="en-US" sz="5400" dirty="0" smtClean="0">
                <a:solidFill>
                  <a:schemeClr val="bg1"/>
                </a:solidFill>
              </a:rPr>
              <a:t> </a:t>
            </a:r>
            <a:r>
              <a:rPr lang="en-US" sz="5400" dirty="0" err="1" smtClean="0">
                <a:solidFill>
                  <a:schemeClr val="bg1"/>
                </a:solidFill>
              </a:rPr>
              <a:t>ngừng</a:t>
            </a:r>
            <a:r>
              <a:rPr lang="en-US" sz="5400" dirty="0" smtClean="0">
                <a:solidFill>
                  <a:schemeClr val="bg1"/>
                </a:solidFill>
              </a:rPr>
              <a:t> </a:t>
            </a:r>
            <a:r>
              <a:rPr lang="en-US" sz="5400" dirty="0" err="1" smtClean="0">
                <a:solidFill>
                  <a:schemeClr val="bg1"/>
                </a:solidFill>
              </a:rPr>
              <a:t>trôi</a:t>
            </a:r>
            <a:r>
              <a:rPr lang="en-US" sz="5400" dirty="0" smtClean="0">
                <a:solidFill>
                  <a:schemeClr val="bg1"/>
                </a:solidFill>
              </a:rPr>
              <a:t>. </a:t>
            </a:r>
            <a:r>
              <a:rPr lang="en-US" sz="5400" dirty="0" err="1" smtClean="0">
                <a:solidFill>
                  <a:schemeClr val="bg1"/>
                </a:solidFill>
              </a:rPr>
              <a:t>Người</a:t>
            </a:r>
            <a:r>
              <a:rPr lang="en-US" sz="5400" dirty="0" smtClean="0">
                <a:solidFill>
                  <a:schemeClr val="bg1"/>
                </a:solidFill>
              </a:rPr>
              <a:t> ở </a:t>
            </a:r>
            <a:r>
              <a:rPr lang="en-US" sz="5400" dirty="0" err="1" smtClean="0">
                <a:solidFill>
                  <a:schemeClr val="bg1"/>
                </a:solidFill>
              </a:rPr>
              <a:t>bên</a:t>
            </a:r>
            <a:r>
              <a:rPr lang="en-US" sz="5400" dirty="0" smtClean="0">
                <a:solidFill>
                  <a:schemeClr val="bg1"/>
                </a:solidFill>
              </a:rPr>
              <a:t> </a:t>
            </a:r>
            <a:r>
              <a:rPr lang="en-US" sz="5400" dirty="0" err="1" smtClean="0">
                <a:solidFill>
                  <a:schemeClr val="bg1"/>
                </a:solidFill>
              </a:rPr>
              <a:t>tôi</a:t>
            </a:r>
            <a:r>
              <a:rPr lang="en-US" sz="5400" dirty="0" smtClean="0">
                <a:solidFill>
                  <a:schemeClr val="bg1"/>
                </a:solidFill>
              </a:rPr>
              <a:t> </a:t>
            </a:r>
            <a:r>
              <a:rPr lang="en-US" sz="5400" dirty="0" err="1" smtClean="0">
                <a:solidFill>
                  <a:schemeClr val="bg1"/>
                </a:solidFill>
              </a:rPr>
              <a:t>đi</a:t>
            </a:r>
            <a:r>
              <a:rPr lang="en-US" sz="5400" dirty="0" smtClean="0">
                <a:solidFill>
                  <a:schemeClr val="bg1"/>
                </a:solidFill>
              </a:rPr>
              <a:t> </a:t>
            </a:r>
            <a:r>
              <a:rPr lang="en-US" sz="5400" dirty="0" err="1" smtClean="0">
                <a:solidFill>
                  <a:schemeClr val="bg1"/>
                </a:solidFill>
              </a:rPr>
              <a:t>khắp</a:t>
            </a:r>
            <a:r>
              <a:rPr lang="en-US" sz="5400" dirty="0" smtClean="0">
                <a:solidFill>
                  <a:schemeClr val="bg1"/>
                </a:solidFill>
              </a:rPr>
              <a:t> </a:t>
            </a:r>
            <a:r>
              <a:rPr lang="en-US" sz="5400" dirty="0" err="1" smtClean="0">
                <a:solidFill>
                  <a:schemeClr val="bg1"/>
                </a:solidFill>
              </a:rPr>
              <a:t>muôn</a:t>
            </a:r>
            <a:r>
              <a:rPr lang="en-US" sz="5400" dirty="0" smtClean="0">
                <a:solidFill>
                  <a:schemeClr val="bg1"/>
                </a:solidFill>
              </a:rPr>
              <a:t> </a:t>
            </a:r>
            <a:r>
              <a:rPr lang="en-US" sz="5400" dirty="0" err="1" smtClean="0">
                <a:solidFill>
                  <a:schemeClr val="bg1"/>
                </a:solidFill>
              </a:rPr>
              <a:t>nơi</a:t>
            </a:r>
            <a:r>
              <a:rPr lang="en-US" sz="5400" dirty="0" smtClean="0">
                <a:solidFill>
                  <a:schemeClr val="bg1"/>
                </a:solidFill>
              </a:rPr>
              <a:t>, </a:t>
            </a:r>
            <a:r>
              <a:rPr lang="en-US" sz="5400" dirty="0" err="1" smtClean="0">
                <a:solidFill>
                  <a:schemeClr val="bg1"/>
                </a:solidFill>
              </a:rPr>
              <a:t>muôn</a:t>
            </a:r>
            <a:r>
              <a:rPr lang="en-US" sz="5400" dirty="0" smtClean="0">
                <a:solidFill>
                  <a:schemeClr val="bg1"/>
                </a:solidFill>
              </a:rPr>
              <a:t> </a:t>
            </a:r>
            <a:r>
              <a:rPr lang="en-US" sz="5400" dirty="0" err="1" smtClean="0">
                <a:solidFill>
                  <a:schemeClr val="bg1"/>
                </a:solidFill>
              </a:rPr>
              <a:t>đời</a:t>
            </a:r>
            <a:r>
              <a:rPr lang="en-US" sz="5400" dirty="0" smtClean="0">
                <a:solidFill>
                  <a:schemeClr val="bg1"/>
                </a:solidFill>
              </a:rPr>
              <a:t> </a:t>
            </a:r>
            <a:r>
              <a:rPr lang="en-US" sz="5400" dirty="0" err="1" smtClean="0">
                <a:solidFill>
                  <a:schemeClr val="bg1"/>
                </a:solidFill>
              </a:rPr>
              <a:t>người</a:t>
            </a:r>
            <a:r>
              <a:rPr lang="en-US" sz="5400" dirty="0" smtClean="0">
                <a:solidFill>
                  <a:schemeClr val="bg1"/>
                </a:solidFill>
              </a:rPr>
              <a:t> ở </a:t>
            </a:r>
            <a:r>
              <a:rPr lang="en-US" sz="5400" dirty="0" err="1" smtClean="0">
                <a:solidFill>
                  <a:schemeClr val="bg1"/>
                </a:solidFill>
              </a:rPr>
              <a:t>bên</a:t>
            </a:r>
            <a:r>
              <a:rPr lang="en-US" sz="5400" dirty="0" smtClean="0">
                <a:solidFill>
                  <a:schemeClr val="bg1"/>
                </a:solidFill>
              </a:rPr>
              <a:t> </a:t>
            </a:r>
            <a:r>
              <a:rPr lang="en-US" sz="5400" dirty="0" err="1" smtClean="0">
                <a:solidFill>
                  <a:schemeClr val="bg1"/>
                </a:solidFill>
              </a:rPr>
              <a:t>tôi</a:t>
            </a:r>
            <a:r>
              <a:rPr lang="en-US" sz="5400" dirty="0" smtClean="0">
                <a:solidFill>
                  <a:schemeClr val="bg1"/>
                </a:solidFill>
              </a:rPr>
              <a:t>, </a:t>
            </a:r>
            <a:r>
              <a:rPr lang="en-US" sz="5400" dirty="0" err="1" smtClean="0">
                <a:solidFill>
                  <a:schemeClr val="bg1"/>
                </a:solidFill>
              </a:rPr>
              <a:t>tôi</a:t>
            </a:r>
            <a:r>
              <a:rPr lang="en-US" sz="5400" dirty="0" smtClean="0">
                <a:solidFill>
                  <a:schemeClr val="bg1"/>
                </a:solidFill>
              </a:rPr>
              <a:t> </a:t>
            </a:r>
            <a:r>
              <a:rPr lang="en-US" sz="5400" dirty="0" err="1" smtClean="0">
                <a:solidFill>
                  <a:schemeClr val="bg1"/>
                </a:solidFill>
              </a:rPr>
              <a:t>không</a:t>
            </a:r>
            <a:r>
              <a:rPr lang="en-US" sz="5400" dirty="0" smtClean="0">
                <a:solidFill>
                  <a:schemeClr val="bg1"/>
                </a:solidFill>
              </a:rPr>
              <a:t> </a:t>
            </a:r>
            <a:r>
              <a:rPr lang="en-US" sz="5400" dirty="0" err="1" smtClean="0">
                <a:solidFill>
                  <a:schemeClr val="bg1"/>
                </a:solidFill>
              </a:rPr>
              <a:t>hề</a:t>
            </a:r>
            <a:r>
              <a:rPr lang="en-US" sz="5400" dirty="0" smtClean="0">
                <a:solidFill>
                  <a:schemeClr val="bg1"/>
                </a:solidFill>
              </a:rPr>
              <a:t> </a:t>
            </a:r>
            <a:r>
              <a:rPr lang="en-US" sz="5400" dirty="0" err="1" smtClean="0">
                <a:solidFill>
                  <a:schemeClr val="bg1"/>
                </a:solidFill>
              </a:rPr>
              <a:t>đơn</a:t>
            </a:r>
            <a:r>
              <a:rPr lang="en-US" sz="5400" dirty="0" smtClean="0">
                <a:solidFill>
                  <a:schemeClr val="bg1"/>
                </a:solidFill>
              </a:rPr>
              <a:t> </a:t>
            </a:r>
            <a:r>
              <a:rPr lang="en-US" sz="5400" dirty="0" err="1" smtClean="0">
                <a:solidFill>
                  <a:schemeClr val="bg1"/>
                </a:solidFill>
              </a:rPr>
              <a:t>côi</a:t>
            </a:r>
            <a:r>
              <a:rPr lang="en-US" sz="5400" dirty="0" smtClean="0">
                <a:solidFill>
                  <a:schemeClr val="bg1"/>
                </a:solidFill>
              </a:rPr>
              <a:t>.</a:t>
            </a:r>
            <a:endParaRPr lang="en-US" sz="5400" b="0" dirty="0">
              <a:solidFill>
                <a:schemeClr val="bg1"/>
              </a:solidFill>
              <a:effectLst/>
            </a:endParaRPr>
          </a:p>
        </p:txBody>
      </p:sp>
    </p:spTree>
    <p:extLst>
      <p:ext uri="{BB962C8B-B14F-4D97-AF65-F5344CB8AC3E}">
        <p14:creationId xmlns:p14="http://schemas.microsoft.com/office/powerpoint/2010/main" val="216122298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5400" b="1" u="sng" dirty="0" smtClean="0">
                <a:solidFill>
                  <a:srgbClr val="FFFF00"/>
                </a:solidFill>
                <a:effectLst/>
              </a:rPr>
              <a:t>Tk2:</a:t>
            </a:r>
            <a:r>
              <a:rPr lang="en-US" sz="5400" b="1" dirty="0" smtClean="0">
                <a:solidFill>
                  <a:srgbClr val="FFFF00"/>
                </a:solidFill>
                <a:effectLst/>
              </a:rPr>
              <a:t> </a:t>
            </a:r>
            <a:r>
              <a:rPr lang="en-US" sz="5400" b="1" dirty="0" err="1" smtClean="0">
                <a:solidFill>
                  <a:schemeClr val="bg1"/>
                </a:solidFill>
                <a:effectLst/>
              </a:rPr>
              <a:t>Ngàn</a:t>
            </a:r>
            <a:r>
              <a:rPr lang="en-US" sz="5400" b="1" dirty="0" smtClean="0">
                <a:solidFill>
                  <a:schemeClr val="bg1"/>
                </a:solidFill>
                <a:effectLst/>
              </a:rPr>
              <a:t> </a:t>
            </a:r>
            <a:r>
              <a:rPr lang="en-US" sz="5400" b="1" dirty="0" err="1" smtClean="0">
                <a:solidFill>
                  <a:schemeClr val="bg1"/>
                </a:solidFill>
                <a:effectLst/>
              </a:rPr>
              <a:t>ngàn</a:t>
            </a:r>
            <a:r>
              <a:rPr lang="en-US" sz="5400" b="1" dirty="0" smtClean="0">
                <a:solidFill>
                  <a:schemeClr val="bg1"/>
                </a:solidFill>
                <a:effectLst/>
              </a:rPr>
              <a:t> </a:t>
            </a:r>
            <a:r>
              <a:rPr lang="en-US" sz="5400" b="1" dirty="0" err="1" smtClean="0">
                <a:solidFill>
                  <a:schemeClr val="bg1"/>
                </a:solidFill>
                <a:effectLst/>
              </a:rPr>
              <a:t>năm</a:t>
            </a:r>
            <a:r>
              <a:rPr lang="en-US" sz="5400" b="1" dirty="0" smtClean="0">
                <a:solidFill>
                  <a:schemeClr val="bg1"/>
                </a:solidFill>
                <a:effectLst/>
              </a:rPr>
              <a:t> </a:t>
            </a:r>
            <a:r>
              <a:rPr lang="en-US" sz="5400" b="1" dirty="0" err="1" smtClean="0">
                <a:solidFill>
                  <a:schemeClr val="bg1"/>
                </a:solidFill>
                <a:effectLst/>
              </a:rPr>
              <a:t>xưa</a:t>
            </a:r>
            <a:r>
              <a:rPr lang="en-US" sz="5400" b="1" dirty="0" smtClean="0">
                <a:solidFill>
                  <a:schemeClr val="bg1"/>
                </a:solidFill>
                <a:effectLst/>
              </a:rPr>
              <a:t>  </a:t>
            </a:r>
            <a:r>
              <a:rPr lang="en-US" sz="5400" b="1" dirty="0" err="1" smtClean="0">
                <a:solidFill>
                  <a:schemeClr val="bg1"/>
                </a:solidFill>
                <a:effectLst/>
              </a:rPr>
              <a:t>khi</a:t>
            </a:r>
            <a:r>
              <a:rPr lang="en-US" sz="5400" b="1" dirty="0" smtClean="0">
                <a:solidFill>
                  <a:schemeClr val="bg1"/>
                </a:solidFill>
                <a:effectLst/>
              </a:rPr>
              <a:t> </a:t>
            </a:r>
            <a:r>
              <a:rPr lang="en-US" sz="5400" b="1" dirty="0" err="1" smtClean="0">
                <a:solidFill>
                  <a:schemeClr val="bg1"/>
                </a:solidFill>
                <a:effectLst/>
              </a:rPr>
              <a:t>màn</a:t>
            </a:r>
            <a:r>
              <a:rPr lang="en-US" sz="5400" b="1" dirty="0" smtClean="0">
                <a:solidFill>
                  <a:schemeClr val="bg1"/>
                </a:solidFill>
                <a:effectLst/>
              </a:rPr>
              <a:t> </a:t>
            </a:r>
            <a:r>
              <a:rPr lang="en-US" sz="5400" b="1" dirty="0" err="1" smtClean="0">
                <a:solidFill>
                  <a:schemeClr val="bg1"/>
                </a:solidFill>
                <a:effectLst/>
              </a:rPr>
              <a:t>đêm</a:t>
            </a:r>
            <a:r>
              <a:rPr lang="en-US" sz="5400" b="1" dirty="0" smtClean="0">
                <a:solidFill>
                  <a:schemeClr val="bg1"/>
                </a:solidFill>
                <a:effectLst/>
              </a:rPr>
              <a:t> </a:t>
            </a:r>
            <a:r>
              <a:rPr lang="en-US" sz="5400" b="1" dirty="0" err="1" smtClean="0">
                <a:solidFill>
                  <a:schemeClr val="bg1"/>
                </a:solidFill>
                <a:effectLst/>
              </a:rPr>
              <a:t>giăng</a:t>
            </a:r>
            <a:r>
              <a:rPr lang="en-US" sz="5400" b="1" dirty="0" smtClean="0">
                <a:solidFill>
                  <a:schemeClr val="bg1"/>
                </a:solidFill>
                <a:effectLst/>
              </a:rPr>
              <a:t> </a:t>
            </a:r>
            <a:r>
              <a:rPr lang="en-US" sz="5400" b="1" dirty="0" err="1" smtClean="0">
                <a:solidFill>
                  <a:schemeClr val="bg1"/>
                </a:solidFill>
                <a:effectLst/>
              </a:rPr>
              <a:t>cõi</a:t>
            </a:r>
            <a:r>
              <a:rPr lang="en-US" sz="5400" b="1" dirty="0" smtClean="0">
                <a:solidFill>
                  <a:schemeClr val="bg1"/>
                </a:solidFill>
                <a:effectLst/>
              </a:rPr>
              <a:t> </a:t>
            </a:r>
            <a:r>
              <a:rPr lang="en-US" sz="5400" b="1" dirty="0" err="1" smtClean="0">
                <a:solidFill>
                  <a:schemeClr val="bg1"/>
                </a:solidFill>
                <a:effectLst/>
              </a:rPr>
              <a:t>hồng</a:t>
            </a:r>
            <a:r>
              <a:rPr lang="en-US" sz="5400" b="1" dirty="0" smtClean="0">
                <a:solidFill>
                  <a:schemeClr val="bg1"/>
                </a:solidFill>
                <a:effectLst/>
              </a:rPr>
              <a:t> </a:t>
            </a:r>
            <a:r>
              <a:rPr lang="en-US" sz="5400" b="1" dirty="0" err="1" smtClean="0">
                <a:solidFill>
                  <a:schemeClr val="bg1"/>
                </a:solidFill>
                <a:effectLst/>
              </a:rPr>
              <a:t>hoang</a:t>
            </a:r>
            <a:r>
              <a:rPr lang="en-US" sz="5400" b="1" dirty="0" smtClean="0">
                <a:solidFill>
                  <a:schemeClr val="bg1"/>
                </a:solidFill>
                <a:effectLst/>
              </a:rPr>
              <a:t>. </a:t>
            </a:r>
            <a:r>
              <a:rPr lang="en-US" sz="5400" b="1" dirty="0" err="1" smtClean="0">
                <a:solidFill>
                  <a:schemeClr val="bg1"/>
                </a:solidFill>
                <a:effectLst/>
              </a:rPr>
              <a:t>Và</a:t>
            </a:r>
            <a:r>
              <a:rPr lang="en-US" sz="5400" b="1" dirty="0" smtClean="0">
                <a:solidFill>
                  <a:schemeClr val="bg1"/>
                </a:solidFill>
                <a:effectLst/>
              </a:rPr>
              <a:t> </a:t>
            </a:r>
            <a:r>
              <a:rPr lang="en-US" sz="5400" b="1" dirty="0" err="1" smtClean="0">
                <a:solidFill>
                  <a:schemeClr val="bg1"/>
                </a:solidFill>
                <a:effectLst/>
              </a:rPr>
              <a:t>cây</a:t>
            </a:r>
            <a:r>
              <a:rPr lang="en-US" sz="5400" b="1" dirty="0" smtClean="0">
                <a:solidFill>
                  <a:schemeClr val="bg1"/>
                </a:solidFill>
                <a:effectLst/>
              </a:rPr>
              <a:t> </a:t>
            </a:r>
            <a:r>
              <a:rPr lang="en-US" sz="5400" b="1" dirty="0" err="1" smtClean="0">
                <a:solidFill>
                  <a:schemeClr val="bg1"/>
                </a:solidFill>
                <a:effectLst/>
              </a:rPr>
              <a:t>huy</a:t>
            </a:r>
            <a:r>
              <a:rPr lang="en-US" sz="5400" b="1" dirty="0" smtClean="0">
                <a:solidFill>
                  <a:schemeClr val="bg1"/>
                </a:solidFill>
                <a:effectLst/>
              </a:rPr>
              <a:t> </a:t>
            </a:r>
            <a:r>
              <a:rPr lang="en-US" sz="5400" b="1" dirty="0" err="1" smtClean="0">
                <a:solidFill>
                  <a:schemeClr val="bg1"/>
                </a:solidFill>
                <a:effectLst/>
              </a:rPr>
              <a:t>hoàng</a:t>
            </a:r>
            <a:r>
              <a:rPr lang="en-US" sz="5400" b="1" dirty="0" smtClean="0">
                <a:solidFill>
                  <a:schemeClr val="bg1"/>
                </a:solidFill>
                <a:effectLst/>
              </a:rPr>
              <a:t> </a:t>
            </a:r>
            <a:r>
              <a:rPr lang="en-US" sz="5400" b="1" dirty="0" err="1" smtClean="0">
                <a:solidFill>
                  <a:schemeClr val="bg1"/>
                </a:solidFill>
                <a:effectLst/>
              </a:rPr>
              <a:t>chưa</a:t>
            </a:r>
            <a:r>
              <a:rPr lang="en-US" sz="5400" b="1" dirty="0" smtClean="0">
                <a:solidFill>
                  <a:schemeClr val="bg1"/>
                </a:solidFill>
                <a:effectLst/>
              </a:rPr>
              <a:t> </a:t>
            </a:r>
            <a:r>
              <a:rPr lang="en-US" sz="5400" b="1" dirty="0" err="1" smtClean="0">
                <a:solidFill>
                  <a:schemeClr val="bg1"/>
                </a:solidFill>
                <a:effectLst/>
              </a:rPr>
              <a:t>trồng</a:t>
            </a:r>
            <a:r>
              <a:rPr lang="en-US" sz="5400" b="1" dirty="0" smtClean="0">
                <a:solidFill>
                  <a:schemeClr val="bg1"/>
                </a:solidFill>
                <a:effectLst/>
              </a:rPr>
              <a:t> </a:t>
            </a:r>
            <a:r>
              <a:rPr lang="en-US" sz="5400" b="1" dirty="0" err="1" smtClean="0">
                <a:solidFill>
                  <a:schemeClr val="bg1"/>
                </a:solidFill>
                <a:effectLst/>
              </a:rPr>
              <a:t>khắp</a:t>
            </a:r>
            <a:r>
              <a:rPr lang="en-US" sz="5400" b="1" dirty="0" smtClean="0">
                <a:solidFill>
                  <a:schemeClr val="bg1"/>
                </a:solidFill>
                <a:effectLst/>
              </a:rPr>
              <a:t> </a:t>
            </a:r>
            <a:r>
              <a:rPr lang="en-US" sz="5400" b="1" dirty="0" err="1" smtClean="0">
                <a:solidFill>
                  <a:schemeClr val="bg1"/>
                </a:solidFill>
                <a:effectLst/>
              </a:rPr>
              <a:t>nẻo</a:t>
            </a:r>
            <a:r>
              <a:rPr lang="en-US" sz="5400" b="1" dirty="0" smtClean="0">
                <a:solidFill>
                  <a:schemeClr val="bg1"/>
                </a:solidFill>
                <a:effectLst/>
              </a:rPr>
              <a:t> </a:t>
            </a:r>
            <a:r>
              <a:rPr lang="en-US" sz="5400" b="1" dirty="0" err="1" smtClean="0">
                <a:solidFill>
                  <a:schemeClr val="bg1"/>
                </a:solidFill>
                <a:effectLst/>
              </a:rPr>
              <a:t>địa</a:t>
            </a:r>
            <a:r>
              <a:rPr lang="en-US" sz="5400" b="1" dirty="0" smtClean="0">
                <a:solidFill>
                  <a:schemeClr val="bg1"/>
                </a:solidFill>
                <a:effectLst/>
              </a:rPr>
              <a:t> </a:t>
            </a:r>
            <a:r>
              <a:rPr lang="en-US" sz="5400" b="1" dirty="0" err="1" smtClean="0">
                <a:solidFill>
                  <a:schemeClr val="bg1"/>
                </a:solidFill>
                <a:effectLst/>
              </a:rPr>
              <a:t>đàng</a:t>
            </a:r>
            <a:r>
              <a:rPr lang="en-US" sz="5400" b="1" dirty="0" smtClean="0">
                <a:solidFill>
                  <a:schemeClr val="bg1"/>
                </a:solidFill>
                <a:effectLst/>
              </a:rPr>
              <a:t>. </a:t>
            </a:r>
            <a:r>
              <a:rPr lang="en-US" sz="5400" b="1" dirty="0" err="1" smtClean="0">
                <a:solidFill>
                  <a:schemeClr val="bg1"/>
                </a:solidFill>
                <a:effectLst/>
              </a:rPr>
              <a:t>Người</a:t>
            </a:r>
            <a:r>
              <a:rPr lang="en-US" sz="5400" b="1" dirty="0" smtClean="0">
                <a:solidFill>
                  <a:schemeClr val="bg1"/>
                </a:solidFill>
                <a:effectLst/>
              </a:rPr>
              <a:t> </a:t>
            </a:r>
            <a:r>
              <a:rPr lang="en-US" sz="5400" b="1" dirty="0" err="1" smtClean="0">
                <a:solidFill>
                  <a:schemeClr val="bg1"/>
                </a:solidFill>
                <a:effectLst/>
              </a:rPr>
              <a:t>đi</a:t>
            </a:r>
            <a:r>
              <a:rPr lang="en-US" sz="5400" b="1" dirty="0" smtClean="0">
                <a:solidFill>
                  <a:schemeClr val="bg1"/>
                </a:solidFill>
                <a:effectLst/>
              </a:rPr>
              <a:t> </a:t>
            </a:r>
            <a:r>
              <a:rPr lang="en-US" sz="5400" b="1" dirty="0" err="1" smtClean="0">
                <a:solidFill>
                  <a:schemeClr val="bg1"/>
                </a:solidFill>
                <a:effectLst/>
              </a:rPr>
              <a:t>trước</a:t>
            </a:r>
            <a:r>
              <a:rPr lang="en-US" sz="5400" b="1" dirty="0" smtClean="0">
                <a:solidFill>
                  <a:schemeClr val="bg1"/>
                </a:solidFill>
                <a:effectLst/>
              </a:rPr>
              <a:t> </a:t>
            </a:r>
            <a:r>
              <a:rPr lang="en-US" sz="5400" b="1" dirty="0" err="1" smtClean="0">
                <a:solidFill>
                  <a:schemeClr val="bg1"/>
                </a:solidFill>
                <a:effectLst/>
              </a:rPr>
              <a:t>thời</a:t>
            </a:r>
            <a:r>
              <a:rPr lang="en-US" sz="5400" b="1" dirty="0" smtClean="0">
                <a:solidFill>
                  <a:schemeClr val="bg1"/>
                </a:solidFill>
                <a:effectLst/>
              </a:rPr>
              <a:t> </a:t>
            </a:r>
            <a:r>
              <a:rPr lang="en-US" sz="5400" b="1" dirty="0" err="1" smtClean="0">
                <a:solidFill>
                  <a:schemeClr val="bg1"/>
                </a:solidFill>
                <a:effectLst/>
              </a:rPr>
              <a:t>gian</a:t>
            </a:r>
            <a:r>
              <a:rPr lang="en-US" sz="5400" b="1" dirty="0" smtClean="0">
                <a:solidFill>
                  <a:schemeClr val="bg1"/>
                </a:solidFill>
                <a:effectLst/>
              </a:rPr>
              <a:t> </a:t>
            </a:r>
            <a:r>
              <a:rPr lang="en-US" sz="5400" b="1" dirty="0" err="1" smtClean="0">
                <a:solidFill>
                  <a:schemeClr val="bg1"/>
                </a:solidFill>
                <a:effectLst/>
              </a:rPr>
              <a:t>luôn</a:t>
            </a:r>
            <a:r>
              <a:rPr lang="en-US" sz="5400" b="1" dirty="0" smtClean="0">
                <a:solidFill>
                  <a:schemeClr val="bg1"/>
                </a:solidFill>
                <a:effectLst/>
              </a:rPr>
              <a:t> </a:t>
            </a:r>
            <a:r>
              <a:rPr lang="en-US" sz="5400" b="1" dirty="0" err="1" smtClean="0">
                <a:solidFill>
                  <a:schemeClr val="bg1"/>
                </a:solidFill>
                <a:effectLst/>
              </a:rPr>
              <a:t>hằng</a:t>
            </a:r>
            <a:r>
              <a:rPr lang="en-US" sz="5400" b="1" dirty="0" smtClean="0">
                <a:solidFill>
                  <a:schemeClr val="bg1"/>
                </a:solidFill>
                <a:effectLst/>
              </a:rPr>
              <a:t> </a:t>
            </a:r>
            <a:r>
              <a:rPr lang="en-US" sz="5400" b="1" dirty="0" err="1" smtClean="0">
                <a:solidFill>
                  <a:schemeClr val="bg1"/>
                </a:solidFill>
                <a:effectLst/>
              </a:rPr>
              <a:t>hữu</a:t>
            </a:r>
            <a:r>
              <a:rPr lang="en-US" sz="5400" b="1" dirty="0" smtClean="0">
                <a:solidFill>
                  <a:schemeClr val="bg1"/>
                </a:solidFill>
                <a:effectLst/>
              </a:rPr>
              <a:t>, </a:t>
            </a:r>
            <a:r>
              <a:rPr lang="en-US" sz="5400" b="1" dirty="0" smtClean="0">
                <a:solidFill>
                  <a:srgbClr val="FFFF00"/>
                </a:solidFill>
                <a:effectLst/>
              </a:rPr>
              <a:t>….</a:t>
            </a:r>
            <a:endParaRPr lang="vi-VN" sz="5400" b="0" dirty="0">
              <a:solidFill>
                <a:srgbClr val="FFFF00"/>
              </a:solidFill>
              <a:effectLst/>
            </a:endParaRPr>
          </a:p>
        </p:txBody>
      </p:sp>
    </p:spTree>
    <p:extLst>
      <p:ext uri="{BB962C8B-B14F-4D97-AF65-F5344CB8AC3E}">
        <p14:creationId xmlns:p14="http://schemas.microsoft.com/office/powerpoint/2010/main" val="5203507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5143499"/>
          </a:xfrm>
        </p:spPr>
        <p:txBody>
          <a:bodyPr>
            <a:normAutofit/>
          </a:bodyPr>
          <a:lstStyle/>
          <a:p>
            <a:pPr algn="just"/>
            <a:r>
              <a:rPr lang="en-US" sz="5400" dirty="0" smtClean="0">
                <a:solidFill>
                  <a:srgbClr val="FFFF00"/>
                </a:solidFill>
              </a:rPr>
              <a:t>** </a:t>
            </a:r>
            <a:r>
              <a:rPr lang="en-US" sz="5400" dirty="0" err="1" smtClean="0">
                <a:solidFill>
                  <a:schemeClr val="bg1"/>
                </a:solidFill>
              </a:rPr>
              <a:t>không</a:t>
            </a:r>
            <a:r>
              <a:rPr lang="en-US" sz="5400" dirty="0" smtClean="0">
                <a:solidFill>
                  <a:schemeClr val="bg1"/>
                </a:solidFill>
              </a:rPr>
              <a:t> </a:t>
            </a:r>
            <a:r>
              <a:rPr lang="en-US" sz="5400" dirty="0" err="1" smtClean="0">
                <a:solidFill>
                  <a:schemeClr val="bg1"/>
                </a:solidFill>
              </a:rPr>
              <a:t>vướng</a:t>
            </a:r>
            <a:r>
              <a:rPr lang="en-US" sz="5400" dirty="0" smtClean="0">
                <a:solidFill>
                  <a:schemeClr val="bg1"/>
                </a:solidFill>
              </a:rPr>
              <a:t> </a:t>
            </a:r>
            <a:r>
              <a:rPr lang="en-US" sz="5400" dirty="0" err="1">
                <a:solidFill>
                  <a:schemeClr val="bg1"/>
                </a:solidFill>
              </a:rPr>
              <a:t>theo</a:t>
            </a:r>
            <a:r>
              <a:rPr lang="en-US" sz="5400" dirty="0">
                <a:solidFill>
                  <a:schemeClr val="bg1"/>
                </a:solidFill>
              </a:rPr>
              <a:t> </a:t>
            </a:r>
            <a:r>
              <a:rPr lang="en-US" sz="5400" dirty="0" err="1">
                <a:solidFill>
                  <a:schemeClr val="bg1"/>
                </a:solidFill>
              </a:rPr>
              <a:t>vòng</a:t>
            </a:r>
            <a:r>
              <a:rPr lang="en-US" sz="5400" dirty="0">
                <a:solidFill>
                  <a:schemeClr val="bg1"/>
                </a:solidFill>
              </a:rPr>
              <a:t> </a:t>
            </a:r>
            <a:r>
              <a:rPr lang="en-US" sz="5400" dirty="0" err="1">
                <a:solidFill>
                  <a:schemeClr val="bg1"/>
                </a:solidFill>
              </a:rPr>
              <a:t>ngày</a:t>
            </a:r>
            <a:r>
              <a:rPr lang="en-US" sz="5400" dirty="0">
                <a:solidFill>
                  <a:schemeClr val="bg1"/>
                </a:solidFill>
              </a:rPr>
              <a:t> </a:t>
            </a:r>
            <a:r>
              <a:rPr lang="en-US" sz="5400" dirty="0" err="1">
                <a:solidFill>
                  <a:schemeClr val="bg1"/>
                </a:solidFill>
              </a:rPr>
              <a:t>đêm</a:t>
            </a:r>
            <a:r>
              <a:rPr lang="en-US" sz="5400" dirty="0">
                <a:solidFill>
                  <a:schemeClr val="bg1"/>
                </a:solidFill>
              </a:rPr>
              <a:t>, </a:t>
            </a:r>
            <a:r>
              <a:rPr lang="en-US" sz="5400" dirty="0" err="1">
                <a:solidFill>
                  <a:schemeClr val="bg1"/>
                </a:solidFill>
              </a:rPr>
              <a:t>không</a:t>
            </a:r>
            <a:r>
              <a:rPr lang="en-US" sz="5400" dirty="0">
                <a:solidFill>
                  <a:schemeClr val="bg1"/>
                </a:solidFill>
              </a:rPr>
              <a:t> </a:t>
            </a:r>
            <a:r>
              <a:rPr lang="en-US" sz="5400" dirty="0" err="1">
                <a:solidFill>
                  <a:schemeClr val="bg1"/>
                </a:solidFill>
              </a:rPr>
              <a:t>nhớ</a:t>
            </a:r>
            <a:r>
              <a:rPr lang="en-US" sz="5400" dirty="0">
                <a:solidFill>
                  <a:schemeClr val="bg1"/>
                </a:solidFill>
              </a:rPr>
              <a:t> </a:t>
            </a:r>
            <a:r>
              <a:rPr lang="en-US" sz="5400" dirty="0" err="1">
                <a:solidFill>
                  <a:schemeClr val="bg1"/>
                </a:solidFill>
              </a:rPr>
              <a:t>nhung</a:t>
            </a:r>
            <a:r>
              <a:rPr lang="en-US" sz="5400" dirty="0">
                <a:solidFill>
                  <a:schemeClr val="bg1"/>
                </a:solidFill>
              </a:rPr>
              <a:t>, </a:t>
            </a:r>
            <a:r>
              <a:rPr lang="en-US" sz="5400" dirty="0" err="1">
                <a:solidFill>
                  <a:schemeClr val="bg1"/>
                </a:solidFill>
              </a:rPr>
              <a:t>không</a:t>
            </a:r>
            <a:r>
              <a:rPr lang="en-US" sz="5400" dirty="0">
                <a:solidFill>
                  <a:schemeClr val="bg1"/>
                </a:solidFill>
              </a:rPr>
              <a:t> </a:t>
            </a:r>
            <a:r>
              <a:rPr lang="en-US" sz="5400" dirty="0" err="1">
                <a:solidFill>
                  <a:schemeClr val="bg1"/>
                </a:solidFill>
              </a:rPr>
              <a:t>mờ</a:t>
            </a:r>
            <a:r>
              <a:rPr lang="en-US" sz="5400" dirty="0">
                <a:solidFill>
                  <a:schemeClr val="bg1"/>
                </a:solidFill>
              </a:rPr>
              <a:t> </a:t>
            </a:r>
            <a:r>
              <a:rPr lang="en-US" sz="5400" dirty="0" err="1">
                <a:solidFill>
                  <a:schemeClr val="bg1"/>
                </a:solidFill>
              </a:rPr>
              <a:t>quên</a:t>
            </a:r>
            <a:r>
              <a:rPr lang="en-US" sz="5400" dirty="0">
                <a:solidFill>
                  <a:schemeClr val="bg1"/>
                </a:solidFill>
              </a:rPr>
              <a:t>. </a:t>
            </a:r>
            <a:r>
              <a:rPr lang="en-US" sz="5400" dirty="0" err="1">
                <a:solidFill>
                  <a:schemeClr val="bg1"/>
                </a:solidFill>
              </a:rPr>
              <a:t>Người</a:t>
            </a:r>
            <a:r>
              <a:rPr lang="en-US" sz="5400" dirty="0">
                <a:solidFill>
                  <a:schemeClr val="bg1"/>
                </a:solidFill>
              </a:rPr>
              <a:t> </a:t>
            </a:r>
            <a:r>
              <a:rPr lang="en-US" sz="5400" dirty="0" err="1">
                <a:solidFill>
                  <a:schemeClr val="bg1"/>
                </a:solidFill>
              </a:rPr>
              <a:t>không</a:t>
            </a:r>
            <a:r>
              <a:rPr lang="en-US" sz="5400" dirty="0">
                <a:solidFill>
                  <a:schemeClr val="bg1"/>
                </a:solidFill>
              </a:rPr>
              <a:t> </a:t>
            </a:r>
            <a:r>
              <a:rPr lang="en-US" sz="5400" dirty="0" err="1">
                <a:solidFill>
                  <a:schemeClr val="bg1"/>
                </a:solidFill>
              </a:rPr>
              <a:t>có</a:t>
            </a:r>
            <a:r>
              <a:rPr lang="en-US" sz="5400" dirty="0">
                <a:solidFill>
                  <a:schemeClr val="bg1"/>
                </a:solidFill>
              </a:rPr>
              <a:t> </a:t>
            </a:r>
            <a:r>
              <a:rPr lang="en-US" sz="5400" dirty="0" err="1">
                <a:solidFill>
                  <a:schemeClr val="bg1"/>
                </a:solidFill>
              </a:rPr>
              <a:t>cội</a:t>
            </a:r>
            <a:r>
              <a:rPr lang="en-US" sz="5400" dirty="0">
                <a:solidFill>
                  <a:schemeClr val="bg1"/>
                </a:solidFill>
              </a:rPr>
              <a:t> </a:t>
            </a:r>
            <a:r>
              <a:rPr lang="en-US" sz="5400" dirty="0" err="1">
                <a:solidFill>
                  <a:schemeClr val="bg1"/>
                </a:solidFill>
              </a:rPr>
              <a:t>nguồn</a:t>
            </a:r>
            <a:r>
              <a:rPr lang="en-US" sz="5400" dirty="0">
                <a:solidFill>
                  <a:schemeClr val="bg1"/>
                </a:solidFill>
              </a:rPr>
              <a:t>, </a:t>
            </a:r>
            <a:r>
              <a:rPr lang="en-US" sz="5400" dirty="0" err="1">
                <a:solidFill>
                  <a:schemeClr val="bg1"/>
                </a:solidFill>
              </a:rPr>
              <a:t>bởi</a:t>
            </a:r>
            <a:r>
              <a:rPr lang="en-US" sz="5400" dirty="0">
                <a:solidFill>
                  <a:schemeClr val="bg1"/>
                </a:solidFill>
              </a:rPr>
              <a:t> </a:t>
            </a:r>
            <a:r>
              <a:rPr lang="en-US" sz="5400" dirty="0" err="1">
                <a:solidFill>
                  <a:schemeClr val="bg1"/>
                </a:solidFill>
              </a:rPr>
              <a:t>người</a:t>
            </a:r>
            <a:r>
              <a:rPr lang="en-US" sz="5400" dirty="0">
                <a:solidFill>
                  <a:schemeClr val="bg1"/>
                </a:solidFill>
              </a:rPr>
              <a:t> </a:t>
            </a:r>
            <a:r>
              <a:rPr lang="en-US" sz="5400" dirty="0" err="1">
                <a:solidFill>
                  <a:schemeClr val="bg1"/>
                </a:solidFill>
              </a:rPr>
              <a:t>là</a:t>
            </a:r>
            <a:r>
              <a:rPr lang="en-US" sz="5400" dirty="0">
                <a:solidFill>
                  <a:schemeClr val="bg1"/>
                </a:solidFill>
              </a:rPr>
              <a:t> </a:t>
            </a:r>
            <a:r>
              <a:rPr lang="en-US" sz="5400" dirty="0" err="1">
                <a:solidFill>
                  <a:schemeClr val="bg1"/>
                </a:solidFill>
              </a:rPr>
              <a:t>chính</a:t>
            </a:r>
            <a:r>
              <a:rPr lang="en-US" sz="5400" dirty="0">
                <a:solidFill>
                  <a:schemeClr val="bg1"/>
                </a:solidFill>
              </a:rPr>
              <a:t> </a:t>
            </a:r>
            <a:r>
              <a:rPr lang="en-US" sz="5400" dirty="0" err="1">
                <a:solidFill>
                  <a:schemeClr val="bg1"/>
                </a:solidFill>
              </a:rPr>
              <a:t>cội</a:t>
            </a:r>
            <a:r>
              <a:rPr lang="en-US" sz="5400" dirty="0">
                <a:solidFill>
                  <a:schemeClr val="bg1"/>
                </a:solidFill>
              </a:rPr>
              <a:t> </a:t>
            </a:r>
            <a:r>
              <a:rPr lang="en-US" sz="5400" dirty="0" err="1">
                <a:solidFill>
                  <a:schemeClr val="bg1"/>
                </a:solidFill>
              </a:rPr>
              <a:t>nguồn</a:t>
            </a:r>
            <a:r>
              <a:rPr lang="en-US" sz="5400" dirty="0">
                <a:solidFill>
                  <a:schemeClr val="bg1"/>
                </a:solidFill>
              </a:rPr>
              <a:t>. </a:t>
            </a:r>
            <a:endParaRPr lang="en-US" sz="5400" dirty="0"/>
          </a:p>
        </p:txBody>
      </p:sp>
    </p:spTree>
    <p:extLst>
      <p:ext uri="{BB962C8B-B14F-4D97-AF65-F5344CB8AC3E}">
        <p14:creationId xmlns:p14="http://schemas.microsoft.com/office/powerpoint/2010/main" val="236952511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1" u="sng" dirty="0" err="1">
                <a:solidFill>
                  <a:srgbClr val="FFFF00"/>
                </a:solidFill>
              </a:rPr>
              <a:t>Đk</a:t>
            </a:r>
            <a:r>
              <a:rPr lang="en-US" sz="5400" b="1" u="sng" dirty="0">
                <a:solidFill>
                  <a:srgbClr val="FFFF00"/>
                </a:solidFill>
              </a:rPr>
              <a:t>:</a:t>
            </a:r>
            <a:r>
              <a:rPr lang="en-US" sz="5400" b="1" dirty="0">
                <a:solidFill>
                  <a:srgbClr val="FFFF00"/>
                </a:solidFill>
              </a:rPr>
              <a:t> </a:t>
            </a:r>
            <a:r>
              <a:rPr lang="en-US" sz="5400" dirty="0" err="1">
                <a:solidFill>
                  <a:schemeClr val="bg1"/>
                </a:solidFill>
              </a:rPr>
              <a:t>Chúa</a:t>
            </a:r>
            <a:r>
              <a:rPr lang="en-US" sz="5400" dirty="0">
                <a:solidFill>
                  <a:schemeClr val="bg1"/>
                </a:solidFill>
              </a:rPr>
              <a:t> ở </a:t>
            </a:r>
            <a:r>
              <a:rPr lang="en-US" sz="5400" dirty="0" err="1">
                <a:solidFill>
                  <a:schemeClr val="bg1"/>
                </a:solidFill>
              </a:rPr>
              <a:t>bên</a:t>
            </a:r>
            <a:r>
              <a:rPr lang="en-US" sz="5400" dirty="0">
                <a:solidFill>
                  <a:schemeClr val="bg1"/>
                </a:solidFill>
              </a:rPr>
              <a:t> </a:t>
            </a:r>
            <a:r>
              <a:rPr lang="en-US" sz="5400" dirty="0" err="1">
                <a:solidFill>
                  <a:schemeClr val="bg1"/>
                </a:solidFill>
              </a:rPr>
              <a:t>tôi</a:t>
            </a:r>
            <a:r>
              <a:rPr lang="en-US" sz="5400" dirty="0">
                <a:solidFill>
                  <a:schemeClr val="bg1"/>
                </a:solidFill>
              </a:rPr>
              <a:t> </a:t>
            </a:r>
            <a:r>
              <a:rPr lang="en-US" sz="5400" dirty="0" err="1">
                <a:solidFill>
                  <a:schemeClr val="bg1"/>
                </a:solidFill>
              </a:rPr>
              <a:t>đến</a:t>
            </a:r>
            <a:r>
              <a:rPr lang="en-US" sz="5400" dirty="0">
                <a:solidFill>
                  <a:schemeClr val="bg1"/>
                </a:solidFill>
              </a:rPr>
              <a:t> </a:t>
            </a:r>
            <a:r>
              <a:rPr lang="en-US" sz="5400" dirty="0" err="1">
                <a:solidFill>
                  <a:schemeClr val="bg1"/>
                </a:solidFill>
              </a:rPr>
              <a:t>ngày</a:t>
            </a:r>
            <a:r>
              <a:rPr lang="en-US" sz="5400" dirty="0">
                <a:solidFill>
                  <a:schemeClr val="bg1"/>
                </a:solidFill>
              </a:rPr>
              <a:t> </a:t>
            </a:r>
            <a:r>
              <a:rPr lang="en-US" sz="5400" dirty="0" err="1">
                <a:solidFill>
                  <a:schemeClr val="bg1"/>
                </a:solidFill>
              </a:rPr>
              <a:t>tận</a:t>
            </a:r>
            <a:r>
              <a:rPr lang="en-US" sz="5400" dirty="0">
                <a:solidFill>
                  <a:schemeClr val="bg1"/>
                </a:solidFill>
              </a:rPr>
              <a:t> </a:t>
            </a:r>
            <a:r>
              <a:rPr lang="en-US" sz="5400" dirty="0" err="1">
                <a:solidFill>
                  <a:schemeClr val="bg1"/>
                </a:solidFill>
              </a:rPr>
              <a:t>thế</a:t>
            </a:r>
            <a:r>
              <a:rPr lang="en-US" sz="5400" dirty="0">
                <a:solidFill>
                  <a:schemeClr val="bg1"/>
                </a:solidFill>
              </a:rPr>
              <a:t>, </a:t>
            </a:r>
            <a:r>
              <a:rPr lang="en-US" sz="5400" dirty="0" err="1">
                <a:solidFill>
                  <a:schemeClr val="bg1"/>
                </a:solidFill>
              </a:rPr>
              <a:t>khi</a:t>
            </a:r>
            <a:r>
              <a:rPr lang="en-US" sz="5400" dirty="0">
                <a:solidFill>
                  <a:schemeClr val="bg1"/>
                </a:solidFill>
              </a:rPr>
              <a:t> </a:t>
            </a:r>
            <a:r>
              <a:rPr lang="en-US" sz="5400" dirty="0" err="1">
                <a:solidFill>
                  <a:schemeClr val="bg1"/>
                </a:solidFill>
              </a:rPr>
              <a:t>đã</a:t>
            </a:r>
            <a:r>
              <a:rPr lang="en-US" sz="5400" dirty="0">
                <a:solidFill>
                  <a:schemeClr val="bg1"/>
                </a:solidFill>
              </a:rPr>
              <a:t> </a:t>
            </a:r>
            <a:r>
              <a:rPr lang="en-US" sz="5400" dirty="0" err="1">
                <a:solidFill>
                  <a:schemeClr val="bg1"/>
                </a:solidFill>
              </a:rPr>
              <a:t>vỡ</a:t>
            </a:r>
            <a:r>
              <a:rPr lang="en-US" sz="5400" dirty="0">
                <a:solidFill>
                  <a:schemeClr val="bg1"/>
                </a:solidFill>
              </a:rPr>
              <a:t> </a:t>
            </a:r>
            <a:r>
              <a:rPr lang="en-US" sz="5400" dirty="0" err="1">
                <a:solidFill>
                  <a:schemeClr val="bg1"/>
                </a:solidFill>
              </a:rPr>
              <a:t>ra</a:t>
            </a:r>
            <a:r>
              <a:rPr lang="en-US" sz="5400" dirty="0">
                <a:solidFill>
                  <a:schemeClr val="bg1"/>
                </a:solidFill>
              </a:rPr>
              <a:t>, </a:t>
            </a:r>
            <a:r>
              <a:rPr lang="en-US" sz="5400" dirty="0" err="1">
                <a:solidFill>
                  <a:schemeClr val="bg1"/>
                </a:solidFill>
              </a:rPr>
              <a:t>khi</a:t>
            </a:r>
            <a:r>
              <a:rPr lang="en-US" sz="5400" dirty="0">
                <a:solidFill>
                  <a:schemeClr val="bg1"/>
                </a:solidFill>
              </a:rPr>
              <a:t> </a:t>
            </a:r>
            <a:r>
              <a:rPr lang="en-US" sz="5400" dirty="0" err="1">
                <a:solidFill>
                  <a:schemeClr val="bg1"/>
                </a:solidFill>
              </a:rPr>
              <a:t>Chúa</a:t>
            </a:r>
            <a:r>
              <a:rPr lang="en-US" sz="5400" dirty="0">
                <a:solidFill>
                  <a:schemeClr val="bg1"/>
                </a:solidFill>
              </a:rPr>
              <a:t> </a:t>
            </a:r>
            <a:r>
              <a:rPr lang="en-US" sz="5400" dirty="0" err="1">
                <a:solidFill>
                  <a:schemeClr val="bg1"/>
                </a:solidFill>
              </a:rPr>
              <a:t>bắt</a:t>
            </a:r>
            <a:r>
              <a:rPr lang="en-US" sz="5400" dirty="0">
                <a:solidFill>
                  <a:schemeClr val="bg1"/>
                </a:solidFill>
              </a:rPr>
              <a:t> </a:t>
            </a:r>
            <a:r>
              <a:rPr lang="en-US" sz="5400" dirty="0" err="1">
                <a:solidFill>
                  <a:schemeClr val="bg1"/>
                </a:solidFill>
              </a:rPr>
              <a:t>thời</a:t>
            </a:r>
            <a:r>
              <a:rPr lang="en-US" sz="5400" dirty="0">
                <a:solidFill>
                  <a:schemeClr val="bg1"/>
                </a:solidFill>
              </a:rPr>
              <a:t> </a:t>
            </a:r>
            <a:r>
              <a:rPr lang="en-US" sz="5400" dirty="0" err="1">
                <a:solidFill>
                  <a:schemeClr val="bg1"/>
                </a:solidFill>
              </a:rPr>
              <a:t>gian</a:t>
            </a:r>
            <a:r>
              <a:rPr lang="en-US" sz="5400" dirty="0">
                <a:solidFill>
                  <a:schemeClr val="bg1"/>
                </a:solidFill>
              </a:rPr>
              <a:t> </a:t>
            </a:r>
            <a:r>
              <a:rPr lang="en-US" sz="5400" dirty="0" err="1">
                <a:solidFill>
                  <a:schemeClr val="bg1"/>
                </a:solidFill>
              </a:rPr>
              <a:t>ngừng</a:t>
            </a:r>
            <a:r>
              <a:rPr lang="en-US" sz="5400" dirty="0">
                <a:solidFill>
                  <a:schemeClr val="bg1"/>
                </a:solidFill>
              </a:rPr>
              <a:t> </a:t>
            </a:r>
            <a:r>
              <a:rPr lang="en-US" sz="5400" dirty="0" err="1">
                <a:solidFill>
                  <a:schemeClr val="bg1"/>
                </a:solidFill>
              </a:rPr>
              <a:t>trôi</a:t>
            </a:r>
            <a:r>
              <a:rPr lang="en-US" sz="5400" dirty="0">
                <a:solidFill>
                  <a:schemeClr val="bg1"/>
                </a:solidFill>
              </a:rPr>
              <a:t>. </a:t>
            </a:r>
            <a:r>
              <a:rPr lang="en-US" sz="5400" dirty="0" err="1">
                <a:solidFill>
                  <a:schemeClr val="bg1"/>
                </a:solidFill>
              </a:rPr>
              <a:t>Người</a:t>
            </a:r>
            <a:r>
              <a:rPr lang="en-US" sz="5400" dirty="0">
                <a:solidFill>
                  <a:schemeClr val="bg1"/>
                </a:solidFill>
              </a:rPr>
              <a:t> ở </a:t>
            </a:r>
            <a:r>
              <a:rPr lang="en-US" sz="5400" dirty="0" err="1">
                <a:solidFill>
                  <a:schemeClr val="bg1"/>
                </a:solidFill>
              </a:rPr>
              <a:t>bên</a:t>
            </a:r>
            <a:r>
              <a:rPr lang="en-US" sz="5400" dirty="0">
                <a:solidFill>
                  <a:schemeClr val="bg1"/>
                </a:solidFill>
              </a:rPr>
              <a:t> </a:t>
            </a:r>
            <a:r>
              <a:rPr lang="en-US" sz="5400" dirty="0" err="1">
                <a:solidFill>
                  <a:schemeClr val="bg1"/>
                </a:solidFill>
              </a:rPr>
              <a:t>tôi</a:t>
            </a:r>
            <a:r>
              <a:rPr lang="en-US" sz="5400" dirty="0">
                <a:solidFill>
                  <a:schemeClr val="bg1"/>
                </a:solidFill>
              </a:rPr>
              <a:t> </a:t>
            </a:r>
            <a:r>
              <a:rPr lang="en-US" sz="5400" dirty="0" err="1">
                <a:solidFill>
                  <a:schemeClr val="bg1"/>
                </a:solidFill>
              </a:rPr>
              <a:t>đi</a:t>
            </a:r>
            <a:r>
              <a:rPr lang="en-US" sz="5400" dirty="0">
                <a:solidFill>
                  <a:schemeClr val="bg1"/>
                </a:solidFill>
              </a:rPr>
              <a:t> </a:t>
            </a:r>
            <a:r>
              <a:rPr lang="en-US" sz="5400" dirty="0" err="1">
                <a:solidFill>
                  <a:schemeClr val="bg1"/>
                </a:solidFill>
              </a:rPr>
              <a:t>khắp</a:t>
            </a:r>
            <a:r>
              <a:rPr lang="en-US" sz="5400" dirty="0">
                <a:solidFill>
                  <a:schemeClr val="bg1"/>
                </a:solidFill>
              </a:rPr>
              <a:t> </a:t>
            </a:r>
            <a:r>
              <a:rPr lang="en-US" sz="5400" dirty="0" err="1">
                <a:solidFill>
                  <a:schemeClr val="bg1"/>
                </a:solidFill>
              </a:rPr>
              <a:t>muôn</a:t>
            </a:r>
            <a:r>
              <a:rPr lang="en-US" sz="5400" dirty="0">
                <a:solidFill>
                  <a:schemeClr val="bg1"/>
                </a:solidFill>
              </a:rPr>
              <a:t> </a:t>
            </a:r>
            <a:r>
              <a:rPr lang="en-US" sz="5400" dirty="0" err="1">
                <a:solidFill>
                  <a:schemeClr val="bg1"/>
                </a:solidFill>
              </a:rPr>
              <a:t>nơi</a:t>
            </a:r>
            <a:r>
              <a:rPr lang="en-US" sz="5400" dirty="0">
                <a:solidFill>
                  <a:schemeClr val="bg1"/>
                </a:solidFill>
              </a:rPr>
              <a:t>, </a:t>
            </a:r>
            <a:r>
              <a:rPr lang="en-US" sz="5400" dirty="0" err="1">
                <a:solidFill>
                  <a:schemeClr val="bg1"/>
                </a:solidFill>
              </a:rPr>
              <a:t>muôn</a:t>
            </a:r>
            <a:r>
              <a:rPr lang="en-US" sz="5400" dirty="0">
                <a:solidFill>
                  <a:schemeClr val="bg1"/>
                </a:solidFill>
              </a:rPr>
              <a:t> </a:t>
            </a:r>
            <a:r>
              <a:rPr lang="en-US" sz="5400" dirty="0" err="1">
                <a:solidFill>
                  <a:schemeClr val="bg1"/>
                </a:solidFill>
              </a:rPr>
              <a:t>đời</a:t>
            </a:r>
            <a:r>
              <a:rPr lang="en-US" sz="5400" dirty="0">
                <a:solidFill>
                  <a:schemeClr val="bg1"/>
                </a:solidFill>
              </a:rPr>
              <a:t> </a:t>
            </a:r>
            <a:r>
              <a:rPr lang="en-US" sz="5400" dirty="0" err="1">
                <a:solidFill>
                  <a:schemeClr val="bg1"/>
                </a:solidFill>
              </a:rPr>
              <a:t>người</a:t>
            </a:r>
            <a:r>
              <a:rPr lang="en-US" sz="5400" dirty="0">
                <a:solidFill>
                  <a:schemeClr val="bg1"/>
                </a:solidFill>
              </a:rPr>
              <a:t> ở </a:t>
            </a:r>
            <a:r>
              <a:rPr lang="en-US" sz="5400" dirty="0" err="1">
                <a:solidFill>
                  <a:schemeClr val="bg1"/>
                </a:solidFill>
              </a:rPr>
              <a:t>bên</a:t>
            </a:r>
            <a:r>
              <a:rPr lang="en-US" sz="5400" dirty="0">
                <a:solidFill>
                  <a:schemeClr val="bg1"/>
                </a:solidFill>
              </a:rPr>
              <a:t> </a:t>
            </a:r>
            <a:r>
              <a:rPr lang="en-US" sz="5400" dirty="0" err="1">
                <a:solidFill>
                  <a:schemeClr val="bg1"/>
                </a:solidFill>
              </a:rPr>
              <a:t>tôi</a:t>
            </a:r>
            <a:r>
              <a:rPr lang="en-US" sz="5400" dirty="0">
                <a:solidFill>
                  <a:schemeClr val="bg1"/>
                </a:solidFill>
              </a:rPr>
              <a:t>, </a:t>
            </a:r>
            <a:r>
              <a:rPr lang="en-US" sz="5400" dirty="0" err="1">
                <a:solidFill>
                  <a:schemeClr val="bg1"/>
                </a:solidFill>
              </a:rPr>
              <a:t>tôi</a:t>
            </a:r>
            <a:r>
              <a:rPr lang="en-US" sz="5400" dirty="0">
                <a:solidFill>
                  <a:schemeClr val="bg1"/>
                </a:solidFill>
              </a:rPr>
              <a:t> </a:t>
            </a:r>
            <a:r>
              <a:rPr lang="en-US" sz="5400" dirty="0" err="1">
                <a:solidFill>
                  <a:schemeClr val="bg1"/>
                </a:solidFill>
              </a:rPr>
              <a:t>không</a:t>
            </a:r>
            <a:r>
              <a:rPr lang="en-US" sz="5400" dirty="0">
                <a:solidFill>
                  <a:schemeClr val="bg1"/>
                </a:solidFill>
              </a:rPr>
              <a:t> </a:t>
            </a:r>
            <a:r>
              <a:rPr lang="en-US" sz="5400" dirty="0" err="1">
                <a:solidFill>
                  <a:schemeClr val="bg1"/>
                </a:solidFill>
              </a:rPr>
              <a:t>hề</a:t>
            </a:r>
            <a:r>
              <a:rPr lang="en-US" sz="5400" dirty="0">
                <a:solidFill>
                  <a:schemeClr val="bg1"/>
                </a:solidFill>
              </a:rPr>
              <a:t> </a:t>
            </a:r>
            <a:r>
              <a:rPr lang="en-US" sz="5400" dirty="0" err="1">
                <a:solidFill>
                  <a:schemeClr val="bg1"/>
                </a:solidFill>
              </a:rPr>
              <a:t>đơn</a:t>
            </a:r>
            <a:r>
              <a:rPr lang="en-US" sz="5400" dirty="0">
                <a:solidFill>
                  <a:schemeClr val="bg1"/>
                </a:solidFill>
              </a:rPr>
              <a:t> </a:t>
            </a:r>
            <a:r>
              <a:rPr lang="en-US" sz="5400" dirty="0" err="1">
                <a:solidFill>
                  <a:schemeClr val="bg1"/>
                </a:solidFill>
              </a:rPr>
              <a:t>côi</a:t>
            </a:r>
            <a:endParaRPr lang="en-US" sz="5400" b="0" dirty="0">
              <a:solidFill>
                <a:schemeClr val="bg1"/>
              </a:solidFill>
              <a:effectLst/>
            </a:endParaRPr>
          </a:p>
        </p:txBody>
      </p:sp>
    </p:spTree>
    <p:extLst>
      <p:ext uri="{BB962C8B-B14F-4D97-AF65-F5344CB8AC3E}">
        <p14:creationId xmlns:p14="http://schemas.microsoft.com/office/powerpoint/2010/main" val="137573223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5143499"/>
          </a:xfrm>
        </p:spPr>
        <p:txBody>
          <a:bodyPr>
            <a:normAutofit/>
          </a:bodyPr>
          <a:lstStyle/>
          <a:p>
            <a:pPr algn="just"/>
            <a:r>
              <a:rPr lang="en-US" sz="5400" b="1" u="sng" dirty="0" smtClean="0">
                <a:solidFill>
                  <a:srgbClr val="FFFF00"/>
                </a:solidFill>
              </a:rPr>
              <a:t>TK3:</a:t>
            </a:r>
            <a:r>
              <a:rPr lang="en-US" sz="5400" b="1" dirty="0" smtClean="0">
                <a:solidFill>
                  <a:srgbClr val="FFFF00"/>
                </a:solidFill>
              </a:rPr>
              <a:t> </a:t>
            </a:r>
            <a:r>
              <a:rPr lang="en-US" sz="5400" dirty="0" err="1" smtClean="0">
                <a:solidFill>
                  <a:schemeClr val="bg1"/>
                </a:solidFill>
              </a:rPr>
              <a:t>Người</a:t>
            </a:r>
            <a:r>
              <a:rPr lang="en-US" sz="5400" dirty="0" smtClean="0">
                <a:solidFill>
                  <a:schemeClr val="bg1"/>
                </a:solidFill>
              </a:rPr>
              <a:t> </a:t>
            </a:r>
            <a:r>
              <a:rPr lang="en-US" sz="5400" dirty="0" err="1" smtClean="0">
                <a:solidFill>
                  <a:schemeClr val="bg1"/>
                </a:solidFill>
              </a:rPr>
              <a:t>nhìn</a:t>
            </a:r>
            <a:r>
              <a:rPr lang="en-US" sz="5400" dirty="0" smtClean="0">
                <a:solidFill>
                  <a:schemeClr val="bg1"/>
                </a:solidFill>
              </a:rPr>
              <a:t> </a:t>
            </a:r>
            <a:r>
              <a:rPr lang="en-US" sz="5400" dirty="0" err="1" smtClean="0">
                <a:solidFill>
                  <a:schemeClr val="bg1"/>
                </a:solidFill>
              </a:rPr>
              <a:t>dương</a:t>
            </a:r>
            <a:r>
              <a:rPr lang="en-US" sz="5400" dirty="0" smtClean="0">
                <a:solidFill>
                  <a:schemeClr val="bg1"/>
                </a:solidFill>
              </a:rPr>
              <a:t> </a:t>
            </a:r>
            <a:r>
              <a:rPr lang="en-US" sz="5400" dirty="0" err="1" smtClean="0">
                <a:solidFill>
                  <a:schemeClr val="bg1"/>
                </a:solidFill>
              </a:rPr>
              <a:t>gian</a:t>
            </a:r>
            <a:r>
              <a:rPr lang="en-US" sz="5400" dirty="0" smtClean="0">
                <a:solidFill>
                  <a:schemeClr val="bg1"/>
                </a:solidFill>
              </a:rPr>
              <a:t> </a:t>
            </a:r>
            <a:r>
              <a:rPr lang="en-US" sz="5400" dirty="0" err="1" smtClean="0">
                <a:solidFill>
                  <a:schemeClr val="bg1"/>
                </a:solidFill>
              </a:rPr>
              <a:t>như</a:t>
            </a:r>
            <a:r>
              <a:rPr lang="en-US" sz="5400" dirty="0" smtClean="0">
                <a:solidFill>
                  <a:schemeClr val="bg1"/>
                </a:solidFill>
              </a:rPr>
              <a:t> </a:t>
            </a:r>
            <a:r>
              <a:rPr lang="en-US" sz="5400" dirty="0" err="1" smtClean="0">
                <a:solidFill>
                  <a:schemeClr val="bg1"/>
                </a:solidFill>
              </a:rPr>
              <a:t>lửa</a:t>
            </a:r>
            <a:r>
              <a:rPr lang="en-US" sz="5400" dirty="0" smtClean="0">
                <a:solidFill>
                  <a:schemeClr val="bg1"/>
                </a:solidFill>
              </a:rPr>
              <a:t> </a:t>
            </a:r>
            <a:r>
              <a:rPr lang="en-US" sz="5400" dirty="0" err="1" smtClean="0">
                <a:solidFill>
                  <a:schemeClr val="bg1"/>
                </a:solidFill>
              </a:rPr>
              <a:t>thiêng</a:t>
            </a:r>
            <a:r>
              <a:rPr lang="en-US" sz="5400" dirty="0" smtClean="0">
                <a:solidFill>
                  <a:schemeClr val="bg1"/>
                </a:solidFill>
              </a:rPr>
              <a:t> </a:t>
            </a:r>
            <a:r>
              <a:rPr lang="en-US" sz="5400" dirty="0" err="1" smtClean="0">
                <a:solidFill>
                  <a:schemeClr val="bg1"/>
                </a:solidFill>
              </a:rPr>
              <a:t>soi</a:t>
            </a:r>
            <a:r>
              <a:rPr lang="en-US" sz="5400" dirty="0" smtClean="0">
                <a:solidFill>
                  <a:schemeClr val="bg1"/>
                </a:solidFill>
              </a:rPr>
              <a:t> </a:t>
            </a:r>
            <a:r>
              <a:rPr lang="en-US" sz="5400" dirty="0" err="1" smtClean="0">
                <a:solidFill>
                  <a:schemeClr val="bg1"/>
                </a:solidFill>
              </a:rPr>
              <a:t>giữa</a:t>
            </a:r>
            <a:r>
              <a:rPr lang="en-US" sz="5400" dirty="0" smtClean="0">
                <a:solidFill>
                  <a:schemeClr val="bg1"/>
                </a:solidFill>
              </a:rPr>
              <a:t> </a:t>
            </a:r>
            <a:r>
              <a:rPr lang="en-US" sz="5400" dirty="0" err="1" smtClean="0">
                <a:solidFill>
                  <a:schemeClr val="bg1"/>
                </a:solidFill>
              </a:rPr>
              <a:t>bụi</a:t>
            </a:r>
            <a:r>
              <a:rPr lang="en-US" sz="5400" dirty="0" smtClean="0">
                <a:solidFill>
                  <a:schemeClr val="bg1"/>
                </a:solidFill>
              </a:rPr>
              <a:t> </a:t>
            </a:r>
            <a:r>
              <a:rPr lang="en-US" sz="5400" dirty="0" err="1" smtClean="0">
                <a:solidFill>
                  <a:schemeClr val="bg1"/>
                </a:solidFill>
              </a:rPr>
              <a:t>gai</a:t>
            </a:r>
            <a:r>
              <a:rPr lang="en-US" sz="5400" dirty="0" smtClean="0">
                <a:solidFill>
                  <a:schemeClr val="bg1"/>
                </a:solidFill>
              </a:rPr>
              <a:t>. </a:t>
            </a:r>
            <a:r>
              <a:rPr lang="en-US" sz="5400" dirty="0" err="1" smtClean="0">
                <a:solidFill>
                  <a:schemeClr val="bg1"/>
                </a:solidFill>
              </a:rPr>
              <a:t>Người</a:t>
            </a:r>
            <a:r>
              <a:rPr lang="en-US" sz="5400" dirty="0" smtClean="0">
                <a:solidFill>
                  <a:schemeClr val="bg1"/>
                </a:solidFill>
              </a:rPr>
              <a:t> </a:t>
            </a:r>
            <a:r>
              <a:rPr lang="en-US" sz="5400" dirty="0" err="1" smtClean="0">
                <a:solidFill>
                  <a:schemeClr val="bg1"/>
                </a:solidFill>
              </a:rPr>
              <a:t>đưa</a:t>
            </a:r>
            <a:r>
              <a:rPr lang="en-US" sz="5400" dirty="0" smtClean="0">
                <a:solidFill>
                  <a:schemeClr val="bg1"/>
                </a:solidFill>
              </a:rPr>
              <a:t> </a:t>
            </a:r>
            <a:r>
              <a:rPr lang="en-US" sz="5400" dirty="0" err="1" smtClean="0">
                <a:solidFill>
                  <a:schemeClr val="bg1"/>
                </a:solidFill>
              </a:rPr>
              <a:t>nhân</a:t>
            </a:r>
            <a:r>
              <a:rPr lang="en-US" sz="5400" dirty="0" smtClean="0">
                <a:solidFill>
                  <a:schemeClr val="bg1"/>
                </a:solidFill>
              </a:rPr>
              <a:t> </a:t>
            </a:r>
            <a:r>
              <a:rPr lang="en-US" sz="5400" dirty="0" err="1" smtClean="0">
                <a:solidFill>
                  <a:schemeClr val="bg1"/>
                </a:solidFill>
              </a:rPr>
              <a:t>loại</a:t>
            </a:r>
            <a:r>
              <a:rPr lang="en-US" sz="5400" dirty="0" smtClean="0">
                <a:solidFill>
                  <a:schemeClr val="bg1"/>
                </a:solidFill>
              </a:rPr>
              <a:t> </a:t>
            </a:r>
            <a:r>
              <a:rPr lang="en-US" sz="5400" dirty="0" err="1" smtClean="0">
                <a:solidFill>
                  <a:schemeClr val="bg1"/>
                </a:solidFill>
              </a:rPr>
              <a:t>như</a:t>
            </a:r>
            <a:r>
              <a:rPr lang="en-US" sz="5400" dirty="0" smtClean="0">
                <a:solidFill>
                  <a:schemeClr val="bg1"/>
                </a:solidFill>
              </a:rPr>
              <a:t> </a:t>
            </a:r>
            <a:r>
              <a:rPr lang="en-US" sz="5400" dirty="0" err="1" smtClean="0">
                <a:solidFill>
                  <a:schemeClr val="bg1"/>
                </a:solidFill>
              </a:rPr>
              <a:t>cột</a:t>
            </a:r>
            <a:r>
              <a:rPr lang="en-US" sz="5400" dirty="0" smtClean="0">
                <a:solidFill>
                  <a:schemeClr val="bg1"/>
                </a:solidFill>
              </a:rPr>
              <a:t> </a:t>
            </a:r>
            <a:r>
              <a:rPr lang="en-US" sz="5400" dirty="0" err="1" smtClean="0">
                <a:solidFill>
                  <a:schemeClr val="bg1"/>
                </a:solidFill>
              </a:rPr>
              <a:t>mây</a:t>
            </a:r>
            <a:r>
              <a:rPr lang="en-US" sz="5400" dirty="0" smtClean="0">
                <a:solidFill>
                  <a:schemeClr val="bg1"/>
                </a:solidFill>
              </a:rPr>
              <a:t> </a:t>
            </a:r>
            <a:r>
              <a:rPr lang="en-US" sz="5400" dirty="0" err="1" smtClean="0">
                <a:solidFill>
                  <a:schemeClr val="bg1"/>
                </a:solidFill>
              </a:rPr>
              <a:t>mở</a:t>
            </a:r>
            <a:r>
              <a:rPr lang="en-US" sz="5400" dirty="0" smtClean="0">
                <a:solidFill>
                  <a:schemeClr val="bg1"/>
                </a:solidFill>
              </a:rPr>
              <a:t> </a:t>
            </a:r>
            <a:r>
              <a:rPr lang="en-US" sz="5400" dirty="0" err="1" smtClean="0">
                <a:solidFill>
                  <a:schemeClr val="bg1"/>
                </a:solidFill>
              </a:rPr>
              <a:t>đường</a:t>
            </a:r>
            <a:r>
              <a:rPr lang="en-US" sz="5400" dirty="0" smtClean="0">
                <a:solidFill>
                  <a:schemeClr val="bg1"/>
                </a:solidFill>
              </a:rPr>
              <a:t> </a:t>
            </a:r>
            <a:r>
              <a:rPr lang="en-US" sz="5400" dirty="0" err="1" smtClean="0">
                <a:solidFill>
                  <a:schemeClr val="bg1"/>
                </a:solidFill>
              </a:rPr>
              <a:t>dài</a:t>
            </a:r>
            <a:r>
              <a:rPr lang="en-US" sz="5400" dirty="0" smtClean="0">
                <a:solidFill>
                  <a:schemeClr val="bg1"/>
                </a:solidFill>
              </a:rPr>
              <a:t>. </a:t>
            </a:r>
            <a:r>
              <a:rPr lang="en-US" sz="5400" dirty="0" err="1">
                <a:solidFill>
                  <a:schemeClr val="bg1"/>
                </a:solidFill>
              </a:rPr>
              <a:t>B</a:t>
            </a:r>
            <a:r>
              <a:rPr lang="en-US" sz="5400" dirty="0" err="1" smtClean="0">
                <a:solidFill>
                  <a:schemeClr val="bg1"/>
                </a:solidFill>
              </a:rPr>
              <a:t>àn</a:t>
            </a:r>
            <a:r>
              <a:rPr lang="en-US" sz="5400" dirty="0" smtClean="0">
                <a:solidFill>
                  <a:schemeClr val="bg1"/>
                </a:solidFill>
              </a:rPr>
              <a:t> </a:t>
            </a:r>
            <a:r>
              <a:rPr lang="en-US" sz="5400" dirty="0" err="1" smtClean="0">
                <a:solidFill>
                  <a:schemeClr val="bg1"/>
                </a:solidFill>
              </a:rPr>
              <a:t>tay</a:t>
            </a:r>
            <a:r>
              <a:rPr lang="en-US" sz="5400" dirty="0" smtClean="0">
                <a:solidFill>
                  <a:schemeClr val="bg1"/>
                </a:solidFill>
              </a:rPr>
              <a:t> </a:t>
            </a:r>
            <a:r>
              <a:rPr lang="en-US" sz="5400" dirty="0" err="1" smtClean="0">
                <a:solidFill>
                  <a:schemeClr val="bg1"/>
                </a:solidFill>
              </a:rPr>
              <a:t>Chúa</a:t>
            </a:r>
            <a:r>
              <a:rPr lang="en-US" sz="5400" dirty="0" smtClean="0">
                <a:solidFill>
                  <a:schemeClr val="bg1"/>
                </a:solidFill>
              </a:rPr>
              <a:t> </a:t>
            </a:r>
            <a:r>
              <a:rPr lang="en-US" sz="5400" dirty="0" err="1" smtClean="0">
                <a:solidFill>
                  <a:schemeClr val="bg1"/>
                </a:solidFill>
              </a:rPr>
              <a:t>hiển</a:t>
            </a:r>
            <a:r>
              <a:rPr lang="en-US" sz="5400" dirty="0" smtClean="0">
                <a:solidFill>
                  <a:schemeClr val="bg1"/>
                </a:solidFill>
              </a:rPr>
              <a:t> </a:t>
            </a:r>
            <a:r>
              <a:rPr lang="en-US" sz="5400" dirty="0" err="1" smtClean="0">
                <a:solidFill>
                  <a:schemeClr val="bg1"/>
                </a:solidFill>
              </a:rPr>
              <a:t>linh</a:t>
            </a:r>
            <a:r>
              <a:rPr lang="en-US" sz="5400" dirty="0" smtClean="0">
                <a:solidFill>
                  <a:schemeClr val="bg1"/>
                </a:solidFill>
              </a:rPr>
              <a:t> </a:t>
            </a:r>
            <a:r>
              <a:rPr lang="en-US" sz="5400" dirty="0" err="1" smtClean="0">
                <a:solidFill>
                  <a:schemeClr val="bg1"/>
                </a:solidFill>
              </a:rPr>
              <a:t>trong</a:t>
            </a:r>
            <a:r>
              <a:rPr lang="en-US" sz="5400" dirty="0" smtClean="0">
                <a:solidFill>
                  <a:schemeClr val="bg1"/>
                </a:solidFill>
              </a:rPr>
              <a:t> </a:t>
            </a:r>
            <a:r>
              <a:rPr lang="en-US" sz="5400" dirty="0" err="1" smtClean="0">
                <a:solidFill>
                  <a:schemeClr val="bg1"/>
                </a:solidFill>
              </a:rPr>
              <a:t>nhịp</a:t>
            </a:r>
            <a:r>
              <a:rPr lang="en-US" sz="5400" dirty="0" smtClean="0">
                <a:solidFill>
                  <a:schemeClr val="bg1"/>
                </a:solidFill>
              </a:rPr>
              <a:t> </a:t>
            </a:r>
            <a:r>
              <a:rPr lang="en-US" sz="5400" dirty="0" err="1" smtClean="0">
                <a:solidFill>
                  <a:schemeClr val="bg1"/>
                </a:solidFill>
              </a:rPr>
              <a:t>sống</a:t>
            </a:r>
            <a:r>
              <a:rPr lang="en-US" sz="5400" dirty="0" smtClean="0">
                <a:solidFill>
                  <a:schemeClr val="bg1"/>
                </a:solidFill>
              </a:rPr>
              <a:t>,  </a:t>
            </a:r>
            <a:r>
              <a:rPr lang="en-US" sz="5400" dirty="0" smtClean="0">
                <a:solidFill>
                  <a:srgbClr val="FFFF00"/>
                </a:solidFill>
              </a:rPr>
              <a:t>….</a:t>
            </a:r>
            <a:endParaRPr lang="en-US" sz="5400" b="1" u="sng" dirty="0">
              <a:solidFill>
                <a:srgbClr val="FFFF00"/>
              </a:solidFill>
            </a:endParaRPr>
          </a:p>
        </p:txBody>
      </p:sp>
    </p:spTree>
    <p:extLst>
      <p:ext uri="{BB962C8B-B14F-4D97-AF65-F5344CB8AC3E}">
        <p14:creationId xmlns:p14="http://schemas.microsoft.com/office/powerpoint/2010/main" val="325101501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600" dirty="0" smtClean="0">
                <a:solidFill>
                  <a:srgbClr val="FFFF00"/>
                </a:solidFill>
              </a:rPr>
              <a:t>** </a:t>
            </a:r>
            <a:r>
              <a:rPr lang="en-US" sz="6600" dirty="0" err="1" smtClean="0">
                <a:solidFill>
                  <a:schemeClr val="bg1"/>
                </a:solidFill>
                <a:effectLst/>
              </a:rPr>
              <a:t>Sợi</a:t>
            </a:r>
            <a:r>
              <a:rPr lang="en-US" sz="6600" dirty="0" smtClean="0">
                <a:solidFill>
                  <a:schemeClr val="bg1"/>
                </a:solidFill>
                <a:effectLst/>
              </a:rPr>
              <a:t> </a:t>
            </a:r>
            <a:r>
              <a:rPr lang="en-US" sz="6600" dirty="0" err="1" smtClean="0">
                <a:solidFill>
                  <a:schemeClr val="bg1"/>
                </a:solidFill>
                <a:effectLst/>
              </a:rPr>
              <a:t>tóc</a:t>
            </a:r>
            <a:r>
              <a:rPr lang="en-US" sz="6600" dirty="0" smtClean="0">
                <a:solidFill>
                  <a:schemeClr val="bg1"/>
                </a:solidFill>
                <a:effectLst/>
              </a:rPr>
              <a:t> </a:t>
            </a:r>
            <a:r>
              <a:rPr lang="en-US" sz="6600" dirty="0" err="1" smtClean="0">
                <a:solidFill>
                  <a:schemeClr val="bg1"/>
                </a:solidFill>
                <a:effectLst/>
              </a:rPr>
              <a:t>trên</a:t>
            </a:r>
            <a:r>
              <a:rPr lang="en-US" sz="6600" dirty="0" smtClean="0">
                <a:solidFill>
                  <a:schemeClr val="bg1"/>
                </a:solidFill>
                <a:effectLst/>
              </a:rPr>
              <a:t> </a:t>
            </a:r>
            <a:r>
              <a:rPr lang="en-US" sz="6600" dirty="0" err="1" smtClean="0">
                <a:solidFill>
                  <a:schemeClr val="bg1"/>
                </a:solidFill>
                <a:effectLst/>
              </a:rPr>
              <a:t>đầu</a:t>
            </a:r>
            <a:r>
              <a:rPr lang="en-US" sz="6600" dirty="0" smtClean="0">
                <a:solidFill>
                  <a:schemeClr val="bg1"/>
                </a:solidFill>
                <a:effectLst/>
              </a:rPr>
              <a:t> </a:t>
            </a:r>
            <a:r>
              <a:rPr lang="en-US" sz="6600" dirty="0" err="1" smtClean="0">
                <a:solidFill>
                  <a:schemeClr val="bg1"/>
                </a:solidFill>
                <a:effectLst/>
              </a:rPr>
              <a:t>rụng</a:t>
            </a:r>
            <a:r>
              <a:rPr lang="en-US" sz="6600" dirty="0" smtClean="0">
                <a:solidFill>
                  <a:schemeClr val="bg1"/>
                </a:solidFill>
                <a:effectLst/>
              </a:rPr>
              <a:t> </a:t>
            </a:r>
            <a:r>
              <a:rPr lang="en-US" sz="6600" dirty="0" err="1" smtClean="0">
                <a:solidFill>
                  <a:schemeClr val="bg1"/>
                </a:solidFill>
                <a:effectLst/>
              </a:rPr>
              <a:t>đi</a:t>
            </a:r>
            <a:r>
              <a:rPr lang="en-US" sz="6600" dirty="0" smtClean="0">
                <a:solidFill>
                  <a:schemeClr val="bg1"/>
                </a:solidFill>
              </a:rPr>
              <a:t>, </a:t>
            </a:r>
            <a:r>
              <a:rPr lang="en-US" sz="6600" dirty="0" err="1" smtClean="0">
                <a:solidFill>
                  <a:schemeClr val="bg1"/>
                </a:solidFill>
              </a:rPr>
              <a:t>Chúa</a:t>
            </a:r>
            <a:r>
              <a:rPr lang="en-US" sz="6600" dirty="0" smtClean="0">
                <a:solidFill>
                  <a:schemeClr val="bg1"/>
                </a:solidFill>
              </a:rPr>
              <a:t> </a:t>
            </a:r>
            <a:r>
              <a:rPr lang="en-US" sz="6600" dirty="0" err="1" smtClean="0">
                <a:solidFill>
                  <a:schemeClr val="bg1"/>
                </a:solidFill>
              </a:rPr>
              <a:t>biết</a:t>
            </a:r>
            <a:r>
              <a:rPr lang="en-US" sz="6600" dirty="0" smtClean="0">
                <a:solidFill>
                  <a:schemeClr val="bg1"/>
                </a:solidFill>
              </a:rPr>
              <a:t> </a:t>
            </a:r>
            <a:r>
              <a:rPr lang="en-US" sz="6600" dirty="0" err="1" smtClean="0">
                <a:solidFill>
                  <a:schemeClr val="bg1"/>
                </a:solidFill>
              </a:rPr>
              <a:t>Chúa</a:t>
            </a:r>
            <a:r>
              <a:rPr lang="en-US" sz="6600" dirty="0" smtClean="0">
                <a:solidFill>
                  <a:schemeClr val="bg1"/>
                </a:solidFill>
              </a:rPr>
              <a:t> lo </a:t>
            </a:r>
            <a:r>
              <a:rPr lang="en-US" sz="6600" dirty="0" err="1" smtClean="0">
                <a:solidFill>
                  <a:schemeClr val="bg1"/>
                </a:solidFill>
              </a:rPr>
              <a:t>từng</a:t>
            </a:r>
            <a:r>
              <a:rPr lang="en-US" sz="6600" dirty="0" smtClean="0">
                <a:solidFill>
                  <a:schemeClr val="bg1"/>
                </a:solidFill>
              </a:rPr>
              <a:t> </a:t>
            </a:r>
            <a:r>
              <a:rPr lang="en-US" sz="6600" dirty="0" err="1" smtClean="0">
                <a:solidFill>
                  <a:schemeClr val="bg1"/>
                </a:solidFill>
              </a:rPr>
              <a:t>khi</a:t>
            </a:r>
            <a:r>
              <a:rPr lang="en-US" sz="6600" dirty="0" smtClean="0">
                <a:solidFill>
                  <a:schemeClr val="bg1"/>
                </a:solidFill>
              </a:rPr>
              <a:t>. </a:t>
            </a:r>
            <a:r>
              <a:rPr lang="en-US" sz="6600" dirty="0" err="1" smtClean="0">
                <a:solidFill>
                  <a:schemeClr val="bg1"/>
                </a:solidFill>
              </a:rPr>
              <a:t>Người</a:t>
            </a:r>
            <a:r>
              <a:rPr lang="en-US" sz="6600" dirty="0" smtClean="0">
                <a:solidFill>
                  <a:schemeClr val="bg1"/>
                </a:solidFill>
              </a:rPr>
              <a:t> </a:t>
            </a:r>
            <a:r>
              <a:rPr lang="en-US" sz="6600" dirty="0" err="1" smtClean="0">
                <a:solidFill>
                  <a:schemeClr val="bg1"/>
                </a:solidFill>
              </a:rPr>
              <a:t>chăm</a:t>
            </a:r>
            <a:r>
              <a:rPr lang="en-US" sz="6600" dirty="0" smtClean="0">
                <a:solidFill>
                  <a:schemeClr val="bg1"/>
                </a:solidFill>
              </a:rPr>
              <a:t> </a:t>
            </a:r>
            <a:r>
              <a:rPr lang="en-US" sz="6600" dirty="0" err="1" smtClean="0">
                <a:solidFill>
                  <a:schemeClr val="bg1"/>
                </a:solidFill>
              </a:rPr>
              <a:t>sóc</a:t>
            </a:r>
            <a:r>
              <a:rPr lang="en-US" sz="6600" dirty="0" smtClean="0">
                <a:solidFill>
                  <a:schemeClr val="bg1"/>
                </a:solidFill>
              </a:rPr>
              <a:t> </a:t>
            </a:r>
            <a:r>
              <a:rPr lang="en-US" sz="6600" dirty="0" err="1" smtClean="0">
                <a:solidFill>
                  <a:schemeClr val="bg1"/>
                </a:solidFill>
              </a:rPr>
              <a:t>cuộc</a:t>
            </a:r>
            <a:r>
              <a:rPr lang="en-US" sz="6600" dirty="0" smtClean="0">
                <a:solidFill>
                  <a:schemeClr val="bg1"/>
                </a:solidFill>
              </a:rPr>
              <a:t> </a:t>
            </a:r>
            <a:r>
              <a:rPr lang="en-US" sz="6600" dirty="0" err="1" smtClean="0">
                <a:solidFill>
                  <a:schemeClr val="bg1"/>
                </a:solidFill>
              </a:rPr>
              <a:t>đời</a:t>
            </a:r>
            <a:r>
              <a:rPr lang="en-US" sz="6600" dirty="0" smtClean="0">
                <a:solidFill>
                  <a:schemeClr val="bg1"/>
                </a:solidFill>
              </a:rPr>
              <a:t>, </a:t>
            </a:r>
            <a:r>
              <a:rPr lang="en-US" sz="6600" dirty="0" err="1" smtClean="0">
                <a:solidFill>
                  <a:schemeClr val="bg1"/>
                </a:solidFill>
              </a:rPr>
              <a:t>bởi</a:t>
            </a:r>
            <a:r>
              <a:rPr lang="en-US" sz="6600" dirty="0" smtClean="0">
                <a:solidFill>
                  <a:schemeClr val="bg1"/>
                </a:solidFill>
              </a:rPr>
              <a:t> </a:t>
            </a:r>
            <a:r>
              <a:rPr lang="en-US" sz="6600" dirty="0" err="1" smtClean="0">
                <a:solidFill>
                  <a:schemeClr val="bg1"/>
                </a:solidFill>
              </a:rPr>
              <a:t>Người</a:t>
            </a:r>
            <a:r>
              <a:rPr lang="en-US" sz="6600" dirty="0" smtClean="0">
                <a:solidFill>
                  <a:schemeClr val="bg1"/>
                </a:solidFill>
              </a:rPr>
              <a:t> </a:t>
            </a:r>
            <a:r>
              <a:rPr lang="en-US" sz="6600" dirty="0" err="1" smtClean="0">
                <a:solidFill>
                  <a:schemeClr val="bg1"/>
                </a:solidFill>
              </a:rPr>
              <a:t>tạo</a:t>
            </a:r>
            <a:r>
              <a:rPr lang="en-US" sz="6600" dirty="0" smtClean="0">
                <a:solidFill>
                  <a:schemeClr val="bg1"/>
                </a:solidFill>
              </a:rPr>
              <a:t> </a:t>
            </a:r>
            <a:r>
              <a:rPr lang="en-US" sz="6600" dirty="0" err="1" smtClean="0">
                <a:solidFill>
                  <a:schemeClr val="bg1"/>
                </a:solidFill>
              </a:rPr>
              <a:t>tác</a:t>
            </a:r>
            <a:r>
              <a:rPr lang="en-US" sz="6600" dirty="0" smtClean="0">
                <a:solidFill>
                  <a:schemeClr val="bg1"/>
                </a:solidFill>
              </a:rPr>
              <a:t> </a:t>
            </a:r>
            <a:r>
              <a:rPr lang="en-US" sz="6600" dirty="0" err="1" smtClean="0">
                <a:solidFill>
                  <a:schemeClr val="bg1"/>
                </a:solidFill>
              </a:rPr>
              <a:t>cuộc</a:t>
            </a:r>
            <a:r>
              <a:rPr lang="en-US" sz="6600" dirty="0" smtClean="0">
                <a:solidFill>
                  <a:schemeClr val="bg1"/>
                </a:solidFill>
              </a:rPr>
              <a:t> </a:t>
            </a:r>
            <a:r>
              <a:rPr lang="en-US" sz="6600" dirty="0" err="1" smtClean="0">
                <a:solidFill>
                  <a:schemeClr val="bg1"/>
                </a:solidFill>
              </a:rPr>
              <a:t>đời</a:t>
            </a:r>
            <a:r>
              <a:rPr lang="en-US" sz="6600" dirty="0" smtClean="0">
                <a:solidFill>
                  <a:schemeClr val="bg1"/>
                </a:solidFill>
              </a:rPr>
              <a:t>.</a:t>
            </a:r>
            <a:endParaRPr lang="en-US" sz="6600" dirty="0">
              <a:solidFill>
                <a:srgbClr val="FFFF00"/>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400" u="sng" dirty="0" smtClean="0">
                <a:solidFill>
                  <a:srgbClr val="FFFF00"/>
                </a:solidFill>
                <a:latin typeface="+mj-lt"/>
              </a:rPr>
              <a:t>T</a:t>
            </a:r>
            <a:r>
              <a:rPr lang="en-US" sz="6400" b="0" u="sng" dirty="0" smtClean="0">
                <a:solidFill>
                  <a:srgbClr val="FFFF00"/>
                </a:solidFill>
                <a:effectLst/>
                <a:latin typeface="+mj-lt"/>
              </a:rPr>
              <a:t>k1</a:t>
            </a:r>
            <a:r>
              <a:rPr lang="vi-VN" sz="6400" b="0" u="sng" dirty="0" smtClean="0">
                <a:solidFill>
                  <a:srgbClr val="FFFF00"/>
                </a:solidFill>
                <a:effectLst/>
                <a:latin typeface="+mj-lt"/>
              </a:rPr>
              <a:t>:</a:t>
            </a:r>
            <a:r>
              <a:rPr lang="en-US" sz="6400" dirty="0" smtClean="0">
                <a:solidFill>
                  <a:schemeClr val="bg1"/>
                </a:solidFill>
                <a:latin typeface="+mj-lt"/>
              </a:rPr>
              <a:t> </a:t>
            </a:r>
            <a:r>
              <a:rPr lang="en-US" sz="6400" dirty="0" err="1" smtClean="0">
                <a:solidFill>
                  <a:schemeClr val="bg1"/>
                </a:solidFill>
                <a:latin typeface="+mj-lt"/>
              </a:rPr>
              <a:t>Đi</a:t>
            </a:r>
            <a:r>
              <a:rPr lang="en-US" sz="6400" dirty="0" smtClean="0">
                <a:solidFill>
                  <a:schemeClr val="bg1"/>
                </a:solidFill>
                <a:latin typeface="+mj-lt"/>
              </a:rPr>
              <a:t> </a:t>
            </a:r>
            <a:r>
              <a:rPr lang="en-US" sz="6400" dirty="0" err="1" smtClean="0">
                <a:solidFill>
                  <a:schemeClr val="bg1"/>
                </a:solidFill>
                <a:latin typeface="+mj-lt"/>
              </a:rPr>
              <a:t>về</a:t>
            </a:r>
            <a:r>
              <a:rPr lang="en-US" sz="6400" dirty="0" smtClean="0">
                <a:solidFill>
                  <a:schemeClr val="bg1"/>
                </a:solidFill>
                <a:latin typeface="+mj-lt"/>
              </a:rPr>
              <a:t> </a:t>
            </a:r>
            <a:r>
              <a:rPr lang="en-US" sz="6400" dirty="0" err="1" smtClean="0">
                <a:solidFill>
                  <a:schemeClr val="bg1"/>
                </a:solidFill>
                <a:latin typeface="+mj-lt"/>
              </a:rPr>
              <a:t>nhà</a:t>
            </a:r>
            <a:r>
              <a:rPr lang="en-US" sz="6400" dirty="0" smtClean="0">
                <a:solidFill>
                  <a:schemeClr val="bg1"/>
                </a:solidFill>
                <a:latin typeface="+mj-lt"/>
              </a:rPr>
              <a:t> </a:t>
            </a:r>
            <a:r>
              <a:rPr lang="en-US" sz="6400" dirty="0" err="1" smtClean="0">
                <a:solidFill>
                  <a:schemeClr val="bg1"/>
                </a:solidFill>
                <a:latin typeface="+mj-lt"/>
              </a:rPr>
              <a:t>Chúa</a:t>
            </a:r>
            <a:r>
              <a:rPr lang="en-US" sz="6400" dirty="0" smtClean="0">
                <a:solidFill>
                  <a:schemeClr val="bg1"/>
                </a:solidFill>
                <a:latin typeface="+mj-lt"/>
              </a:rPr>
              <a:t> </a:t>
            </a:r>
            <a:r>
              <a:rPr lang="en-US" sz="6400" dirty="0" err="1" smtClean="0">
                <a:solidFill>
                  <a:schemeClr val="bg1"/>
                </a:solidFill>
                <a:latin typeface="+mj-lt"/>
              </a:rPr>
              <a:t>tim</a:t>
            </a:r>
            <a:r>
              <a:rPr lang="en-US" sz="6400" dirty="0" smtClean="0">
                <a:solidFill>
                  <a:schemeClr val="bg1"/>
                </a:solidFill>
                <a:latin typeface="+mj-lt"/>
              </a:rPr>
              <a:t> con reo </a:t>
            </a:r>
            <a:r>
              <a:rPr lang="en-US" sz="6400" dirty="0" err="1" smtClean="0">
                <a:solidFill>
                  <a:schemeClr val="bg1"/>
                </a:solidFill>
                <a:latin typeface="+mj-lt"/>
              </a:rPr>
              <a:t>hoan</a:t>
            </a:r>
            <a:r>
              <a:rPr lang="en-US" sz="6400" dirty="0" smtClean="0">
                <a:solidFill>
                  <a:schemeClr val="bg1"/>
                </a:solidFill>
                <a:latin typeface="+mj-lt"/>
              </a:rPr>
              <a:t> </a:t>
            </a:r>
            <a:r>
              <a:rPr lang="en-US" sz="6400" dirty="0" err="1" smtClean="0">
                <a:solidFill>
                  <a:schemeClr val="bg1"/>
                </a:solidFill>
                <a:latin typeface="+mj-lt"/>
              </a:rPr>
              <a:t>lạc</a:t>
            </a:r>
            <a:r>
              <a:rPr lang="en-US" sz="6400" dirty="0" smtClean="0">
                <a:solidFill>
                  <a:schemeClr val="bg1"/>
                </a:solidFill>
                <a:latin typeface="+mj-lt"/>
              </a:rPr>
              <a:t> </a:t>
            </a:r>
            <a:r>
              <a:rPr lang="en-US" sz="6400" dirty="0" err="1" smtClean="0">
                <a:solidFill>
                  <a:schemeClr val="bg1"/>
                </a:solidFill>
                <a:latin typeface="+mj-lt"/>
              </a:rPr>
              <a:t>Chúa</a:t>
            </a:r>
            <a:r>
              <a:rPr lang="en-US" sz="6400" dirty="0" smtClean="0">
                <a:solidFill>
                  <a:schemeClr val="bg1"/>
                </a:solidFill>
                <a:latin typeface="+mj-lt"/>
              </a:rPr>
              <a:t> </a:t>
            </a:r>
            <a:r>
              <a:rPr lang="en-US" sz="6400" dirty="0" err="1" smtClean="0">
                <a:solidFill>
                  <a:schemeClr val="bg1"/>
                </a:solidFill>
                <a:latin typeface="+mj-lt"/>
              </a:rPr>
              <a:t>ơi</a:t>
            </a:r>
            <a:r>
              <a:rPr lang="en-US" sz="6400" dirty="0" smtClean="0">
                <a:solidFill>
                  <a:schemeClr val="bg1"/>
                </a:solidFill>
                <a:latin typeface="+mj-lt"/>
              </a:rPr>
              <a:t>! </a:t>
            </a:r>
            <a:r>
              <a:rPr lang="en-US" sz="6400" dirty="0" err="1" smtClean="0">
                <a:solidFill>
                  <a:schemeClr val="bg1"/>
                </a:solidFill>
                <a:latin typeface="+mj-lt"/>
              </a:rPr>
              <a:t>Đi</a:t>
            </a:r>
            <a:r>
              <a:rPr lang="en-US" sz="6400" dirty="0" smtClean="0">
                <a:solidFill>
                  <a:schemeClr val="bg1"/>
                </a:solidFill>
                <a:latin typeface="+mj-lt"/>
              </a:rPr>
              <a:t> </a:t>
            </a:r>
            <a:r>
              <a:rPr lang="en-US" sz="6400" dirty="0" err="1" smtClean="0">
                <a:solidFill>
                  <a:schemeClr val="bg1"/>
                </a:solidFill>
                <a:latin typeface="+mj-lt"/>
              </a:rPr>
              <a:t>về</a:t>
            </a:r>
            <a:r>
              <a:rPr lang="en-US" sz="6400" dirty="0" smtClean="0">
                <a:solidFill>
                  <a:schemeClr val="bg1"/>
                </a:solidFill>
                <a:latin typeface="+mj-lt"/>
              </a:rPr>
              <a:t> </a:t>
            </a:r>
            <a:r>
              <a:rPr lang="en-US" sz="6400" dirty="0" err="1" smtClean="0">
                <a:solidFill>
                  <a:schemeClr val="bg1"/>
                </a:solidFill>
                <a:latin typeface="+mj-lt"/>
              </a:rPr>
              <a:t>nhà</a:t>
            </a:r>
            <a:r>
              <a:rPr lang="en-US" sz="6400" dirty="0" smtClean="0">
                <a:solidFill>
                  <a:schemeClr val="bg1"/>
                </a:solidFill>
                <a:latin typeface="+mj-lt"/>
              </a:rPr>
              <a:t> </a:t>
            </a:r>
            <a:r>
              <a:rPr lang="en-US" sz="6400" dirty="0" err="1" smtClean="0">
                <a:solidFill>
                  <a:schemeClr val="bg1"/>
                </a:solidFill>
                <a:latin typeface="+mj-lt"/>
              </a:rPr>
              <a:t>Chúa</a:t>
            </a:r>
            <a:r>
              <a:rPr lang="en-US" sz="6400" dirty="0" smtClean="0">
                <a:solidFill>
                  <a:schemeClr val="bg1"/>
                </a:solidFill>
                <a:latin typeface="+mj-lt"/>
              </a:rPr>
              <a:t> </a:t>
            </a:r>
            <a:r>
              <a:rPr lang="en-US" sz="6400" dirty="0" err="1" smtClean="0">
                <a:solidFill>
                  <a:schemeClr val="bg1"/>
                </a:solidFill>
                <a:latin typeface="+mj-lt"/>
              </a:rPr>
              <a:t>ôi</a:t>
            </a:r>
            <a:r>
              <a:rPr lang="en-US" sz="6400" dirty="0" smtClean="0">
                <a:solidFill>
                  <a:schemeClr val="bg1"/>
                </a:solidFill>
                <a:latin typeface="+mj-lt"/>
              </a:rPr>
              <a:t> </a:t>
            </a:r>
            <a:r>
              <a:rPr lang="en-US" sz="6400" dirty="0" err="1" smtClean="0">
                <a:solidFill>
                  <a:schemeClr val="bg1"/>
                </a:solidFill>
                <a:latin typeface="+mj-lt"/>
              </a:rPr>
              <a:t>bao</a:t>
            </a:r>
            <a:r>
              <a:rPr lang="en-US" sz="6400" dirty="0" smtClean="0">
                <a:solidFill>
                  <a:schemeClr val="bg1"/>
                </a:solidFill>
                <a:latin typeface="+mj-lt"/>
              </a:rPr>
              <a:t> </a:t>
            </a:r>
            <a:r>
              <a:rPr lang="en-US" sz="6400" dirty="0" err="1" smtClean="0">
                <a:solidFill>
                  <a:schemeClr val="bg1"/>
                </a:solidFill>
                <a:latin typeface="+mj-lt"/>
              </a:rPr>
              <a:t>nhiêu</a:t>
            </a:r>
            <a:r>
              <a:rPr lang="en-US" sz="6400" dirty="0" smtClean="0">
                <a:solidFill>
                  <a:schemeClr val="bg1"/>
                </a:solidFill>
                <a:latin typeface="+mj-lt"/>
              </a:rPr>
              <a:t> </a:t>
            </a:r>
            <a:r>
              <a:rPr lang="en-US" sz="6400" dirty="0" err="1" smtClean="0">
                <a:solidFill>
                  <a:schemeClr val="bg1"/>
                </a:solidFill>
                <a:latin typeface="+mj-lt"/>
              </a:rPr>
              <a:t>mến</a:t>
            </a:r>
            <a:r>
              <a:rPr lang="en-US" sz="6400" dirty="0" smtClean="0">
                <a:solidFill>
                  <a:schemeClr val="bg1"/>
                </a:solidFill>
                <a:latin typeface="+mj-lt"/>
              </a:rPr>
              <a:t> </a:t>
            </a:r>
            <a:r>
              <a:rPr lang="en-US" sz="6400" dirty="0" err="1" smtClean="0">
                <a:solidFill>
                  <a:schemeClr val="bg1"/>
                </a:solidFill>
                <a:latin typeface="+mj-lt"/>
              </a:rPr>
              <a:t>thương</a:t>
            </a:r>
            <a:r>
              <a:rPr lang="en-US" sz="6400" dirty="0" smtClean="0">
                <a:solidFill>
                  <a:schemeClr val="bg1"/>
                </a:solidFill>
                <a:latin typeface="+mj-lt"/>
              </a:rPr>
              <a:t> </a:t>
            </a:r>
            <a:r>
              <a:rPr lang="en-US" sz="6400" dirty="0" err="1" smtClean="0">
                <a:solidFill>
                  <a:schemeClr val="bg1"/>
                </a:solidFill>
                <a:latin typeface="+mj-lt"/>
              </a:rPr>
              <a:t>ngập</a:t>
            </a:r>
            <a:r>
              <a:rPr lang="en-US" sz="6400" dirty="0" smtClean="0">
                <a:solidFill>
                  <a:schemeClr val="bg1"/>
                </a:solidFill>
                <a:latin typeface="+mj-lt"/>
              </a:rPr>
              <a:t> </a:t>
            </a:r>
            <a:r>
              <a:rPr lang="en-US" sz="6400" dirty="0" err="1" smtClean="0">
                <a:solidFill>
                  <a:schemeClr val="bg1"/>
                </a:solidFill>
                <a:latin typeface="+mj-lt"/>
              </a:rPr>
              <a:t>trời</a:t>
            </a:r>
            <a:r>
              <a:rPr lang="en-US" sz="6400" dirty="0" smtClean="0">
                <a:solidFill>
                  <a:schemeClr val="bg1"/>
                </a:solidFill>
                <a:latin typeface="+mj-lt"/>
              </a:rPr>
              <a:t> </a:t>
            </a:r>
            <a:r>
              <a:rPr lang="vi-VN" sz="6400" dirty="0" smtClean="0">
                <a:solidFill>
                  <a:schemeClr val="bg1"/>
                </a:solidFill>
                <a:latin typeface="+mj-lt"/>
              </a:rPr>
              <a:t>.</a:t>
            </a:r>
            <a:endParaRPr lang="vi-VN" sz="6400" dirty="0">
              <a:solidFill>
                <a:schemeClr val="bg1"/>
              </a:solidFill>
              <a:latin typeface="+mj-lt"/>
            </a:endParaRPr>
          </a:p>
        </p:txBody>
      </p:sp>
    </p:spTree>
    <p:extLst>
      <p:ext uri="{BB962C8B-B14F-4D97-AF65-F5344CB8AC3E}">
        <p14:creationId xmlns:p14="http://schemas.microsoft.com/office/powerpoint/2010/main" val="2315032721"/>
      </p:ext>
    </p:extLst>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1" u="sng" dirty="0" err="1">
                <a:solidFill>
                  <a:srgbClr val="FFFF00"/>
                </a:solidFill>
              </a:rPr>
              <a:t>Đk</a:t>
            </a:r>
            <a:r>
              <a:rPr lang="en-US" sz="5400" b="1" u="sng" dirty="0">
                <a:solidFill>
                  <a:srgbClr val="FFFF00"/>
                </a:solidFill>
              </a:rPr>
              <a:t>:</a:t>
            </a:r>
            <a:r>
              <a:rPr lang="en-US" sz="5400" b="1" dirty="0">
                <a:solidFill>
                  <a:srgbClr val="FFFF00"/>
                </a:solidFill>
              </a:rPr>
              <a:t> </a:t>
            </a:r>
            <a:r>
              <a:rPr lang="en-US" sz="5400" dirty="0" err="1">
                <a:solidFill>
                  <a:schemeClr val="bg1"/>
                </a:solidFill>
              </a:rPr>
              <a:t>Chúa</a:t>
            </a:r>
            <a:r>
              <a:rPr lang="en-US" sz="5400" dirty="0">
                <a:solidFill>
                  <a:schemeClr val="bg1"/>
                </a:solidFill>
              </a:rPr>
              <a:t> ở </a:t>
            </a:r>
            <a:r>
              <a:rPr lang="en-US" sz="5400" dirty="0" err="1">
                <a:solidFill>
                  <a:schemeClr val="bg1"/>
                </a:solidFill>
              </a:rPr>
              <a:t>bên</a:t>
            </a:r>
            <a:r>
              <a:rPr lang="en-US" sz="5400" dirty="0">
                <a:solidFill>
                  <a:schemeClr val="bg1"/>
                </a:solidFill>
              </a:rPr>
              <a:t> </a:t>
            </a:r>
            <a:r>
              <a:rPr lang="en-US" sz="5400" dirty="0" err="1">
                <a:solidFill>
                  <a:schemeClr val="bg1"/>
                </a:solidFill>
              </a:rPr>
              <a:t>tôi</a:t>
            </a:r>
            <a:r>
              <a:rPr lang="en-US" sz="5400" dirty="0">
                <a:solidFill>
                  <a:schemeClr val="bg1"/>
                </a:solidFill>
              </a:rPr>
              <a:t> </a:t>
            </a:r>
            <a:r>
              <a:rPr lang="en-US" sz="5400" dirty="0" err="1">
                <a:solidFill>
                  <a:schemeClr val="bg1"/>
                </a:solidFill>
              </a:rPr>
              <a:t>đến</a:t>
            </a:r>
            <a:r>
              <a:rPr lang="en-US" sz="5400" dirty="0">
                <a:solidFill>
                  <a:schemeClr val="bg1"/>
                </a:solidFill>
              </a:rPr>
              <a:t> </a:t>
            </a:r>
            <a:r>
              <a:rPr lang="en-US" sz="5400" dirty="0" err="1">
                <a:solidFill>
                  <a:schemeClr val="bg1"/>
                </a:solidFill>
              </a:rPr>
              <a:t>ngày</a:t>
            </a:r>
            <a:r>
              <a:rPr lang="en-US" sz="5400" dirty="0">
                <a:solidFill>
                  <a:schemeClr val="bg1"/>
                </a:solidFill>
              </a:rPr>
              <a:t> </a:t>
            </a:r>
            <a:r>
              <a:rPr lang="en-US" sz="5400" dirty="0" err="1">
                <a:solidFill>
                  <a:schemeClr val="bg1"/>
                </a:solidFill>
              </a:rPr>
              <a:t>tận</a:t>
            </a:r>
            <a:r>
              <a:rPr lang="en-US" sz="5400" dirty="0">
                <a:solidFill>
                  <a:schemeClr val="bg1"/>
                </a:solidFill>
              </a:rPr>
              <a:t> </a:t>
            </a:r>
            <a:r>
              <a:rPr lang="en-US" sz="5400" dirty="0" err="1">
                <a:solidFill>
                  <a:schemeClr val="bg1"/>
                </a:solidFill>
              </a:rPr>
              <a:t>thế</a:t>
            </a:r>
            <a:r>
              <a:rPr lang="en-US" sz="5400" dirty="0">
                <a:solidFill>
                  <a:schemeClr val="bg1"/>
                </a:solidFill>
              </a:rPr>
              <a:t>, </a:t>
            </a:r>
            <a:r>
              <a:rPr lang="en-US" sz="5400" dirty="0" err="1">
                <a:solidFill>
                  <a:schemeClr val="bg1"/>
                </a:solidFill>
              </a:rPr>
              <a:t>khi</a:t>
            </a:r>
            <a:r>
              <a:rPr lang="en-US" sz="5400" dirty="0">
                <a:solidFill>
                  <a:schemeClr val="bg1"/>
                </a:solidFill>
              </a:rPr>
              <a:t> </a:t>
            </a:r>
            <a:r>
              <a:rPr lang="en-US" sz="5400" dirty="0" err="1">
                <a:solidFill>
                  <a:schemeClr val="bg1"/>
                </a:solidFill>
              </a:rPr>
              <a:t>đã</a:t>
            </a:r>
            <a:r>
              <a:rPr lang="en-US" sz="5400" dirty="0">
                <a:solidFill>
                  <a:schemeClr val="bg1"/>
                </a:solidFill>
              </a:rPr>
              <a:t> </a:t>
            </a:r>
            <a:r>
              <a:rPr lang="en-US" sz="5400" dirty="0" err="1">
                <a:solidFill>
                  <a:schemeClr val="bg1"/>
                </a:solidFill>
              </a:rPr>
              <a:t>vỡ</a:t>
            </a:r>
            <a:r>
              <a:rPr lang="en-US" sz="5400" dirty="0">
                <a:solidFill>
                  <a:schemeClr val="bg1"/>
                </a:solidFill>
              </a:rPr>
              <a:t> </a:t>
            </a:r>
            <a:r>
              <a:rPr lang="en-US" sz="5400" dirty="0" err="1">
                <a:solidFill>
                  <a:schemeClr val="bg1"/>
                </a:solidFill>
              </a:rPr>
              <a:t>ra</a:t>
            </a:r>
            <a:r>
              <a:rPr lang="en-US" sz="5400" dirty="0">
                <a:solidFill>
                  <a:schemeClr val="bg1"/>
                </a:solidFill>
              </a:rPr>
              <a:t>, </a:t>
            </a:r>
            <a:r>
              <a:rPr lang="en-US" sz="5400" dirty="0" err="1">
                <a:solidFill>
                  <a:schemeClr val="bg1"/>
                </a:solidFill>
              </a:rPr>
              <a:t>khi</a:t>
            </a:r>
            <a:r>
              <a:rPr lang="en-US" sz="5400" dirty="0">
                <a:solidFill>
                  <a:schemeClr val="bg1"/>
                </a:solidFill>
              </a:rPr>
              <a:t> </a:t>
            </a:r>
            <a:r>
              <a:rPr lang="en-US" sz="5400" dirty="0" err="1">
                <a:solidFill>
                  <a:schemeClr val="bg1"/>
                </a:solidFill>
              </a:rPr>
              <a:t>Chúa</a:t>
            </a:r>
            <a:r>
              <a:rPr lang="en-US" sz="5400" dirty="0">
                <a:solidFill>
                  <a:schemeClr val="bg1"/>
                </a:solidFill>
              </a:rPr>
              <a:t> </a:t>
            </a:r>
            <a:r>
              <a:rPr lang="en-US" sz="5400" dirty="0" err="1">
                <a:solidFill>
                  <a:schemeClr val="bg1"/>
                </a:solidFill>
              </a:rPr>
              <a:t>bắt</a:t>
            </a:r>
            <a:r>
              <a:rPr lang="en-US" sz="5400" dirty="0">
                <a:solidFill>
                  <a:schemeClr val="bg1"/>
                </a:solidFill>
              </a:rPr>
              <a:t> </a:t>
            </a:r>
            <a:r>
              <a:rPr lang="en-US" sz="5400" dirty="0" err="1">
                <a:solidFill>
                  <a:schemeClr val="bg1"/>
                </a:solidFill>
              </a:rPr>
              <a:t>thời</a:t>
            </a:r>
            <a:r>
              <a:rPr lang="en-US" sz="5400" dirty="0">
                <a:solidFill>
                  <a:schemeClr val="bg1"/>
                </a:solidFill>
              </a:rPr>
              <a:t> </a:t>
            </a:r>
            <a:r>
              <a:rPr lang="en-US" sz="5400" dirty="0" err="1">
                <a:solidFill>
                  <a:schemeClr val="bg1"/>
                </a:solidFill>
              </a:rPr>
              <a:t>gian</a:t>
            </a:r>
            <a:r>
              <a:rPr lang="en-US" sz="5400" dirty="0">
                <a:solidFill>
                  <a:schemeClr val="bg1"/>
                </a:solidFill>
              </a:rPr>
              <a:t> </a:t>
            </a:r>
            <a:r>
              <a:rPr lang="en-US" sz="5400" dirty="0" err="1">
                <a:solidFill>
                  <a:schemeClr val="bg1"/>
                </a:solidFill>
              </a:rPr>
              <a:t>ngừng</a:t>
            </a:r>
            <a:r>
              <a:rPr lang="en-US" sz="5400" dirty="0">
                <a:solidFill>
                  <a:schemeClr val="bg1"/>
                </a:solidFill>
              </a:rPr>
              <a:t> </a:t>
            </a:r>
            <a:r>
              <a:rPr lang="en-US" sz="5400" dirty="0" err="1">
                <a:solidFill>
                  <a:schemeClr val="bg1"/>
                </a:solidFill>
              </a:rPr>
              <a:t>trôi</a:t>
            </a:r>
            <a:r>
              <a:rPr lang="en-US" sz="5400" dirty="0">
                <a:solidFill>
                  <a:schemeClr val="bg1"/>
                </a:solidFill>
              </a:rPr>
              <a:t>. </a:t>
            </a:r>
            <a:r>
              <a:rPr lang="en-US" sz="5400" dirty="0" err="1">
                <a:solidFill>
                  <a:schemeClr val="bg1"/>
                </a:solidFill>
              </a:rPr>
              <a:t>Người</a:t>
            </a:r>
            <a:r>
              <a:rPr lang="en-US" sz="5400" dirty="0">
                <a:solidFill>
                  <a:schemeClr val="bg1"/>
                </a:solidFill>
              </a:rPr>
              <a:t> ở </a:t>
            </a:r>
            <a:r>
              <a:rPr lang="en-US" sz="5400" dirty="0" err="1">
                <a:solidFill>
                  <a:schemeClr val="bg1"/>
                </a:solidFill>
              </a:rPr>
              <a:t>bên</a:t>
            </a:r>
            <a:r>
              <a:rPr lang="en-US" sz="5400" dirty="0">
                <a:solidFill>
                  <a:schemeClr val="bg1"/>
                </a:solidFill>
              </a:rPr>
              <a:t> </a:t>
            </a:r>
            <a:r>
              <a:rPr lang="en-US" sz="5400" dirty="0" err="1">
                <a:solidFill>
                  <a:schemeClr val="bg1"/>
                </a:solidFill>
              </a:rPr>
              <a:t>tôi</a:t>
            </a:r>
            <a:r>
              <a:rPr lang="en-US" sz="5400" dirty="0">
                <a:solidFill>
                  <a:schemeClr val="bg1"/>
                </a:solidFill>
              </a:rPr>
              <a:t> </a:t>
            </a:r>
            <a:r>
              <a:rPr lang="en-US" sz="5400" dirty="0" err="1">
                <a:solidFill>
                  <a:schemeClr val="bg1"/>
                </a:solidFill>
              </a:rPr>
              <a:t>đi</a:t>
            </a:r>
            <a:r>
              <a:rPr lang="en-US" sz="5400" dirty="0">
                <a:solidFill>
                  <a:schemeClr val="bg1"/>
                </a:solidFill>
              </a:rPr>
              <a:t> </a:t>
            </a:r>
            <a:r>
              <a:rPr lang="en-US" sz="5400" dirty="0" err="1">
                <a:solidFill>
                  <a:schemeClr val="bg1"/>
                </a:solidFill>
              </a:rPr>
              <a:t>khắp</a:t>
            </a:r>
            <a:r>
              <a:rPr lang="en-US" sz="5400" dirty="0">
                <a:solidFill>
                  <a:schemeClr val="bg1"/>
                </a:solidFill>
              </a:rPr>
              <a:t> </a:t>
            </a:r>
            <a:r>
              <a:rPr lang="en-US" sz="5400" dirty="0" err="1">
                <a:solidFill>
                  <a:schemeClr val="bg1"/>
                </a:solidFill>
              </a:rPr>
              <a:t>muôn</a:t>
            </a:r>
            <a:r>
              <a:rPr lang="en-US" sz="5400" dirty="0">
                <a:solidFill>
                  <a:schemeClr val="bg1"/>
                </a:solidFill>
              </a:rPr>
              <a:t> </a:t>
            </a:r>
            <a:r>
              <a:rPr lang="en-US" sz="5400" dirty="0" err="1">
                <a:solidFill>
                  <a:schemeClr val="bg1"/>
                </a:solidFill>
              </a:rPr>
              <a:t>nơi</a:t>
            </a:r>
            <a:r>
              <a:rPr lang="en-US" sz="5400" dirty="0">
                <a:solidFill>
                  <a:schemeClr val="bg1"/>
                </a:solidFill>
              </a:rPr>
              <a:t>, </a:t>
            </a:r>
            <a:r>
              <a:rPr lang="en-US" sz="5400" dirty="0" err="1">
                <a:solidFill>
                  <a:schemeClr val="bg1"/>
                </a:solidFill>
              </a:rPr>
              <a:t>muôn</a:t>
            </a:r>
            <a:r>
              <a:rPr lang="en-US" sz="5400" dirty="0">
                <a:solidFill>
                  <a:schemeClr val="bg1"/>
                </a:solidFill>
              </a:rPr>
              <a:t> </a:t>
            </a:r>
            <a:r>
              <a:rPr lang="en-US" sz="5400" dirty="0" err="1">
                <a:solidFill>
                  <a:schemeClr val="bg1"/>
                </a:solidFill>
              </a:rPr>
              <a:t>đời</a:t>
            </a:r>
            <a:r>
              <a:rPr lang="en-US" sz="5400" dirty="0">
                <a:solidFill>
                  <a:schemeClr val="bg1"/>
                </a:solidFill>
              </a:rPr>
              <a:t> </a:t>
            </a:r>
            <a:r>
              <a:rPr lang="en-US" sz="5400" dirty="0" err="1">
                <a:solidFill>
                  <a:schemeClr val="bg1"/>
                </a:solidFill>
              </a:rPr>
              <a:t>người</a:t>
            </a:r>
            <a:r>
              <a:rPr lang="en-US" sz="5400" dirty="0">
                <a:solidFill>
                  <a:schemeClr val="bg1"/>
                </a:solidFill>
              </a:rPr>
              <a:t> ở </a:t>
            </a:r>
            <a:r>
              <a:rPr lang="en-US" sz="5400" dirty="0" err="1">
                <a:solidFill>
                  <a:schemeClr val="bg1"/>
                </a:solidFill>
              </a:rPr>
              <a:t>bên</a:t>
            </a:r>
            <a:r>
              <a:rPr lang="en-US" sz="5400" dirty="0">
                <a:solidFill>
                  <a:schemeClr val="bg1"/>
                </a:solidFill>
              </a:rPr>
              <a:t> </a:t>
            </a:r>
            <a:r>
              <a:rPr lang="en-US" sz="5400" dirty="0" err="1">
                <a:solidFill>
                  <a:schemeClr val="bg1"/>
                </a:solidFill>
              </a:rPr>
              <a:t>tôi</a:t>
            </a:r>
            <a:r>
              <a:rPr lang="en-US" sz="5400" dirty="0">
                <a:solidFill>
                  <a:schemeClr val="bg1"/>
                </a:solidFill>
              </a:rPr>
              <a:t>, </a:t>
            </a:r>
            <a:r>
              <a:rPr lang="en-US" sz="5400" dirty="0" err="1">
                <a:solidFill>
                  <a:schemeClr val="bg1"/>
                </a:solidFill>
              </a:rPr>
              <a:t>tôi</a:t>
            </a:r>
            <a:r>
              <a:rPr lang="en-US" sz="5400" dirty="0">
                <a:solidFill>
                  <a:schemeClr val="bg1"/>
                </a:solidFill>
              </a:rPr>
              <a:t> </a:t>
            </a:r>
            <a:r>
              <a:rPr lang="en-US" sz="5400" dirty="0" err="1">
                <a:solidFill>
                  <a:schemeClr val="bg1"/>
                </a:solidFill>
              </a:rPr>
              <a:t>không</a:t>
            </a:r>
            <a:r>
              <a:rPr lang="en-US" sz="5400" dirty="0">
                <a:solidFill>
                  <a:schemeClr val="bg1"/>
                </a:solidFill>
              </a:rPr>
              <a:t> </a:t>
            </a:r>
            <a:r>
              <a:rPr lang="en-US" sz="5400" dirty="0" err="1">
                <a:solidFill>
                  <a:schemeClr val="bg1"/>
                </a:solidFill>
              </a:rPr>
              <a:t>hề</a:t>
            </a:r>
            <a:r>
              <a:rPr lang="en-US" sz="5400" dirty="0">
                <a:solidFill>
                  <a:schemeClr val="bg1"/>
                </a:solidFill>
              </a:rPr>
              <a:t> </a:t>
            </a:r>
            <a:r>
              <a:rPr lang="en-US" sz="5400" dirty="0" err="1">
                <a:solidFill>
                  <a:schemeClr val="bg1"/>
                </a:solidFill>
              </a:rPr>
              <a:t>đơn</a:t>
            </a:r>
            <a:r>
              <a:rPr lang="en-US" sz="5400" dirty="0">
                <a:solidFill>
                  <a:schemeClr val="bg1"/>
                </a:solidFill>
              </a:rPr>
              <a:t> </a:t>
            </a:r>
            <a:r>
              <a:rPr lang="en-US" sz="5400" dirty="0" err="1">
                <a:solidFill>
                  <a:schemeClr val="bg1"/>
                </a:solidFill>
              </a:rPr>
              <a:t>côi</a:t>
            </a:r>
            <a:endParaRPr lang="en-US" sz="5400" b="0" dirty="0">
              <a:solidFill>
                <a:schemeClr val="bg1"/>
              </a:solidFill>
              <a:effectLst/>
            </a:endParaRPr>
          </a:p>
        </p:txBody>
      </p:sp>
    </p:spTree>
    <p:extLst>
      <p:ext uri="{BB962C8B-B14F-4D97-AF65-F5344CB8AC3E}">
        <p14:creationId xmlns:p14="http://schemas.microsoft.com/office/powerpoint/2010/main" val="46347523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1" u="sng" dirty="0" smtClean="0">
                <a:solidFill>
                  <a:srgbClr val="FFFF00"/>
                </a:solidFill>
                <a:effectLst/>
              </a:rPr>
              <a:t>Tk4:</a:t>
            </a:r>
            <a:r>
              <a:rPr lang="en-US" sz="5400" b="1" dirty="0" smtClean="0">
                <a:solidFill>
                  <a:srgbClr val="FFFF00"/>
                </a:solidFill>
                <a:effectLst/>
              </a:rPr>
              <a:t> </a:t>
            </a:r>
            <a:r>
              <a:rPr lang="en-US" sz="5400" b="0" dirty="0" err="1" smtClean="0">
                <a:solidFill>
                  <a:schemeClr val="bg1"/>
                </a:solidFill>
                <a:effectLst/>
              </a:rPr>
              <a:t>Người</a:t>
            </a:r>
            <a:r>
              <a:rPr lang="en-US" sz="5400" b="0" dirty="0" smtClean="0">
                <a:solidFill>
                  <a:schemeClr val="bg1"/>
                </a:solidFill>
                <a:effectLst/>
              </a:rPr>
              <a:t> ở </a:t>
            </a:r>
            <a:r>
              <a:rPr lang="en-US" sz="5400" b="0" dirty="0" err="1" smtClean="0">
                <a:solidFill>
                  <a:schemeClr val="bg1"/>
                </a:solidFill>
                <a:effectLst/>
              </a:rPr>
              <a:t>bên</a:t>
            </a:r>
            <a:r>
              <a:rPr lang="en-US" sz="5400" b="0" dirty="0" smtClean="0">
                <a:solidFill>
                  <a:schemeClr val="bg1"/>
                </a:solidFill>
                <a:effectLst/>
              </a:rPr>
              <a:t> </a:t>
            </a:r>
            <a:r>
              <a:rPr lang="en-US" sz="5400" b="0" dirty="0" err="1" smtClean="0">
                <a:solidFill>
                  <a:schemeClr val="bg1"/>
                </a:solidFill>
                <a:effectLst/>
              </a:rPr>
              <a:t>tôi</a:t>
            </a:r>
            <a:r>
              <a:rPr lang="en-US" sz="5400" b="0" dirty="0" smtClean="0">
                <a:solidFill>
                  <a:schemeClr val="bg1"/>
                </a:solidFill>
                <a:effectLst/>
              </a:rPr>
              <a:t> </a:t>
            </a:r>
            <a:r>
              <a:rPr lang="en-US" sz="5400" b="0" dirty="0" err="1" smtClean="0">
                <a:solidFill>
                  <a:schemeClr val="bg1"/>
                </a:solidFill>
                <a:effectLst/>
              </a:rPr>
              <a:t>trong</a:t>
            </a:r>
            <a:r>
              <a:rPr lang="en-US" sz="5400" b="0" dirty="0" smtClean="0">
                <a:solidFill>
                  <a:schemeClr val="bg1"/>
                </a:solidFill>
                <a:effectLst/>
              </a:rPr>
              <a:t> </a:t>
            </a:r>
            <a:r>
              <a:rPr lang="en-US" sz="5400" b="0" dirty="0" err="1" smtClean="0">
                <a:solidFill>
                  <a:schemeClr val="bg1"/>
                </a:solidFill>
                <a:effectLst/>
              </a:rPr>
              <a:t>nổi</a:t>
            </a:r>
            <a:r>
              <a:rPr lang="en-US" sz="5400" b="0" dirty="0" smtClean="0">
                <a:solidFill>
                  <a:schemeClr val="bg1"/>
                </a:solidFill>
                <a:effectLst/>
              </a:rPr>
              <a:t> </a:t>
            </a:r>
            <a:r>
              <a:rPr lang="en-US" sz="5400" b="0" dirty="0" err="1" smtClean="0">
                <a:solidFill>
                  <a:schemeClr val="bg1"/>
                </a:solidFill>
                <a:effectLst/>
              </a:rPr>
              <a:t>trôi</a:t>
            </a:r>
            <a:r>
              <a:rPr lang="en-US" sz="5400" b="0" dirty="0" smtClean="0">
                <a:solidFill>
                  <a:schemeClr val="bg1"/>
                </a:solidFill>
                <a:effectLst/>
              </a:rPr>
              <a:t> </a:t>
            </a:r>
            <a:r>
              <a:rPr lang="en-US" sz="5400" b="0" dirty="0" err="1" smtClean="0">
                <a:solidFill>
                  <a:schemeClr val="bg1"/>
                </a:solidFill>
                <a:effectLst/>
              </a:rPr>
              <a:t>năm</a:t>
            </a:r>
            <a:r>
              <a:rPr lang="en-US" sz="5400" b="0" dirty="0" smtClean="0">
                <a:solidFill>
                  <a:schemeClr val="bg1"/>
                </a:solidFill>
                <a:effectLst/>
              </a:rPr>
              <a:t> </a:t>
            </a:r>
            <a:r>
              <a:rPr lang="en-US" sz="5400" b="0" dirty="0" err="1" smtClean="0">
                <a:solidFill>
                  <a:schemeClr val="bg1"/>
                </a:solidFill>
                <a:effectLst/>
              </a:rPr>
              <a:t>thánh</a:t>
            </a:r>
            <a:r>
              <a:rPr lang="en-US" sz="5400" b="0" dirty="0" smtClean="0">
                <a:solidFill>
                  <a:schemeClr val="bg1"/>
                </a:solidFill>
                <a:effectLst/>
              </a:rPr>
              <a:t> </a:t>
            </a:r>
            <a:r>
              <a:rPr lang="en-US" sz="5400" b="0" dirty="0" err="1" smtClean="0">
                <a:solidFill>
                  <a:schemeClr val="bg1"/>
                </a:solidFill>
                <a:effectLst/>
              </a:rPr>
              <a:t>đầy</a:t>
            </a:r>
            <a:r>
              <a:rPr lang="en-US" sz="5400" b="0" dirty="0" smtClean="0">
                <a:solidFill>
                  <a:schemeClr val="bg1"/>
                </a:solidFill>
                <a:effectLst/>
              </a:rPr>
              <a:t> </a:t>
            </a:r>
            <a:r>
              <a:rPr lang="en-US" sz="5400" b="0" dirty="0" err="1" smtClean="0">
                <a:solidFill>
                  <a:schemeClr val="bg1"/>
                </a:solidFill>
                <a:effectLst/>
              </a:rPr>
              <a:t>vơi</a:t>
            </a:r>
            <a:r>
              <a:rPr lang="en-US" sz="5400" b="0" dirty="0" smtClean="0">
                <a:solidFill>
                  <a:schemeClr val="bg1"/>
                </a:solidFill>
                <a:effectLst/>
              </a:rPr>
              <a:t>. </a:t>
            </a:r>
            <a:r>
              <a:rPr lang="en-US" sz="5400" b="0" dirty="0" err="1" smtClean="0">
                <a:solidFill>
                  <a:schemeClr val="bg1"/>
                </a:solidFill>
                <a:effectLst/>
              </a:rPr>
              <a:t>Nguồn</a:t>
            </a:r>
            <a:r>
              <a:rPr lang="en-US" sz="5400" b="0" dirty="0" smtClean="0">
                <a:solidFill>
                  <a:schemeClr val="bg1"/>
                </a:solidFill>
                <a:effectLst/>
              </a:rPr>
              <a:t> </a:t>
            </a:r>
            <a:r>
              <a:rPr lang="en-US" sz="5400" b="0" dirty="0" err="1" smtClean="0">
                <a:solidFill>
                  <a:schemeClr val="bg1"/>
                </a:solidFill>
                <a:effectLst/>
              </a:rPr>
              <a:t>ơn</a:t>
            </a:r>
            <a:r>
              <a:rPr lang="en-US" sz="5400" b="0" dirty="0" smtClean="0">
                <a:solidFill>
                  <a:schemeClr val="bg1"/>
                </a:solidFill>
                <a:effectLst/>
              </a:rPr>
              <a:t> </a:t>
            </a:r>
            <a:r>
              <a:rPr lang="en-US" sz="5400" b="0" dirty="0" err="1" smtClean="0">
                <a:solidFill>
                  <a:schemeClr val="bg1"/>
                </a:solidFill>
                <a:effectLst/>
              </a:rPr>
              <a:t>cho</a:t>
            </a:r>
            <a:r>
              <a:rPr lang="en-US" sz="5400" b="0" dirty="0" smtClean="0">
                <a:solidFill>
                  <a:schemeClr val="bg1"/>
                </a:solidFill>
                <a:effectLst/>
              </a:rPr>
              <a:t> </a:t>
            </a:r>
            <a:r>
              <a:rPr lang="en-US" sz="5400" b="0" dirty="0" err="1" smtClean="0">
                <a:solidFill>
                  <a:schemeClr val="bg1"/>
                </a:solidFill>
                <a:effectLst/>
              </a:rPr>
              <a:t>đời</a:t>
            </a:r>
            <a:r>
              <a:rPr lang="en-US" sz="5400" b="0" dirty="0" smtClean="0">
                <a:solidFill>
                  <a:schemeClr val="bg1"/>
                </a:solidFill>
                <a:effectLst/>
              </a:rPr>
              <a:t> </a:t>
            </a:r>
            <a:r>
              <a:rPr lang="en-US" sz="5400" b="0" dirty="0" err="1" smtClean="0">
                <a:solidFill>
                  <a:schemeClr val="bg1"/>
                </a:solidFill>
                <a:effectLst/>
              </a:rPr>
              <a:t>như</a:t>
            </a:r>
            <a:r>
              <a:rPr lang="en-US" sz="5400" b="0" dirty="0" smtClean="0">
                <a:solidFill>
                  <a:schemeClr val="bg1"/>
                </a:solidFill>
                <a:effectLst/>
              </a:rPr>
              <a:t> </a:t>
            </a:r>
            <a:r>
              <a:rPr lang="en-US" sz="5400" b="0" dirty="0" err="1" smtClean="0">
                <a:solidFill>
                  <a:schemeClr val="bg1"/>
                </a:solidFill>
                <a:effectLst/>
              </a:rPr>
              <a:t>là</a:t>
            </a:r>
            <a:r>
              <a:rPr lang="en-US" sz="5400" b="0" dirty="0" smtClean="0">
                <a:solidFill>
                  <a:schemeClr val="bg1"/>
                </a:solidFill>
                <a:effectLst/>
              </a:rPr>
              <a:t> </a:t>
            </a:r>
            <a:r>
              <a:rPr lang="en-US" sz="5400" b="0" dirty="0" err="1" smtClean="0">
                <a:solidFill>
                  <a:schemeClr val="bg1"/>
                </a:solidFill>
                <a:effectLst/>
              </a:rPr>
              <a:t>cát</a:t>
            </a:r>
            <a:r>
              <a:rPr lang="en-US" sz="5400" b="0" dirty="0" smtClean="0">
                <a:solidFill>
                  <a:schemeClr val="bg1"/>
                </a:solidFill>
                <a:effectLst/>
              </a:rPr>
              <a:t> </a:t>
            </a:r>
            <a:r>
              <a:rPr lang="en-US" sz="5400" b="0" dirty="0" err="1" smtClean="0">
                <a:solidFill>
                  <a:schemeClr val="bg1"/>
                </a:solidFill>
                <a:effectLst/>
              </a:rPr>
              <a:t>biển</a:t>
            </a:r>
            <a:r>
              <a:rPr lang="en-US" sz="5400" b="0" dirty="0" smtClean="0">
                <a:solidFill>
                  <a:schemeClr val="bg1"/>
                </a:solidFill>
                <a:effectLst/>
              </a:rPr>
              <a:t> </a:t>
            </a:r>
            <a:r>
              <a:rPr lang="en-US" sz="5400" b="0" dirty="0" err="1" smtClean="0">
                <a:solidFill>
                  <a:schemeClr val="bg1"/>
                </a:solidFill>
                <a:effectLst/>
              </a:rPr>
              <a:t>sao</a:t>
            </a:r>
            <a:r>
              <a:rPr lang="en-US" sz="5400" b="0" dirty="0" smtClean="0">
                <a:solidFill>
                  <a:schemeClr val="bg1"/>
                </a:solidFill>
                <a:effectLst/>
              </a:rPr>
              <a:t> </a:t>
            </a:r>
            <a:r>
              <a:rPr lang="en-US" sz="5400" b="0" dirty="0" err="1" smtClean="0">
                <a:solidFill>
                  <a:schemeClr val="bg1"/>
                </a:solidFill>
                <a:effectLst/>
              </a:rPr>
              <a:t>trời</a:t>
            </a:r>
            <a:r>
              <a:rPr lang="en-US" sz="5400" b="0" dirty="0" smtClean="0">
                <a:solidFill>
                  <a:schemeClr val="bg1"/>
                </a:solidFill>
                <a:effectLst/>
              </a:rPr>
              <a:t>. </a:t>
            </a:r>
            <a:r>
              <a:rPr lang="en-US" sz="5400" b="0" dirty="0" err="1" smtClean="0">
                <a:solidFill>
                  <a:schemeClr val="bg1"/>
                </a:solidFill>
                <a:effectLst/>
              </a:rPr>
              <a:t>Nhìn</a:t>
            </a:r>
            <a:r>
              <a:rPr lang="en-US" sz="5400" b="0" dirty="0" smtClean="0">
                <a:solidFill>
                  <a:schemeClr val="bg1"/>
                </a:solidFill>
                <a:effectLst/>
              </a:rPr>
              <a:t> </a:t>
            </a:r>
            <a:r>
              <a:rPr lang="en-US" sz="5400" b="0" dirty="0" err="1" smtClean="0">
                <a:solidFill>
                  <a:schemeClr val="bg1"/>
                </a:solidFill>
                <a:effectLst/>
              </a:rPr>
              <a:t>theo</a:t>
            </a:r>
            <a:r>
              <a:rPr lang="en-US" sz="5400" b="0" dirty="0" smtClean="0">
                <a:solidFill>
                  <a:schemeClr val="bg1"/>
                </a:solidFill>
                <a:effectLst/>
              </a:rPr>
              <a:t> </a:t>
            </a:r>
            <a:r>
              <a:rPr lang="en-US" sz="5400" b="0" dirty="0" err="1" smtClean="0">
                <a:solidFill>
                  <a:schemeClr val="bg1"/>
                </a:solidFill>
                <a:effectLst/>
              </a:rPr>
              <a:t>suốt</a:t>
            </a:r>
            <a:r>
              <a:rPr lang="en-US" sz="5400" b="0" dirty="0" smtClean="0">
                <a:solidFill>
                  <a:schemeClr val="bg1"/>
                </a:solidFill>
                <a:effectLst/>
              </a:rPr>
              <a:t> </a:t>
            </a:r>
            <a:r>
              <a:rPr lang="en-US" sz="5400" b="0" dirty="0" err="1" smtClean="0">
                <a:solidFill>
                  <a:schemeClr val="bg1"/>
                </a:solidFill>
                <a:effectLst/>
              </a:rPr>
              <a:t>thời</a:t>
            </a:r>
            <a:r>
              <a:rPr lang="en-US" sz="5400" b="0" dirty="0" smtClean="0">
                <a:solidFill>
                  <a:schemeClr val="bg1"/>
                </a:solidFill>
                <a:effectLst/>
              </a:rPr>
              <a:t> </a:t>
            </a:r>
            <a:r>
              <a:rPr lang="en-US" sz="5400" b="0" dirty="0" err="1" smtClean="0">
                <a:solidFill>
                  <a:schemeClr val="bg1"/>
                </a:solidFill>
                <a:effectLst/>
              </a:rPr>
              <a:t>gian</a:t>
            </a:r>
            <a:r>
              <a:rPr lang="en-US" sz="5400" b="0" dirty="0" smtClean="0">
                <a:solidFill>
                  <a:schemeClr val="bg1"/>
                </a:solidFill>
                <a:effectLst/>
              </a:rPr>
              <a:t> </a:t>
            </a:r>
            <a:r>
              <a:rPr lang="en-US" sz="5400" b="0" dirty="0" err="1" smtClean="0">
                <a:solidFill>
                  <a:schemeClr val="bg1"/>
                </a:solidFill>
                <a:effectLst/>
              </a:rPr>
              <a:t>không</a:t>
            </a:r>
            <a:r>
              <a:rPr lang="en-US" sz="5400" b="0" dirty="0" smtClean="0">
                <a:solidFill>
                  <a:schemeClr val="bg1"/>
                </a:solidFill>
                <a:effectLst/>
              </a:rPr>
              <a:t> </a:t>
            </a:r>
            <a:r>
              <a:rPr lang="en-US" sz="5400" b="0" dirty="0" err="1" smtClean="0">
                <a:solidFill>
                  <a:schemeClr val="bg1"/>
                </a:solidFill>
                <a:effectLst/>
              </a:rPr>
              <a:t>bờ</a:t>
            </a:r>
            <a:r>
              <a:rPr lang="en-US" sz="5400" b="0" dirty="0" smtClean="0">
                <a:solidFill>
                  <a:schemeClr val="bg1"/>
                </a:solidFill>
                <a:effectLst/>
              </a:rPr>
              <a:t> </a:t>
            </a:r>
            <a:r>
              <a:rPr lang="en-US" sz="5400" b="0" dirty="0" err="1" smtClean="0">
                <a:solidFill>
                  <a:schemeClr val="bg1"/>
                </a:solidFill>
                <a:effectLst/>
              </a:rPr>
              <a:t>bến</a:t>
            </a:r>
            <a:r>
              <a:rPr lang="en-US" sz="5400" b="0" dirty="0" smtClean="0">
                <a:solidFill>
                  <a:schemeClr val="bg1"/>
                </a:solidFill>
                <a:effectLst/>
              </a:rPr>
              <a:t>, </a:t>
            </a:r>
            <a:r>
              <a:rPr lang="en-US" sz="5400" b="0" dirty="0" smtClean="0">
                <a:solidFill>
                  <a:srgbClr val="FFFF00"/>
                </a:solidFill>
                <a:effectLst/>
              </a:rPr>
              <a:t>….</a:t>
            </a:r>
            <a:r>
              <a:rPr lang="en-US" sz="5400" b="0" dirty="0" smtClean="0">
                <a:solidFill>
                  <a:schemeClr val="bg1"/>
                </a:solidFill>
                <a:effectLst/>
              </a:rPr>
              <a:t> </a:t>
            </a:r>
            <a:endParaRPr lang="en-US" sz="54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5143499"/>
          </a:xfrm>
        </p:spPr>
        <p:txBody>
          <a:bodyPr>
            <a:normAutofit/>
          </a:bodyPr>
          <a:lstStyle/>
          <a:p>
            <a:pPr algn="just"/>
            <a:r>
              <a:rPr lang="en-US" sz="6000" dirty="0" smtClean="0">
                <a:solidFill>
                  <a:srgbClr val="FFFF00"/>
                </a:solidFill>
              </a:rPr>
              <a:t>** </a:t>
            </a:r>
            <a:r>
              <a:rPr lang="en-US" sz="6000" dirty="0" smtClean="0">
                <a:solidFill>
                  <a:schemeClr val="bg1"/>
                </a:solidFill>
              </a:rPr>
              <a:t>Con </a:t>
            </a:r>
            <a:r>
              <a:rPr lang="en-US" sz="6000" dirty="0" err="1" smtClean="0">
                <a:solidFill>
                  <a:schemeClr val="bg1"/>
                </a:solidFill>
              </a:rPr>
              <a:t>ví</a:t>
            </a:r>
            <a:r>
              <a:rPr lang="en-US" sz="6000" dirty="0" smtClean="0">
                <a:solidFill>
                  <a:schemeClr val="bg1"/>
                </a:solidFill>
              </a:rPr>
              <a:t> </a:t>
            </a:r>
            <a:r>
              <a:rPr lang="en-US" sz="6000" dirty="0" err="1" smtClean="0">
                <a:solidFill>
                  <a:schemeClr val="bg1"/>
                </a:solidFill>
              </a:rPr>
              <a:t>như</a:t>
            </a:r>
            <a:r>
              <a:rPr lang="en-US" sz="6000" dirty="0" smtClean="0">
                <a:solidFill>
                  <a:schemeClr val="bg1"/>
                </a:solidFill>
              </a:rPr>
              <a:t> </a:t>
            </a:r>
            <a:r>
              <a:rPr lang="en-US" sz="6000" dirty="0" err="1" smtClean="0">
                <a:solidFill>
                  <a:schemeClr val="bg1"/>
                </a:solidFill>
              </a:rPr>
              <a:t>là</a:t>
            </a:r>
            <a:r>
              <a:rPr lang="en-US" sz="6000" dirty="0" smtClean="0">
                <a:solidFill>
                  <a:schemeClr val="bg1"/>
                </a:solidFill>
              </a:rPr>
              <a:t> </a:t>
            </a:r>
            <a:r>
              <a:rPr lang="en-US" sz="6000" dirty="0" err="1" smtClean="0">
                <a:solidFill>
                  <a:schemeClr val="bg1"/>
                </a:solidFill>
              </a:rPr>
              <a:t>dọt</a:t>
            </a:r>
            <a:r>
              <a:rPr lang="en-US" sz="6000" dirty="0" smtClean="0">
                <a:solidFill>
                  <a:schemeClr val="bg1"/>
                </a:solidFill>
              </a:rPr>
              <a:t> </a:t>
            </a:r>
            <a:r>
              <a:rPr lang="en-US" sz="6000" dirty="0" err="1" smtClean="0">
                <a:solidFill>
                  <a:schemeClr val="bg1"/>
                </a:solidFill>
              </a:rPr>
              <a:t>sương</a:t>
            </a:r>
            <a:r>
              <a:rPr lang="en-US" sz="6000" dirty="0" smtClean="0">
                <a:solidFill>
                  <a:schemeClr val="bg1"/>
                </a:solidFill>
              </a:rPr>
              <a:t>, </a:t>
            </a:r>
            <a:r>
              <a:rPr lang="en-US" sz="6000" dirty="0" err="1" smtClean="0">
                <a:solidFill>
                  <a:schemeClr val="bg1"/>
                </a:solidFill>
              </a:rPr>
              <a:t>Trong</a:t>
            </a:r>
            <a:r>
              <a:rPr lang="en-US" sz="6000" dirty="0" smtClean="0">
                <a:solidFill>
                  <a:schemeClr val="bg1"/>
                </a:solidFill>
              </a:rPr>
              <a:t> </a:t>
            </a:r>
            <a:r>
              <a:rPr lang="en-US" sz="6000" dirty="0" err="1" smtClean="0">
                <a:solidFill>
                  <a:schemeClr val="bg1"/>
                </a:solidFill>
              </a:rPr>
              <a:t>Chúa</a:t>
            </a:r>
            <a:r>
              <a:rPr lang="en-US" sz="6000" dirty="0" smtClean="0">
                <a:solidFill>
                  <a:schemeClr val="bg1"/>
                </a:solidFill>
              </a:rPr>
              <a:t> </a:t>
            </a:r>
            <a:r>
              <a:rPr lang="en-US" sz="6000" dirty="0" err="1" smtClean="0">
                <a:solidFill>
                  <a:schemeClr val="bg1"/>
                </a:solidFill>
              </a:rPr>
              <a:t>như</a:t>
            </a:r>
            <a:r>
              <a:rPr lang="en-US" sz="6000" dirty="0" smtClean="0">
                <a:solidFill>
                  <a:schemeClr val="bg1"/>
                </a:solidFill>
              </a:rPr>
              <a:t> </a:t>
            </a:r>
            <a:r>
              <a:rPr lang="en-US" sz="6000" dirty="0" err="1" smtClean="0">
                <a:solidFill>
                  <a:schemeClr val="bg1"/>
                </a:solidFill>
              </a:rPr>
              <a:t>là</a:t>
            </a:r>
            <a:r>
              <a:rPr lang="en-US" sz="6000" dirty="0" smtClean="0">
                <a:solidFill>
                  <a:schemeClr val="bg1"/>
                </a:solidFill>
              </a:rPr>
              <a:t> </a:t>
            </a:r>
            <a:r>
              <a:rPr lang="en-US" sz="6000" dirty="0" err="1" smtClean="0">
                <a:solidFill>
                  <a:schemeClr val="bg1"/>
                </a:solidFill>
              </a:rPr>
              <a:t>đại</a:t>
            </a:r>
            <a:r>
              <a:rPr lang="en-US" sz="6000" dirty="0" smtClean="0">
                <a:solidFill>
                  <a:schemeClr val="bg1"/>
                </a:solidFill>
              </a:rPr>
              <a:t> </a:t>
            </a:r>
            <a:r>
              <a:rPr lang="en-US" sz="6000" dirty="0" err="1" smtClean="0">
                <a:solidFill>
                  <a:schemeClr val="bg1"/>
                </a:solidFill>
              </a:rPr>
              <a:t>dương</a:t>
            </a:r>
            <a:r>
              <a:rPr lang="en-US" sz="6000" dirty="0" smtClean="0">
                <a:solidFill>
                  <a:schemeClr val="bg1"/>
                </a:solidFill>
              </a:rPr>
              <a:t>. </a:t>
            </a:r>
            <a:r>
              <a:rPr lang="en-US" sz="6000" dirty="0" err="1" smtClean="0">
                <a:solidFill>
                  <a:schemeClr val="bg1"/>
                </a:solidFill>
              </a:rPr>
              <a:t>Giọt</a:t>
            </a:r>
            <a:r>
              <a:rPr lang="en-US" sz="6000" dirty="0" smtClean="0">
                <a:solidFill>
                  <a:schemeClr val="bg1"/>
                </a:solidFill>
              </a:rPr>
              <a:t> </a:t>
            </a:r>
            <a:r>
              <a:rPr lang="en-US" sz="6000" dirty="0" err="1" smtClean="0">
                <a:solidFill>
                  <a:schemeClr val="bg1"/>
                </a:solidFill>
              </a:rPr>
              <a:t>sương</a:t>
            </a:r>
            <a:r>
              <a:rPr lang="en-US" sz="6000" dirty="0" smtClean="0">
                <a:solidFill>
                  <a:schemeClr val="bg1"/>
                </a:solidFill>
              </a:rPr>
              <a:t> </a:t>
            </a:r>
            <a:r>
              <a:rPr lang="en-US" sz="6000" dirty="0" err="1" smtClean="0">
                <a:solidFill>
                  <a:schemeClr val="bg1"/>
                </a:solidFill>
              </a:rPr>
              <a:t>sống</a:t>
            </a:r>
            <a:r>
              <a:rPr lang="en-US" sz="6000" dirty="0" smtClean="0">
                <a:solidFill>
                  <a:schemeClr val="bg1"/>
                </a:solidFill>
              </a:rPr>
              <a:t> </a:t>
            </a:r>
            <a:r>
              <a:rPr lang="en-US" sz="6000" dirty="0" err="1" smtClean="0">
                <a:solidFill>
                  <a:schemeClr val="bg1"/>
                </a:solidFill>
              </a:rPr>
              <a:t>từng</a:t>
            </a:r>
            <a:r>
              <a:rPr lang="en-US" sz="6000" dirty="0" smtClean="0">
                <a:solidFill>
                  <a:schemeClr val="bg1"/>
                </a:solidFill>
              </a:rPr>
              <a:t> </a:t>
            </a:r>
            <a:r>
              <a:rPr lang="en-US" sz="6000" dirty="0" err="1" smtClean="0">
                <a:solidFill>
                  <a:schemeClr val="bg1"/>
                </a:solidFill>
              </a:rPr>
              <a:t>ngày</a:t>
            </a:r>
            <a:r>
              <a:rPr lang="en-US" sz="6000" dirty="0" smtClean="0">
                <a:solidFill>
                  <a:schemeClr val="bg1"/>
                </a:solidFill>
              </a:rPr>
              <a:t>, </a:t>
            </a:r>
            <a:r>
              <a:rPr lang="en-US" sz="6000" dirty="0" err="1" smtClean="0">
                <a:solidFill>
                  <a:schemeClr val="bg1"/>
                </a:solidFill>
              </a:rPr>
              <a:t>vì</a:t>
            </a:r>
            <a:r>
              <a:rPr lang="en-US" sz="6000" dirty="0" smtClean="0">
                <a:solidFill>
                  <a:schemeClr val="bg1"/>
                </a:solidFill>
              </a:rPr>
              <a:t> </a:t>
            </a:r>
            <a:r>
              <a:rPr lang="en-US" sz="6000" dirty="0" err="1" smtClean="0">
                <a:solidFill>
                  <a:schemeClr val="bg1"/>
                </a:solidFill>
              </a:rPr>
              <a:t>đại</a:t>
            </a:r>
            <a:r>
              <a:rPr lang="en-US" sz="6000" dirty="0" smtClean="0">
                <a:solidFill>
                  <a:schemeClr val="bg1"/>
                </a:solidFill>
              </a:rPr>
              <a:t> </a:t>
            </a:r>
            <a:r>
              <a:rPr lang="en-US" sz="6000" dirty="0" err="1" smtClean="0">
                <a:solidFill>
                  <a:schemeClr val="bg1"/>
                </a:solidFill>
              </a:rPr>
              <a:t>dương</a:t>
            </a:r>
            <a:r>
              <a:rPr lang="en-US" sz="6000" dirty="0" smtClean="0">
                <a:solidFill>
                  <a:schemeClr val="bg1"/>
                </a:solidFill>
              </a:rPr>
              <a:t> </a:t>
            </a:r>
            <a:r>
              <a:rPr lang="en-US" sz="6000" dirty="0" err="1" smtClean="0">
                <a:solidFill>
                  <a:schemeClr val="bg1"/>
                </a:solidFill>
              </a:rPr>
              <a:t>quá</a:t>
            </a:r>
            <a:r>
              <a:rPr lang="en-US" sz="6000" dirty="0" smtClean="0">
                <a:solidFill>
                  <a:schemeClr val="bg1"/>
                </a:solidFill>
              </a:rPr>
              <a:t> </a:t>
            </a:r>
            <a:r>
              <a:rPr lang="en-US" sz="6000" dirty="0" err="1" smtClean="0">
                <a:solidFill>
                  <a:schemeClr val="bg1"/>
                </a:solidFill>
              </a:rPr>
              <a:t>tràn</a:t>
            </a:r>
            <a:r>
              <a:rPr lang="en-US" sz="6000" dirty="0" smtClean="0">
                <a:solidFill>
                  <a:schemeClr val="bg1"/>
                </a:solidFill>
              </a:rPr>
              <a:t> </a:t>
            </a:r>
            <a:r>
              <a:rPr lang="en-US" sz="6000" dirty="0" err="1" smtClean="0">
                <a:solidFill>
                  <a:schemeClr val="bg1"/>
                </a:solidFill>
              </a:rPr>
              <a:t>đầy</a:t>
            </a:r>
            <a:r>
              <a:rPr lang="en-US" sz="6000" dirty="0" smtClean="0">
                <a:solidFill>
                  <a:schemeClr val="bg1"/>
                </a:solidFill>
              </a:rPr>
              <a:t>.</a:t>
            </a:r>
            <a:endParaRPr lang="en-US" sz="6000" dirty="0">
              <a:solidFill>
                <a:srgbClr val="FFFF00"/>
              </a:solidFill>
            </a:endParaRPr>
          </a:p>
        </p:txBody>
      </p:sp>
    </p:spTree>
    <p:extLst>
      <p:ext uri="{BB962C8B-B14F-4D97-AF65-F5344CB8AC3E}">
        <p14:creationId xmlns:p14="http://schemas.microsoft.com/office/powerpoint/2010/main" val="287980343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1" u="sng" dirty="0" err="1">
                <a:solidFill>
                  <a:srgbClr val="FFFF00"/>
                </a:solidFill>
              </a:rPr>
              <a:t>Đk</a:t>
            </a:r>
            <a:r>
              <a:rPr lang="en-US" sz="5400" b="1" u="sng" dirty="0">
                <a:solidFill>
                  <a:srgbClr val="FFFF00"/>
                </a:solidFill>
              </a:rPr>
              <a:t>:</a:t>
            </a:r>
            <a:r>
              <a:rPr lang="en-US" sz="5400" b="1" dirty="0">
                <a:solidFill>
                  <a:srgbClr val="FFFF00"/>
                </a:solidFill>
              </a:rPr>
              <a:t> </a:t>
            </a:r>
            <a:r>
              <a:rPr lang="en-US" sz="5400" dirty="0" err="1">
                <a:solidFill>
                  <a:schemeClr val="bg1"/>
                </a:solidFill>
              </a:rPr>
              <a:t>Chúa</a:t>
            </a:r>
            <a:r>
              <a:rPr lang="en-US" sz="5400" dirty="0">
                <a:solidFill>
                  <a:schemeClr val="bg1"/>
                </a:solidFill>
              </a:rPr>
              <a:t> ở </a:t>
            </a:r>
            <a:r>
              <a:rPr lang="en-US" sz="5400" dirty="0" err="1">
                <a:solidFill>
                  <a:schemeClr val="bg1"/>
                </a:solidFill>
              </a:rPr>
              <a:t>bên</a:t>
            </a:r>
            <a:r>
              <a:rPr lang="en-US" sz="5400" dirty="0">
                <a:solidFill>
                  <a:schemeClr val="bg1"/>
                </a:solidFill>
              </a:rPr>
              <a:t> </a:t>
            </a:r>
            <a:r>
              <a:rPr lang="en-US" sz="5400" dirty="0" err="1">
                <a:solidFill>
                  <a:schemeClr val="bg1"/>
                </a:solidFill>
              </a:rPr>
              <a:t>tôi</a:t>
            </a:r>
            <a:r>
              <a:rPr lang="en-US" sz="5400" dirty="0">
                <a:solidFill>
                  <a:schemeClr val="bg1"/>
                </a:solidFill>
              </a:rPr>
              <a:t> </a:t>
            </a:r>
            <a:r>
              <a:rPr lang="en-US" sz="5400" dirty="0" err="1">
                <a:solidFill>
                  <a:schemeClr val="bg1"/>
                </a:solidFill>
              </a:rPr>
              <a:t>đến</a:t>
            </a:r>
            <a:r>
              <a:rPr lang="en-US" sz="5400" dirty="0">
                <a:solidFill>
                  <a:schemeClr val="bg1"/>
                </a:solidFill>
              </a:rPr>
              <a:t> </a:t>
            </a:r>
            <a:r>
              <a:rPr lang="en-US" sz="5400" dirty="0" err="1">
                <a:solidFill>
                  <a:schemeClr val="bg1"/>
                </a:solidFill>
              </a:rPr>
              <a:t>ngày</a:t>
            </a:r>
            <a:r>
              <a:rPr lang="en-US" sz="5400" dirty="0">
                <a:solidFill>
                  <a:schemeClr val="bg1"/>
                </a:solidFill>
              </a:rPr>
              <a:t> </a:t>
            </a:r>
            <a:r>
              <a:rPr lang="en-US" sz="5400" dirty="0" err="1">
                <a:solidFill>
                  <a:schemeClr val="bg1"/>
                </a:solidFill>
              </a:rPr>
              <a:t>tận</a:t>
            </a:r>
            <a:r>
              <a:rPr lang="en-US" sz="5400" dirty="0">
                <a:solidFill>
                  <a:schemeClr val="bg1"/>
                </a:solidFill>
              </a:rPr>
              <a:t> </a:t>
            </a:r>
            <a:r>
              <a:rPr lang="en-US" sz="5400" dirty="0" err="1">
                <a:solidFill>
                  <a:schemeClr val="bg1"/>
                </a:solidFill>
              </a:rPr>
              <a:t>thế</a:t>
            </a:r>
            <a:r>
              <a:rPr lang="en-US" sz="5400" dirty="0">
                <a:solidFill>
                  <a:schemeClr val="bg1"/>
                </a:solidFill>
              </a:rPr>
              <a:t>, </a:t>
            </a:r>
            <a:r>
              <a:rPr lang="en-US" sz="5400" dirty="0" err="1">
                <a:solidFill>
                  <a:schemeClr val="bg1"/>
                </a:solidFill>
              </a:rPr>
              <a:t>khi</a:t>
            </a:r>
            <a:r>
              <a:rPr lang="en-US" sz="5400" dirty="0">
                <a:solidFill>
                  <a:schemeClr val="bg1"/>
                </a:solidFill>
              </a:rPr>
              <a:t> </a:t>
            </a:r>
            <a:r>
              <a:rPr lang="en-US" sz="5400" dirty="0" err="1">
                <a:solidFill>
                  <a:schemeClr val="bg1"/>
                </a:solidFill>
              </a:rPr>
              <a:t>đã</a:t>
            </a:r>
            <a:r>
              <a:rPr lang="en-US" sz="5400" dirty="0">
                <a:solidFill>
                  <a:schemeClr val="bg1"/>
                </a:solidFill>
              </a:rPr>
              <a:t> </a:t>
            </a:r>
            <a:r>
              <a:rPr lang="en-US" sz="5400" dirty="0" err="1">
                <a:solidFill>
                  <a:schemeClr val="bg1"/>
                </a:solidFill>
              </a:rPr>
              <a:t>vỡ</a:t>
            </a:r>
            <a:r>
              <a:rPr lang="en-US" sz="5400" dirty="0">
                <a:solidFill>
                  <a:schemeClr val="bg1"/>
                </a:solidFill>
              </a:rPr>
              <a:t> </a:t>
            </a:r>
            <a:r>
              <a:rPr lang="en-US" sz="5400" dirty="0" err="1">
                <a:solidFill>
                  <a:schemeClr val="bg1"/>
                </a:solidFill>
              </a:rPr>
              <a:t>ra</a:t>
            </a:r>
            <a:r>
              <a:rPr lang="en-US" sz="5400" dirty="0">
                <a:solidFill>
                  <a:schemeClr val="bg1"/>
                </a:solidFill>
              </a:rPr>
              <a:t>, </a:t>
            </a:r>
            <a:r>
              <a:rPr lang="en-US" sz="5400" dirty="0" err="1">
                <a:solidFill>
                  <a:schemeClr val="bg1"/>
                </a:solidFill>
              </a:rPr>
              <a:t>khi</a:t>
            </a:r>
            <a:r>
              <a:rPr lang="en-US" sz="5400" dirty="0">
                <a:solidFill>
                  <a:schemeClr val="bg1"/>
                </a:solidFill>
              </a:rPr>
              <a:t> </a:t>
            </a:r>
            <a:r>
              <a:rPr lang="en-US" sz="5400" dirty="0" err="1">
                <a:solidFill>
                  <a:schemeClr val="bg1"/>
                </a:solidFill>
              </a:rPr>
              <a:t>Chúa</a:t>
            </a:r>
            <a:r>
              <a:rPr lang="en-US" sz="5400" dirty="0">
                <a:solidFill>
                  <a:schemeClr val="bg1"/>
                </a:solidFill>
              </a:rPr>
              <a:t> </a:t>
            </a:r>
            <a:r>
              <a:rPr lang="en-US" sz="5400" dirty="0" err="1">
                <a:solidFill>
                  <a:schemeClr val="bg1"/>
                </a:solidFill>
              </a:rPr>
              <a:t>bắt</a:t>
            </a:r>
            <a:r>
              <a:rPr lang="en-US" sz="5400" dirty="0">
                <a:solidFill>
                  <a:schemeClr val="bg1"/>
                </a:solidFill>
              </a:rPr>
              <a:t> </a:t>
            </a:r>
            <a:r>
              <a:rPr lang="en-US" sz="5400" dirty="0" err="1">
                <a:solidFill>
                  <a:schemeClr val="bg1"/>
                </a:solidFill>
              </a:rPr>
              <a:t>thời</a:t>
            </a:r>
            <a:r>
              <a:rPr lang="en-US" sz="5400" dirty="0">
                <a:solidFill>
                  <a:schemeClr val="bg1"/>
                </a:solidFill>
              </a:rPr>
              <a:t> </a:t>
            </a:r>
            <a:r>
              <a:rPr lang="en-US" sz="5400" dirty="0" err="1">
                <a:solidFill>
                  <a:schemeClr val="bg1"/>
                </a:solidFill>
              </a:rPr>
              <a:t>gian</a:t>
            </a:r>
            <a:r>
              <a:rPr lang="en-US" sz="5400" dirty="0">
                <a:solidFill>
                  <a:schemeClr val="bg1"/>
                </a:solidFill>
              </a:rPr>
              <a:t> </a:t>
            </a:r>
            <a:r>
              <a:rPr lang="en-US" sz="5400" dirty="0" err="1">
                <a:solidFill>
                  <a:schemeClr val="bg1"/>
                </a:solidFill>
              </a:rPr>
              <a:t>ngừng</a:t>
            </a:r>
            <a:r>
              <a:rPr lang="en-US" sz="5400" dirty="0">
                <a:solidFill>
                  <a:schemeClr val="bg1"/>
                </a:solidFill>
              </a:rPr>
              <a:t> </a:t>
            </a:r>
            <a:r>
              <a:rPr lang="en-US" sz="5400" dirty="0" err="1">
                <a:solidFill>
                  <a:schemeClr val="bg1"/>
                </a:solidFill>
              </a:rPr>
              <a:t>trôi</a:t>
            </a:r>
            <a:r>
              <a:rPr lang="en-US" sz="5400" dirty="0">
                <a:solidFill>
                  <a:schemeClr val="bg1"/>
                </a:solidFill>
              </a:rPr>
              <a:t>. </a:t>
            </a:r>
            <a:r>
              <a:rPr lang="en-US" sz="5400" dirty="0" err="1">
                <a:solidFill>
                  <a:schemeClr val="bg1"/>
                </a:solidFill>
              </a:rPr>
              <a:t>Người</a:t>
            </a:r>
            <a:r>
              <a:rPr lang="en-US" sz="5400" dirty="0">
                <a:solidFill>
                  <a:schemeClr val="bg1"/>
                </a:solidFill>
              </a:rPr>
              <a:t> ở </a:t>
            </a:r>
            <a:r>
              <a:rPr lang="en-US" sz="5400" dirty="0" err="1">
                <a:solidFill>
                  <a:schemeClr val="bg1"/>
                </a:solidFill>
              </a:rPr>
              <a:t>bên</a:t>
            </a:r>
            <a:r>
              <a:rPr lang="en-US" sz="5400" dirty="0">
                <a:solidFill>
                  <a:schemeClr val="bg1"/>
                </a:solidFill>
              </a:rPr>
              <a:t> </a:t>
            </a:r>
            <a:r>
              <a:rPr lang="en-US" sz="5400" dirty="0" err="1">
                <a:solidFill>
                  <a:schemeClr val="bg1"/>
                </a:solidFill>
              </a:rPr>
              <a:t>tôi</a:t>
            </a:r>
            <a:r>
              <a:rPr lang="en-US" sz="5400" dirty="0">
                <a:solidFill>
                  <a:schemeClr val="bg1"/>
                </a:solidFill>
              </a:rPr>
              <a:t> </a:t>
            </a:r>
            <a:r>
              <a:rPr lang="en-US" sz="5400" dirty="0" err="1">
                <a:solidFill>
                  <a:schemeClr val="bg1"/>
                </a:solidFill>
              </a:rPr>
              <a:t>đi</a:t>
            </a:r>
            <a:r>
              <a:rPr lang="en-US" sz="5400" dirty="0">
                <a:solidFill>
                  <a:schemeClr val="bg1"/>
                </a:solidFill>
              </a:rPr>
              <a:t> </a:t>
            </a:r>
            <a:r>
              <a:rPr lang="en-US" sz="5400" dirty="0" err="1">
                <a:solidFill>
                  <a:schemeClr val="bg1"/>
                </a:solidFill>
              </a:rPr>
              <a:t>khắp</a:t>
            </a:r>
            <a:r>
              <a:rPr lang="en-US" sz="5400" dirty="0">
                <a:solidFill>
                  <a:schemeClr val="bg1"/>
                </a:solidFill>
              </a:rPr>
              <a:t> </a:t>
            </a:r>
            <a:r>
              <a:rPr lang="en-US" sz="5400" dirty="0" err="1">
                <a:solidFill>
                  <a:schemeClr val="bg1"/>
                </a:solidFill>
              </a:rPr>
              <a:t>muôn</a:t>
            </a:r>
            <a:r>
              <a:rPr lang="en-US" sz="5400" dirty="0">
                <a:solidFill>
                  <a:schemeClr val="bg1"/>
                </a:solidFill>
              </a:rPr>
              <a:t> </a:t>
            </a:r>
            <a:r>
              <a:rPr lang="en-US" sz="5400" dirty="0" err="1">
                <a:solidFill>
                  <a:schemeClr val="bg1"/>
                </a:solidFill>
              </a:rPr>
              <a:t>nơi</a:t>
            </a:r>
            <a:r>
              <a:rPr lang="en-US" sz="5400" dirty="0">
                <a:solidFill>
                  <a:schemeClr val="bg1"/>
                </a:solidFill>
              </a:rPr>
              <a:t>, </a:t>
            </a:r>
            <a:r>
              <a:rPr lang="en-US" sz="5400" dirty="0" err="1">
                <a:solidFill>
                  <a:schemeClr val="bg1"/>
                </a:solidFill>
              </a:rPr>
              <a:t>muôn</a:t>
            </a:r>
            <a:r>
              <a:rPr lang="en-US" sz="5400" dirty="0">
                <a:solidFill>
                  <a:schemeClr val="bg1"/>
                </a:solidFill>
              </a:rPr>
              <a:t> </a:t>
            </a:r>
            <a:r>
              <a:rPr lang="en-US" sz="5400" dirty="0" err="1">
                <a:solidFill>
                  <a:schemeClr val="bg1"/>
                </a:solidFill>
              </a:rPr>
              <a:t>đời</a:t>
            </a:r>
            <a:r>
              <a:rPr lang="en-US" sz="5400" dirty="0">
                <a:solidFill>
                  <a:schemeClr val="bg1"/>
                </a:solidFill>
              </a:rPr>
              <a:t> </a:t>
            </a:r>
            <a:r>
              <a:rPr lang="en-US" sz="5400" dirty="0" err="1">
                <a:solidFill>
                  <a:schemeClr val="bg1"/>
                </a:solidFill>
              </a:rPr>
              <a:t>người</a:t>
            </a:r>
            <a:r>
              <a:rPr lang="en-US" sz="5400" dirty="0">
                <a:solidFill>
                  <a:schemeClr val="bg1"/>
                </a:solidFill>
              </a:rPr>
              <a:t> ở </a:t>
            </a:r>
            <a:r>
              <a:rPr lang="en-US" sz="5400" dirty="0" err="1">
                <a:solidFill>
                  <a:schemeClr val="bg1"/>
                </a:solidFill>
              </a:rPr>
              <a:t>bên</a:t>
            </a:r>
            <a:r>
              <a:rPr lang="en-US" sz="5400" dirty="0">
                <a:solidFill>
                  <a:schemeClr val="bg1"/>
                </a:solidFill>
              </a:rPr>
              <a:t> </a:t>
            </a:r>
            <a:r>
              <a:rPr lang="en-US" sz="5400" dirty="0" err="1">
                <a:solidFill>
                  <a:schemeClr val="bg1"/>
                </a:solidFill>
              </a:rPr>
              <a:t>tôi</a:t>
            </a:r>
            <a:r>
              <a:rPr lang="en-US" sz="5400" dirty="0">
                <a:solidFill>
                  <a:schemeClr val="bg1"/>
                </a:solidFill>
              </a:rPr>
              <a:t>, </a:t>
            </a:r>
            <a:r>
              <a:rPr lang="en-US" sz="5400" dirty="0" err="1">
                <a:solidFill>
                  <a:schemeClr val="bg1"/>
                </a:solidFill>
              </a:rPr>
              <a:t>tôi</a:t>
            </a:r>
            <a:r>
              <a:rPr lang="en-US" sz="5400" dirty="0">
                <a:solidFill>
                  <a:schemeClr val="bg1"/>
                </a:solidFill>
              </a:rPr>
              <a:t> </a:t>
            </a:r>
            <a:r>
              <a:rPr lang="en-US" sz="5400" dirty="0" err="1">
                <a:solidFill>
                  <a:schemeClr val="bg1"/>
                </a:solidFill>
              </a:rPr>
              <a:t>không</a:t>
            </a:r>
            <a:r>
              <a:rPr lang="en-US" sz="5400" dirty="0">
                <a:solidFill>
                  <a:schemeClr val="bg1"/>
                </a:solidFill>
              </a:rPr>
              <a:t> </a:t>
            </a:r>
            <a:r>
              <a:rPr lang="en-US" sz="5400" dirty="0" err="1">
                <a:solidFill>
                  <a:schemeClr val="bg1"/>
                </a:solidFill>
              </a:rPr>
              <a:t>hề</a:t>
            </a:r>
            <a:r>
              <a:rPr lang="en-US" sz="5400" dirty="0">
                <a:solidFill>
                  <a:schemeClr val="bg1"/>
                </a:solidFill>
              </a:rPr>
              <a:t> </a:t>
            </a:r>
            <a:r>
              <a:rPr lang="en-US" sz="5400" dirty="0" err="1">
                <a:solidFill>
                  <a:schemeClr val="bg1"/>
                </a:solidFill>
              </a:rPr>
              <a:t>đơn</a:t>
            </a:r>
            <a:r>
              <a:rPr lang="en-US" sz="5400" dirty="0">
                <a:solidFill>
                  <a:schemeClr val="bg1"/>
                </a:solidFill>
              </a:rPr>
              <a:t> </a:t>
            </a:r>
            <a:r>
              <a:rPr lang="en-US" sz="5400" dirty="0" err="1">
                <a:solidFill>
                  <a:schemeClr val="bg1"/>
                </a:solidFill>
              </a:rPr>
              <a:t>côi</a:t>
            </a:r>
            <a:endParaRPr lang="en-US" sz="5400" b="0" dirty="0">
              <a:solidFill>
                <a:schemeClr val="bg1"/>
              </a:solidFill>
              <a:effectLst/>
            </a:endParaRPr>
          </a:p>
        </p:txBody>
      </p:sp>
    </p:spTree>
    <p:extLst>
      <p:ext uri="{BB962C8B-B14F-4D97-AF65-F5344CB8AC3E}">
        <p14:creationId xmlns:p14="http://schemas.microsoft.com/office/powerpoint/2010/main" val="286446395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2626613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pic>
        <p:nvPicPr>
          <p:cNvPr id="5" name="Picture 4">
            <a:extLst>
              <a:ext uri="{FF2B5EF4-FFF2-40B4-BE49-F238E27FC236}">
                <a16:creationId xmlns:a16="http://schemas.microsoft.com/office/drawing/2014/main" xmlns="" id="{A1662114-3ECF-3CBB-B3E5-B3390F9002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0284467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rmAutofit/>
          </a:bodyPr>
          <a:lstStyle/>
          <a:p>
            <a:r>
              <a:rPr lang="en-US" sz="8000" b="1" dirty="0" smtClean="0">
                <a:ln w="3175" cmpd="sng">
                  <a:noFill/>
                </a:ln>
                <a:solidFill>
                  <a:srgbClr val="FFFF00"/>
                </a:solidFill>
              </a:rPr>
              <a:t>Ca </a:t>
            </a:r>
            <a:r>
              <a:rPr lang="en-US" sz="8000" b="1" dirty="0" err="1" smtClean="0">
                <a:ln w="3175" cmpd="sng">
                  <a:noFill/>
                </a:ln>
                <a:solidFill>
                  <a:srgbClr val="FFFF00"/>
                </a:solidFill>
              </a:rPr>
              <a:t>Kết</a:t>
            </a:r>
            <a:r>
              <a:rPr lang="en-US" sz="8000" b="1" dirty="0" smtClean="0">
                <a:ln w="3175" cmpd="sng">
                  <a:noFill/>
                </a:ln>
                <a:solidFill>
                  <a:srgbClr val="FFFF00"/>
                </a:solidFill>
              </a:rPr>
              <a:t> </a:t>
            </a:r>
            <a:r>
              <a:rPr lang="en-US" sz="8000" b="1" dirty="0" err="1" smtClean="0">
                <a:ln w="3175" cmpd="sng">
                  <a:noFill/>
                </a:ln>
                <a:solidFill>
                  <a:srgbClr val="FFFF00"/>
                </a:solidFill>
              </a:rPr>
              <a:t>lễ</a:t>
            </a:r>
            <a:r>
              <a:rPr lang="en-US" sz="8000" b="1" dirty="0" smtClean="0">
                <a:ln w="3175" cmpd="sng">
                  <a:noFill/>
                </a:ln>
                <a:solidFill>
                  <a:srgbClr val="FFFF00"/>
                </a:solidFill>
              </a:rPr>
              <a:t/>
            </a:r>
            <a:br>
              <a:rPr lang="en-US" sz="8000" b="1" dirty="0" smtClean="0">
                <a:ln w="3175" cmpd="sng">
                  <a:noFill/>
                </a:ln>
                <a:solidFill>
                  <a:srgbClr val="FFFF00"/>
                </a:solidFill>
              </a:rPr>
            </a:br>
            <a:r>
              <a:rPr lang="en-US" sz="8000" b="1" dirty="0" err="1" smtClean="0">
                <a:ln w="3175" cmpd="sng">
                  <a:noFill/>
                </a:ln>
                <a:solidFill>
                  <a:srgbClr val="FFFF00"/>
                </a:solidFill>
              </a:rPr>
              <a:t>Tán</a:t>
            </a:r>
            <a:r>
              <a:rPr lang="en-US" sz="8000" b="1" dirty="0" smtClean="0">
                <a:ln w="3175" cmpd="sng">
                  <a:noFill/>
                </a:ln>
                <a:solidFill>
                  <a:srgbClr val="FFFF00"/>
                </a:solidFill>
              </a:rPr>
              <a:t> </a:t>
            </a:r>
            <a:r>
              <a:rPr lang="en-US" sz="8000" b="1" dirty="0" err="1" smtClean="0">
                <a:ln w="3175" cmpd="sng">
                  <a:noFill/>
                </a:ln>
                <a:solidFill>
                  <a:srgbClr val="FFFF00"/>
                </a:solidFill>
              </a:rPr>
              <a:t>Tụng</a:t>
            </a:r>
            <a:r>
              <a:rPr lang="en-US" sz="8000" b="1" dirty="0" smtClean="0">
                <a:ln w="3175" cmpd="sng">
                  <a:noFill/>
                </a:ln>
                <a:solidFill>
                  <a:srgbClr val="FFFF00"/>
                </a:solidFill>
              </a:rPr>
              <a:t> </a:t>
            </a:r>
            <a:r>
              <a:rPr lang="en-US" sz="8000" b="1" dirty="0" err="1" smtClean="0">
                <a:ln w="3175" cmpd="sng">
                  <a:noFill/>
                </a:ln>
                <a:solidFill>
                  <a:srgbClr val="FFFF00"/>
                </a:solidFill>
              </a:rPr>
              <a:t>Hồng</a:t>
            </a:r>
            <a:r>
              <a:rPr lang="en-US" sz="8000" b="1" dirty="0" smtClean="0">
                <a:ln w="3175" cmpd="sng">
                  <a:noFill/>
                </a:ln>
                <a:solidFill>
                  <a:srgbClr val="FFFF00"/>
                </a:solidFill>
              </a:rPr>
              <a:t> </a:t>
            </a:r>
            <a:r>
              <a:rPr lang="en-US" sz="8000" b="1" dirty="0" err="1" smtClean="0">
                <a:ln w="3175" cmpd="sng">
                  <a:noFill/>
                </a:ln>
                <a:solidFill>
                  <a:srgbClr val="FFFF00"/>
                </a:solidFill>
              </a:rPr>
              <a:t>Ân</a:t>
            </a:r>
            <a:r>
              <a:rPr lang="en-US" sz="8000" b="1" dirty="0">
                <a:ln w="3175" cmpd="sng">
                  <a:noFill/>
                </a:ln>
                <a:solidFill>
                  <a:srgbClr val="FFFF00"/>
                </a:solidFill>
              </a:rPr>
              <a:t/>
            </a:r>
            <a:br>
              <a:rPr lang="en-US" sz="8000" b="1" dirty="0">
                <a:ln w="3175" cmpd="sng">
                  <a:noFill/>
                </a:ln>
                <a:solidFill>
                  <a:srgbClr val="FFFF00"/>
                </a:solidFill>
              </a:rPr>
            </a:br>
            <a:r>
              <a:rPr lang="en-US" sz="5300" b="1" i="1" dirty="0" err="1" smtClean="0">
                <a:ln w="3175" cmpd="sng">
                  <a:noFill/>
                </a:ln>
                <a:solidFill>
                  <a:schemeClr val="bg1"/>
                </a:solidFill>
              </a:rPr>
              <a:t>Hải</a:t>
            </a:r>
            <a:r>
              <a:rPr lang="en-US" sz="5300" b="1" i="1" dirty="0" smtClean="0">
                <a:ln w="3175" cmpd="sng">
                  <a:noFill/>
                </a:ln>
                <a:solidFill>
                  <a:schemeClr val="bg1"/>
                </a:solidFill>
              </a:rPr>
              <a:t> </a:t>
            </a:r>
            <a:r>
              <a:rPr lang="en-US" sz="5300" b="1" i="1" dirty="0" err="1" smtClean="0">
                <a:ln w="3175" cmpd="sng">
                  <a:noFill/>
                </a:ln>
                <a:solidFill>
                  <a:schemeClr val="bg1"/>
                </a:solidFill>
              </a:rPr>
              <a:t>Linh</a:t>
            </a:r>
            <a:r>
              <a:rPr lang="en-US" sz="5300" b="1" i="1" dirty="0" smtClean="0">
                <a:ln w="3175" cmpd="sng">
                  <a:noFill/>
                </a:ln>
                <a:solidFill>
                  <a:schemeClr val="bg1"/>
                </a:solidFill>
              </a:rPr>
              <a:t> </a:t>
            </a:r>
            <a:r>
              <a:rPr lang="en-US" sz="5300" b="1" i="1" dirty="0">
                <a:ln w="3175" cmpd="sng">
                  <a:noFill/>
                </a:ln>
                <a:solidFill>
                  <a:schemeClr val="bg1"/>
                </a:solidFill>
              </a:rPr>
              <a:t>– </a:t>
            </a:r>
            <a:r>
              <a:rPr lang="en-US" sz="5300" b="1" i="1" dirty="0" err="1">
                <a:ln w="3175" cmpd="sng">
                  <a:noFill/>
                </a:ln>
                <a:solidFill>
                  <a:schemeClr val="bg1"/>
                </a:solidFill>
              </a:rPr>
              <a:t>Vũ</a:t>
            </a:r>
            <a:r>
              <a:rPr lang="en-US" sz="5300" b="1" i="1" dirty="0">
                <a:ln w="3175" cmpd="sng">
                  <a:noFill/>
                </a:ln>
                <a:solidFill>
                  <a:schemeClr val="bg1"/>
                </a:solidFill>
              </a:rPr>
              <a:t> </a:t>
            </a:r>
            <a:r>
              <a:rPr lang="en-US" sz="5300" b="1" i="1" dirty="0" err="1">
                <a:ln w="3175" cmpd="sng">
                  <a:noFill/>
                </a:ln>
                <a:solidFill>
                  <a:schemeClr val="bg1"/>
                </a:solidFill>
              </a:rPr>
              <a:t>Đình</a:t>
            </a:r>
            <a:r>
              <a:rPr lang="en-US" sz="5300" b="1" i="1" dirty="0">
                <a:ln w="3175" cmpd="sng">
                  <a:noFill/>
                </a:ln>
                <a:solidFill>
                  <a:schemeClr val="bg1"/>
                </a:solidFill>
              </a:rPr>
              <a:t> </a:t>
            </a:r>
            <a:r>
              <a:rPr lang="en-US" sz="5300" b="1" i="1" dirty="0" err="1" smtClean="0">
                <a:ln w="3175" cmpd="sng">
                  <a:noFill/>
                </a:ln>
                <a:solidFill>
                  <a:schemeClr val="bg1"/>
                </a:solidFill>
              </a:rPr>
              <a:t>Trác</a:t>
            </a:r>
            <a:endParaRPr lang="en-US" sz="6000" b="0" i="1" dirty="0">
              <a:solidFill>
                <a:srgbClr val="FFFF00"/>
              </a:solidFill>
              <a:effectLst/>
            </a:endParaRPr>
          </a:p>
        </p:txBody>
      </p:sp>
    </p:spTree>
    <p:extLst>
      <p:ext uri="{BB962C8B-B14F-4D97-AF65-F5344CB8AC3E}">
        <p14:creationId xmlns:p14="http://schemas.microsoft.com/office/powerpoint/2010/main" val="35085029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1" u="sng" dirty="0" err="1" smtClean="0">
                <a:solidFill>
                  <a:srgbClr val="FFFF00"/>
                </a:solidFill>
              </a:rPr>
              <a:t>Đk</a:t>
            </a:r>
            <a:r>
              <a:rPr lang="en-US" sz="4800" b="1" u="sng" dirty="0" smtClean="0">
                <a:solidFill>
                  <a:srgbClr val="FFFF00"/>
                </a:solidFill>
                <a:effectLst/>
              </a:rPr>
              <a:t>:</a:t>
            </a:r>
            <a:r>
              <a:rPr lang="en-US" sz="4800" b="1" dirty="0" smtClean="0">
                <a:solidFill>
                  <a:srgbClr val="FFFF00"/>
                </a:solidFill>
                <a:effectLst/>
              </a:rPr>
              <a:t> </a:t>
            </a:r>
            <a:r>
              <a:rPr lang="en-US" sz="4800" b="0" dirty="0" smtClean="0">
                <a:solidFill>
                  <a:schemeClr val="bg1"/>
                </a:solidFill>
                <a:effectLst/>
              </a:rPr>
              <a:t>Xin </a:t>
            </a:r>
            <a:r>
              <a:rPr lang="en-US" sz="4800" b="0" dirty="0" err="1" smtClean="0">
                <a:solidFill>
                  <a:schemeClr val="bg1"/>
                </a:solidFill>
                <a:effectLst/>
              </a:rPr>
              <a:t>dâng</a:t>
            </a:r>
            <a:r>
              <a:rPr lang="en-US" sz="4800" b="0" dirty="0" smtClean="0">
                <a:solidFill>
                  <a:schemeClr val="bg1"/>
                </a:solidFill>
                <a:effectLst/>
              </a:rPr>
              <a:t> </a:t>
            </a:r>
            <a:r>
              <a:rPr lang="en-US" sz="4800" b="0" dirty="0" err="1" smtClean="0">
                <a:solidFill>
                  <a:schemeClr val="bg1"/>
                </a:solidFill>
                <a:effectLst/>
              </a:rPr>
              <a:t>lời</a:t>
            </a:r>
            <a:r>
              <a:rPr lang="en-US" sz="4800" b="0" dirty="0" smtClean="0">
                <a:solidFill>
                  <a:schemeClr val="bg1"/>
                </a:solidFill>
                <a:effectLst/>
              </a:rPr>
              <a:t> </a:t>
            </a:r>
            <a:r>
              <a:rPr lang="en-US" sz="4800" b="0" dirty="0" err="1" smtClean="0">
                <a:solidFill>
                  <a:schemeClr val="bg1"/>
                </a:solidFill>
                <a:effectLst/>
              </a:rPr>
              <a:t>cảm</a:t>
            </a:r>
            <a:r>
              <a:rPr lang="en-US" sz="4800" b="0" dirty="0" smtClean="0">
                <a:solidFill>
                  <a:schemeClr val="bg1"/>
                </a:solidFill>
                <a:effectLst/>
              </a:rPr>
              <a:t> </a:t>
            </a:r>
            <a:r>
              <a:rPr lang="en-US" sz="4800" b="0" dirty="0" err="1" smtClean="0">
                <a:solidFill>
                  <a:schemeClr val="bg1"/>
                </a:solidFill>
                <a:effectLst/>
              </a:rPr>
              <a:t>tạ</a:t>
            </a:r>
            <a:r>
              <a:rPr lang="en-US" sz="4800" b="0" dirty="0" smtClean="0">
                <a:solidFill>
                  <a:schemeClr val="bg1"/>
                </a:solidFill>
                <a:effectLst/>
              </a:rPr>
              <a:t> </a:t>
            </a:r>
            <a:r>
              <a:rPr lang="en-US" sz="4800" b="0" dirty="0" err="1" smtClean="0">
                <a:solidFill>
                  <a:schemeClr val="bg1"/>
                </a:solidFill>
                <a:effectLst/>
              </a:rPr>
              <a:t>hồng</a:t>
            </a:r>
            <a:r>
              <a:rPr lang="en-US" sz="4800" b="0" dirty="0" smtClean="0">
                <a:solidFill>
                  <a:schemeClr val="bg1"/>
                </a:solidFill>
                <a:effectLst/>
              </a:rPr>
              <a:t> </a:t>
            </a:r>
            <a:r>
              <a:rPr lang="en-US" sz="4800" b="0" dirty="0" err="1" smtClean="0">
                <a:solidFill>
                  <a:schemeClr val="bg1"/>
                </a:solidFill>
                <a:effectLst/>
              </a:rPr>
              <a:t>ân</a:t>
            </a:r>
            <a:r>
              <a:rPr lang="en-US" sz="4800" b="0" dirty="0" smtClean="0">
                <a:solidFill>
                  <a:schemeClr val="bg1"/>
                </a:solidFill>
                <a:effectLst/>
              </a:rPr>
              <a:t> </a:t>
            </a:r>
            <a:r>
              <a:rPr lang="en-US" sz="4800" b="0" dirty="0" err="1" smtClean="0">
                <a:solidFill>
                  <a:schemeClr val="bg1"/>
                </a:solidFill>
                <a:effectLst/>
              </a:rPr>
              <a:t>Thiên</a:t>
            </a:r>
            <a:r>
              <a:rPr lang="en-US" sz="4800" b="0" dirty="0" smtClean="0">
                <a:solidFill>
                  <a:schemeClr val="bg1"/>
                </a:solidFill>
                <a:effectLst/>
              </a:rPr>
              <a:t> </a:t>
            </a:r>
            <a:r>
              <a:rPr lang="en-US" sz="4800" b="0" dirty="0" err="1" smtClean="0">
                <a:solidFill>
                  <a:schemeClr val="bg1"/>
                </a:solidFill>
                <a:effectLst/>
              </a:rPr>
              <a:t>Chúa</a:t>
            </a:r>
            <a:r>
              <a:rPr lang="en-US" sz="4800" b="0" dirty="0" smtClean="0">
                <a:solidFill>
                  <a:schemeClr val="bg1"/>
                </a:solidFill>
                <a:effectLst/>
              </a:rPr>
              <a:t> </a:t>
            </a:r>
            <a:r>
              <a:rPr lang="en-US" sz="4800" b="0" dirty="0" err="1" smtClean="0">
                <a:solidFill>
                  <a:schemeClr val="bg1"/>
                </a:solidFill>
                <a:effectLst/>
              </a:rPr>
              <a:t>bao</a:t>
            </a:r>
            <a:r>
              <a:rPr lang="en-US" sz="4800" b="0" dirty="0" smtClean="0">
                <a:solidFill>
                  <a:schemeClr val="bg1"/>
                </a:solidFill>
                <a:effectLst/>
              </a:rPr>
              <a:t> la. Xin </a:t>
            </a:r>
            <a:r>
              <a:rPr lang="en-US" sz="4800" b="0" dirty="0" err="1" smtClean="0">
                <a:solidFill>
                  <a:schemeClr val="bg1"/>
                </a:solidFill>
                <a:effectLst/>
              </a:rPr>
              <a:t>dâng</a:t>
            </a:r>
            <a:r>
              <a:rPr lang="en-US" sz="4800" b="0" dirty="0" smtClean="0">
                <a:solidFill>
                  <a:schemeClr val="bg1"/>
                </a:solidFill>
                <a:effectLst/>
              </a:rPr>
              <a:t> </a:t>
            </a:r>
            <a:r>
              <a:rPr lang="en-US" sz="4800" b="0" dirty="0" err="1" smtClean="0">
                <a:solidFill>
                  <a:schemeClr val="bg1"/>
                </a:solidFill>
                <a:effectLst/>
              </a:rPr>
              <a:t>lời</a:t>
            </a:r>
            <a:r>
              <a:rPr lang="en-US" sz="4800" b="0" dirty="0" smtClean="0">
                <a:solidFill>
                  <a:schemeClr val="bg1"/>
                </a:solidFill>
                <a:effectLst/>
              </a:rPr>
              <a:t> </a:t>
            </a:r>
            <a:r>
              <a:rPr lang="en-US" sz="4800" b="0" dirty="0" err="1" smtClean="0">
                <a:solidFill>
                  <a:schemeClr val="bg1"/>
                </a:solidFill>
                <a:effectLst/>
              </a:rPr>
              <a:t>cảm</a:t>
            </a:r>
            <a:r>
              <a:rPr lang="en-US" sz="4800" b="0" dirty="0" smtClean="0">
                <a:solidFill>
                  <a:schemeClr val="bg1"/>
                </a:solidFill>
                <a:effectLst/>
              </a:rPr>
              <a:t> </a:t>
            </a:r>
            <a:r>
              <a:rPr lang="en-US" sz="4800" b="0" dirty="0" err="1" smtClean="0">
                <a:solidFill>
                  <a:schemeClr val="bg1"/>
                </a:solidFill>
                <a:effectLst/>
              </a:rPr>
              <a:t>mến</a:t>
            </a:r>
            <a:r>
              <a:rPr lang="en-US" sz="4800" b="0" dirty="0" smtClean="0">
                <a:solidFill>
                  <a:schemeClr val="bg1"/>
                </a:solidFill>
                <a:effectLst/>
              </a:rPr>
              <a:t> </a:t>
            </a:r>
            <a:r>
              <a:rPr lang="en-US" sz="4800" b="0" dirty="0" err="1" smtClean="0">
                <a:solidFill>
                  <a:schemeClr val="bg1"/>
                </a:solidFill>
                <a:effectLst/>
              </a:rPr>
              <a:t>hòa</a:t>
            </a:r>
            <a:r>
              <a:rPr lang="en-US" sz="4800" b="0" dirty="0" smtClean="0">
                <a:solidFill>
                  <a:schemeClr val="bg1"/>
                </a:solidFill>
                <a:effectLst/>
              </a:rPr>
              <a:t> </a:t>
            </a:r>
            <a:r>
              <a:rPr lang="en-US" sz="4800" b="0" dirty="0" err="1" smtClean="0">
                <a:solidFill>
                  <a:schemeClr val="bg1"/>
                </a:solidFill>
                <a:effectLst/>
              </a:rPr>
              <a:t>theo</a:t>
            </a:r>
            <a:r>
              <a:rPr lang="en-US" sz="4800" b="0" dirty="0" smtClean="0">
                <a:solidFill>
                  <a:schemeClr val="bg1"/>
                </a:solidFill>
                <a:effectLst/>
              </a:rPr>
              <a:t> </a:t>
            </a:r>
            <a:r>
              <a:rPr lang="en-US" sz="4800" b="0" dirty="0" err="1" smtClean="0">
                <a:solidFill>
                  <a:schemeClr val="bg1"/>
                </a:solidFill>
                <a:effectLst/>
              </a:rPr>
              <a:t>tiếng</a:t>
            </a:r>
            <a:r>
              <a:rPr lang="en-US" sz="4800" b="0" dirty="0" smtClean="0">
                <a:solidFill>
                  <a:schemeClr val="bg1"/>
                </a:solidFill>
                <a:effectLst/>
              </a:rPr>
              <a:t> </a:t>
            </a:r>
            <a:r>
              <a:rPr lang="en-US" sz="4800" b="0" dirty="0" err="1" smtClean="0">
                <a:solidFill>
                  <a:schemeClr val="bg1"/>
                </a:solidFill>
                <a:effectLst/>
              </a:rPr>
              <a:t>hát</a:t>
            </a:r>
            <a:r>
              <a:rPr lang="en-US" sz="4800" b="0" dirty="0" smtClean="0">
                <a:solidFill>
                  <a:schemeClr val="bg1"/>
                </a:solidFill>
                <a:effectLst/>
              </a:rPr>
              <a:t> </a:t>
            </a:r>
            <a:r>
              <a:rPr lang="en-US" sz="4800" b="0" dirty="0" err="1" smtClean="0">
                <a:solidFill>
                  <a:schemeClr val="bg1"/>
                </a:solidFill>
                <a:effectLst/>
              </a:rPr>
              <a:t>dâng</a:t>
            </a:r>
            <a:r>
              <a:rPr lang="en-US" sz="4800" b="0" dirty="0" smtClean="0">
                <a:solidFill>
                  <a:schemeClr val="bg1"/>
                </a:solidFill>
                <a:effectLst/>
              </a:rPr>
              <a:t> </a:t>
            </a:r>
            <a:r>
              <a:rPr lang="en-US" sz="4800" b="0" dirty="0" err="1" smtClean="0">
                <a:solidFill>
                  <a:schemeClr val="bg1"/>
                </a:solidFill>
                <a:effectLst/>
              </a:rPr>
              <a:t>lên</a:t>
            </a:r>
            <a:r>
              <a:rPr lang="en-US" sz="4800" b="0" dirty="0" smtClean="0">
                <a:solidFill>
                  <a:schemeClr val="bg1"/>
                </a:solidFill>
                <a:effectLst/>
              </a:rPr>
              <a:t>. </a:t>
            </a:r>
            <a:r>
              <a:rPr lang="en-US" sz="4800" b="0" dirty="0" err="1" smtClean="0">
                <a:solidFill>
                  <a:schemeClr val="bg1"/>
                </a:solidFill>
                <a:effectLst/>
              </a:rPr>
              <a:t>Đôi</a:t>
            </a:r>
            <a:r>
              <a:rPr lang="en-US" sz="4800" b="0" dirty="0" smtClean="0">
                <a:solidFill>
                  <a:schemeClr val="bg1"/>
                </a:solidFill>
                <a:effectLst/>
              </a:rPr>
              <a:t> </a:t>
            </a:r>
            <a:r>
              <a:rPr lang="en-US" sz="4800" b="0" dirty="0" err="1" smtClean="0">
                <a:solidFill>
                  <a:schemeClr val="bg1"/>
                </a:solidFill>
                <a:effectLst/>
              </a:rPr>
              <a:t>bàn</a:t>
            </a:r>
            <a:r>
              <a:rPr lang="en-US" sz="4800" b="0" dirty="0" smtClean="0">
                <a:solidFill>
                  <a:schemeClr val="bg1"/>
                </a:solidFill>
                <a:effectLst/>
              </a:rPr>
              <a:t> </a:t>
            </a:r>
            <a:r>
              <a:rPr lang="en-US" sz="4800" b="0" dirty="0" err="1" smtClean="0">
                <a:solidFill>
                  <a:schemeClr val="bg1"/>
                </a:solidFill>
                <a:effectLst/>
              </a:rPr>
              <a:t>tay</a:t>
            </a:r>
            <a:r>
              <a:rPr lang="en-US" sz="4800" b="0" dirty="0" smtClean="0">
                <a:solidFill>
                  <a:schemeClr val="bg1"/>
                </a:solidFill>
                <a:effectLst/>
              </a:rPr>
              <a:t> </a:t>
            </a:r>
            <a:r>
              <a:rPr lang="en-US" sz="4800" b="0" dirty="0" err="1" smtClean="0">
                <a:solidFill>
                  <a:schemeClr val="bg1"/>
                </a:solidFill>
                <a:effectLst/>
              </a:rPr>
              <a:t>Chúa</a:t>
            </a:r>
            <a:r>
              <a:rPr lang="en-US" sz="4800" b="0" dirty="0" smtClean="0">
                <a:solidFill>
                  <a:schemeClr val="bg1"/>
                </a:solidFill>
                <a:effectLst/>
              </a:rPr>
              <a:t> </a:t>
            </a:r>
            <a:r>
              <a:rPr lang="en-US" sz="4800" b="0" dirty="0" err="1" smtClean="0">
                <a:solidFill>
                  <a:schemeClr val="bg1"/>
                </a:solidFill>
                <a:effectLst/>
              </a:rPr>
              <a:t>nâng</a:t>
            </a:r>
            <a:r>
              <a:rPr lang="en-US" sz="4800" b="0" dirty="0" smtClean="0">
                <a:solidFill>
                  <a:schemeClr val="bg1"/>
                </a:solidFill>
                <a:effectLst/>
              </a:rPr>
              <a:t> </a:t>
            </a:r>
            <a:r>
              <a:rPr lang="en-US" sz="4800" b="0" dirty="0" err="1" smtClean="0">
                <a:solidFill>
                  <a:schemeClr val="bg1"/>
                </a:solidFill>
                <a:effectLst/>
              </a:rPr>
              <a:t>đỡ</a:t>
            </a:r>
            <a:r>
              <a:rPr lang="en-US" sz="4800" b="0" dirty="0" smtClean="0">
                <a:solidFill>
                  <a:schemeClr val="bg1"/>
                </a:solidFill>
                <a:effectLst/>
              </a:rPr>
              <a:t> con </a:t>
            </a:r>
            <a:r>
              <a:rPr lang="en-US" sz="4800" b="0" dirty="0" err="1" smtClean="0">
                <a:solidFill>
                  <a:schemeClr val="bg1"/>
                </a:solidFill>
                <a:effectLst/>
              </a:rPr>
              <a:t>xin</a:t>
            </a:r>
            <a:r>
              <a:rPr lang="en-US" sz="4800" b="0" dirty="0" smtClean="0">
                <a:solidFill>
                  <a:schemeClr val="bg1"/>
                </a:solidFill>
                <a:effectLst/>
              </a:rPr>
              <a:t> </a:t>
            </a:r>
            <a:r>
              <a:rPr lang="en-US" sz="4800" b="0" dirty="0" err="1" smtClean="0">
                <a:solidFill>
                  <a:schemeClr val="bg1"/>
                </a:solidFill>
                <a:effectLst/>
              </a:rPr>
              <a:t>dâng</a:t>
            </a:r>
            <a:r>
              <a:rPr lang="en-US" sz="4800" b="0" dirty="0" smtClean="0">
                <a:solidFill>
                  <a:schemeClr val="bg1"/>
                </a:solidFill>
                <a:effectLst/>
              </a:rPr>
              <a:t> </a:t>
            </a:r>
            <a:r>
              <a:rPr lang="en-US" sz="4800" b="0" dirty="0" err="1" smtClean="0">
                <a:solidFill>
                  <a:schemeClr val="bg1"/>
                </a:solidFill>
                <a:effectLst/>
              </a:rPr>
              <a:t>lời</a:t>
            </a:r>
            <a:r>
              <a:rPr lang="en-US" sz="4800" b="0" dirty="0" smtClean="0">
                <a:solidFill>
                  <a:schemeClr val="bg1"/>
                </a:solidFill>
                <a:effectLst/>
              </a:rPr>
              <a:t> </a:t>
            </a:r>
            <a:r>
              <a:rPr lang="en-US" sz="4800" b="0" dirty="0" err="1" smtClean="0">
                <a:solidFill>
                  <a:schemeClr val="bg1"/>
                </a:solidFill>
                <a:effectLst/>
              </a:rPr>
              <a:t>cảm</a:t>
            </a:r>
            <a:r>
              <a:rPr lang="en-US" sz="4800" b="0" dirty="0" smtClean="0">
                <a:solidFill>
                  <a:schemeClr val="bg1"/>
                </a:solidFill>
                <a:effectLst/>
              </a:rPr>
              <a:t> </a:t>
            </a:r>
            <a:r>
              <a:rPr lang="en-US" sz="4800" b="0" dirty="0" err="1" smtClean="0">
                <a:solidFill>
                  <a:schemeClr val="bg1"/>
                </a:solidFill>
                <a:effectLst/>
              </a:rPr>
              <a:t>tạ</a:t>
            </a:r>
            <a:r>
              <a:rPr lang="en-US" sz="4800" b="0" dirty="0" smtClean="0">
                <a:solidFill>
                  <a:schemeClr val="bg1"/>
                </a:solidFill>
                <a:effectLst/>
              </a:rPr>
              <a:t>. Cho </a:t>
            </a:r>
            <a:r>
              <a:rPr lang="en-US" sz="4800" b="0" dirty="0" err="1" smtClean="0">
                <a:solidFill>
                  <a:schemeClr val="bg1"/>
                </a:solidFill>
                <a:effectLst/>
              </a:rPr>
              <a:t>đời</a:t>
            </a:r>
            <a:r>
              <a:rPr lang="en-US" sz="4800" b="0" dirty="0" smtClean="0">
                <a:solidFill>
                  <a:schemeClr val="bg1"/>
                </a:solidFill>
                <a:effectLst/>
              </a:rPr>
              <a:t> con </a:t>
            </a:r>
            <a:r>
              <a:rPr lang="en-US" sz="4800" b="0" dirty="0" err="1" smtClean="0">
                <a:solidFill>
                  <a:schemeClr val="bg1"/>
                </a:solidFill>
                <a:effectLst/>
              </a:rPr>
              <a:t>vững</a:t>
            </a:r>
            <a:r>
              <a:rPr lang="en-US" sz="4800" b="0" dirty="0" smtClean="0">
                <a:solidFill>
                  <a:schemeClr val="bg1"/>
                </a:solidFill>
                <a:effectLst/>
              </a:rPr>
              <a:t> </a:t>
            </a:r>
            <a:r>
              <a:rPr lang="en-US" sz="4800" b="0" dirty="0" err="1" smtClean="0">
                <a:solidFill>
                  <a:schemeClr val="bg1"/>
                </a:solidFill>
                <a:effectLst/>
              </a:rPr>
              <a:t>một</a:t>
            </a:r>
            <a:r>
              <a:rPr lang="en-US" sz="4800" b="0" dirty="0" smtClean="0">
                <a:solidFill>
                  <a:schemeClr val="bg1"/>
                </a:solidFill>
                <a:effectLst/>
              </a:rPr>
              <a:t> </a:t>
            </a:r>
            <a:r>
              <a:rPr lang="en-US" sz="4800" b="0" dirty="0" err="1" smtClean="0">
                <a:solidFill>
                  <a:schemeClr val="bg1"/>
                </a:solidFill>
                <a:effectLst/>
              </a:rPr>
              <a:t>niềm</a:t>
            </a:r>
            <a:r>
              <a:rPr lang="en-US" sz="4800" b="0" dirty="0" smtClean="0">
                <a:solidFill>
                  <a:schemeClr val="bg1"/>
                </a:solidFill>
                <a:effectLst/>
              </a:rPr>
              <a:t> tin </a:t>
            </a:r>
            <a:r>
              <a:rPr lang="en-US" sz="4800" b="0" dirty="0" err="1" smtClean="0">
                <a:solidFill>
                  <a:schemeClr val="bg1"/>
                </a:solidFill>
                <a:effectLst/>
              </a:rPr>
              <a:t>xin</a:t>
            </a:r>
            <a:r>
              <a:rPr lang="en-US" sz="4800" b="0" dirty="0" smtClean="0">
                <a:solidFill>
                  <a:schemeClr val="bg1"/>
                </a:solidFill>
                <a:effectLst/>
              </a:rPr>
              <a:t> </a:t>
            </a:r>
            <a:r>
              <a:rPr lang="en-US" sz="4800" b="0" dirty="0" err="1" smtClean="0">
                <a:solidFill>
                  <a:schemeClr val="bg1"/>
                </a:solidFill>
                <a:effectLst/>
              </a:rPr>
              <a:t>dâng</a:t>
            </a:r>
            <a:r>
              <a:rPr lang="en-US" sz="4800" b="0" dirty="0" smtClean="0">
                <a:solidFill>
                  <a:schemeClr val="bg1"/>
                </a:solidFill>
                <a:effectLst/>
              </a:rPr>
              <a:t> </a:t>
            </a:r>
            <a:r>
              <a:rPr lang="en-US" sz="4800" b="0" dirty="0" err="1" smtClean="0">
                <a:solidFill>
                  <a:schemeClr val="bg1"/>
                </a:solidFill>
                <a:effectLst/>
              </a:rPr>
              <a:t>lời</a:t>
            </a:r>
            <a:r>
              <a:rPr lang="en-US" sz="4800" b="0" dirty="0" smtClean="0">
                <a:solidFill>
                  <a:schemeClr val="bg1"/>
                </a:solidFill>
                <a:effectLst/>
              </a:rPr>
              <a:t> </a:t>
            </a:r>
            <a:r>
              <a:rPr lang="en-US" sz="4800" b="0" dirty="0" err="1" smtClean="0">
                <a:solidFill>
                  <a:schemeClr val="bg1"/>
                </a:solidFill>
                <a:effectLst/>
              </a:rPr>
              <a:t>cảm</a:t>
            </a:r>
            <a:r>
              <a:rPr lang="en-US" sz="4800" b="0" dirty="0" smtClean="0">
                <a:solidFill>
                  <a:schemeClr val="bg1"/>
                </a:solidFill>
                <a:effectLst/>
              </a:rPr>
              <a:t> </a:t>
            </a:r>
            <a:r>
              <a:rPr lang="en-US" sz="4800" b="0" dirty="0" err="1" smtClean="0">
                <a:solidFill>
                  <a:schemeClr val="bg1"/>
                </a:solidFill>
                <a:effectLst/>
              </a:rPr>
              <a:t>mến</a:t>
            </a:r>
            <a:r>
              <a:rPr lang="en-US" sz="4800" b="0" dirty="0" smtClean="0">
                <a:solidFill>
                  <a:schemeClr val="bg1"/>
                </a:solidFill>
                <a:effectLst/>
              </a:rPr>
              <a:t> </a:t>
            </a:r>
            <a:r>
              <a:rPr lang="en-US" sz="4800" b="0" dirty="0" smtClean="0">
                <a:solidFill>
                  <a:srgbClr val="FFFF00"/>
                </a:solidFill>
                <a:effectLst/>
              </a:rPr>
              <a:t>….</a:t>
            </a:r>
            <a:endParaRPr lang="en-US" sz="4800" b="0" dirty="0">
              <a:solidFill>
                <a:srgbClr val="FFFF00"/>
              </a:solidFill>
              <a:effectLst/>
            </a:endParaRPr>
          </a:p>
        </p:txBody>
      </p:sp>
    </p:spTree>
    <p:extLst>
      <p:ext uri="{BB962C8B-B14F-4D97-AF65-F5344CB8AC3E}">
        <p14:creationId xmlns:p14="http://schemas.microsoft.com/office/powerpoint/2010/main" val="281753161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5143499"/>
          </a:xfrm>
        </p:spPr>
        <p:txBody>
          <a:bodyPr>
            <a:noAutofit/>
          </a:bodyPr>
          <a:lstStyle/>
          <a:p>
            <a:pPr algn="just"/>
            <a:r>
              <a:rPr lang="en-US" sz="4800" dirty="0" smtClean="0">
                <a:solidFill>
                  <a:srgbClr val="FFFF00"/>
                </a:solidFill>
              </a:rPr>
              <a:t>….</a:t>
            </a:r>
            <a:r>
              <a:rPr lang="en-US" sz="4800" dirty="0" smtClean="0">
                <a:solidFill>
                  <a:schemeClr val="bg1"/>
                </a:solidFill>
              </a:rPr>
              <a:t> </a:t>
            </a:r>
            <a:r>
              <a:rPr lang="en-US" sz="4800" dirty="0" err="1" smtClean="0">
                <a:solidFill>
                  <a:schemeClr val="bg1"/>
                </a:solidFill>
              </a:rPr>
              <a:t>Đôi</a:t>
            </a:r>
            <a:r>
              <a:rPr lang="en-US" sz="4800" dirty="0" smtClean="0">
                <a:solidFill>
                  <a:schemeClr val="bg1"/>
                </a:solidFill>
              </a:rPr>
              <a:t> </a:t>
            </a:r>
            <a:r>
              <a:rPr lang="en-US" sz="4800" dirty="0" err="1" smtClean="0">
                <a:solidFill>
                  <a:schemeClr val="bg1"/>
                </a:solidFill>
              </a:rPr>
              <a:t>bàn</a:t>
            </a:r>
            <a:r>
              <a:rPr lang="en-US" sz="4800" dirty="0" smtClean="0">
                <a:solidFill>
                  <a:schemeClr val="bg1"/>
                </a:solidFill>
              </a:rPr>
              <a:t> </a:t>
            </a:r>
            <a:r>
              <a:rPr lang="en-US" sz="4800" dirty="0" err="1" smtClean="0">
                <a:solidFill>
                  <a:schemeClr val="bg1"/>
                </a:solidFill>
              </a:rPr>
              <a:t>tay</a:t>
            </a:r>
            <a:r>
              <a:rPr lang="en-US" sz="4800" dirty="0" smtClean="0">
                <a:solidFill>
                  <a:schemeClr val="bg1"/>
                </a:solidFill>
              </a:rPr>
              <a:t> </a:t>
            </a:r>
            <a:r>
              <a:rPr lang="en-US" sz="4800" dirty="0" err="1" smtClean="0">
                <a:solidFill>
                  <a:schemeClr val="bg1"/>
                </a:solidFill>
              </a:rPr>
              <a:t>Chúa</a:t>
            </a:r>
            <a:r>
              <a:rPr lang="en-US" sz="4800" dirty="0" smtClean="0">
                <a:solidFill>
                  <a:schemeClr val="bg1"/>
                </a:solidFill>
              </a:rPr>
              <a:t> </a:t>
            </a:r>
            <a:r>
              <a:rPr lang="en-US" sz="4800" dirty="0" err="1" smtClean="0">
                <a:solidFill>
                  <a:schemeClr val="bg1"/>
                </a:solidFill>
              </a:rPr>
              <a:t>dẫn</a:t>
            </a:r>
            <a:r>
              <a:rPr lang="en-US" sz="4800" dirty="0" smtClean="0">
                <a:solidFill>
                  <a:schemeClr val="bg1"/>
                </a:solidFill>
              </a:rPr>
              <a:t> con </a:t>
            </a:r>
            <a:r>
              <a:rPr lang="en-US" sz="4800" dirty="0" err="1" smtClean="0">
                <a:solidFill>
                  <a:schemeClr val="bg1"/>
                </a:solidFill>
              </a:rPr>
              <a:t>đi</a:t>
            </a:r>
            <a:r>
              <a:rPr lang="en-US" sz="4800" dirty="0" smtClean="0">
                <a:solidFill>
                  <a:schemeClr val="bg1"/>
                </a:solidFill>
              </a:rPr>
              <a:t> </a:t>
            </a:r>
            <a:r>
              <a:rPr lang="en-US" sz="4800" dirty="0" err="1" smtClean="0">
                <a:solidFill>
                  <a:schemeClr val="bg1"/>
                </a:solidFill>
              </a:rPr>
              <a:t>xin</a:t>
            </a:r>
            <a:r>
              <a:rPr lang="en-US" sz="4800" dirty="0" smtClean="0">
                <a:solidFill>
                  <a:schemeClr val="bg1"/>
                </a:solidFill>
              </a:rPr>
              <a:t> </a:t>
            </a:r>
            <a:r>
              <a:rPr lang="en-US" sz="4800" dirty="0" err="1" smtClean="0">
                <a:solidFill>
                  <a:schemeClr val="bg1"/>
                </a:solidFill>
              </a:rPr>
              <a:t>dâng</a:t>
            </a:r>
            <a:r>
              <a:rPr lang="en-US" sz="4800" dirty="0" smtClean="0">
                <a:solidFill>
                  <a:schemeClr val="bg1"/>
                </a:solidFill>
              </a:rPr>
              <a:t> </a:t>
            </a:r>
            <a:r>
              <a:rPr lang="en-US" sz="4800" dirty="0" err="1" smtClean="0">
                <a:solidFill>
                  <a:schemeClr val="bg1"/>
                </a:solidFill>
              </a:rPr>
              <a:t>lời</a:t>
            </a:r>
            <a:r>
              <a:rPr lang="en-US" sz="4800" dirty="0" smtClean="0">
                <a:solidFill>
                  <a:schemeClr val="bg1"/>
                </a:solidFill>
              </a:rPr>
              <a:t> </a:t>
            </a:r>
            <a:r>
              <a:rPr lang="en-US" sz="4800" dirty="0" err="1" smtClean="0">
                <a:solidFill>
                  <a:schemeClr val="bg1"/>
                </a:solidFill>
              </a:rPr>
              <a:t>cảm</a:t>
            </a:r>
            <a:r>
              <a:rPr lang="en-US" sz="4800" dirty="0" smtClean="0">
                <a:solidFill>
                  <a:schemeClr val="bg1"/>
                </a:solidFill>
              </a:rPr>
              <a:t> </a:t>
            </a:r>
            <a:r>
              <a:rPr lang="en-US" sz="4800" dirty="0" err="1" smtClean="0">
                <a:solidFill>
                  <a:schemeClr val="bg1"/>
                </a:solidFill>
              </a:rPr>
              <a:t>tạ</a:t>
            </a:r>
            <a:r>
              <a:rPr lang="en-US" sz="4800" dirty="0" smtClean="0">
                <a:solidFill>
                  <a:schemeClr val="bg1"/>
                </a:solidFill>
              </a:rPr>
              <a:t>. </a:t>
            </a:r>
            <a:r>
              <a:rPr lang="en-US" sz="4800" dirty="0" err="1" smtClean="0">
                <a:solidFill>
                  <a:schemeClr val="bg1"/>
                </a:solidFill>
              </a:rPr>
              <a:t>Tay</a:t>
            </a:r>
            <a:r>
              <a:rPr lang="en-US" sz="4800" dirty="0" smtClean="0">
                <a:solidFill>
                  <a:schemeClr val="bg1"/>
                </a:solidFill>
              </a:rPr>
              <a:t> </a:t>
            </a:r>
            <a:r>
              <a:rPr lang="en-US" sz="4800" dirty="0" err="1" smtClean="0">
                <a:solidFill>
                  <a:schemeClr val="bg1"/>
                </a:solidFill>
              </a:rPr>
              <a:t>hồng</a:t>
            </a:r>
            <a:r>
              <a:rPr lang="en-US" sz="4800" dirty="0" smtClean="0">
                <a:solidFill>
                  <a:schemeClr val="bg1"/>
                </a:solidFill>
              </a:rPr>
              <a:t> </a:t>
            </a:r>
            <a:r>
              <a:rPr lang="en-US" sz="4800" dirty="0" err="1" smtClean="0">
                <a:solidFill>
                  <a:schemeClr val="bg1"/>
                </a:solidFill>
              </a:rPr>
              <a:t>ân</a:t>
            </a:r>
            <a:r>
              <a:rPr lang="en-US" sz="4800" dirty="0" smtClean="0">
                <a:solidFill>
                  <a:schemeClr val="bg1"/>
                </a:solidFill>
              </a:rPr>
              <a:t> </a:t>
            </a:r>
            <a:r>
              <a:rPr lang="en-US" sz="4800" dirty="0" err="1" smtClean="0">
                <a:solidFill>
                  <a:schemeClr val="bg1"/>
                </a:solidFill>
              </a:rPr>
              <a:t>Chúa</a:t>
            </a:r>
            <a:r>
              <a:rPr lang="en-US" sz="4800" dirty="0" smtClean="0">
                <a:solidFill>
                  <a:schemeClr val="bg1"/>
                </a:solidFill>
              </a:rPr>
              <a:t> </a:t>
            </a:r>
            <a:r>
              <a:rPr lang="en-US" sz="4800" dirty="0" err="1" smtClean="0">
                <a:solidFill>
                  <a:schemeClr val="bg1"/>
                </a:solidFill>
              </a:rPr>
              <a:t>đưa</a:t>
            </a:r>
            <a:r>
              <a:rPr lang="en-US" sz="4800" dirty="0" smtClean="0">
                <a:solidFill>
                  <a:schemeClr val="bg1"/>
                </a:solidFill>
              </a:rPr>
              <a:t> con </a:t>
            </a:r>
            <a:r>
              <a:rPr lang="en-US" sz="4800" dirty="0" err="1" smtClean="0">
                <a:solidFill>
                  <a:schemeClr val="bg1"/>
                </a:solidFill>
              </a:rPr>
              <a:t>về</a:t>
            </a:r>
            <a:r>
              <a:rPr lang="en-US" sz="4800" dirty="0" smtClean="0">
                <a:solidFill>
                  <a:schemeClr val="bg1"/>
                </a:solidFill>
              </a:rPr>
              <a:t> </a:t>
            </a:r>
            <a:r>
              <a:rPr lang="en-US" sz="4800" dirty="0" err="1" smtClean="0">
                <a:solidFill>
                  <a:schemeClr val="bg1"/>
                </a:solidFill>
              </a:rPr>
              <a:t>xin</a:t>
            </a:r>
            <a:r>
              <a:rPr lang="en-US" sz="4800" dirty="0" smtClean="0">
                <a:solidFill>
                  <a:schemeClr val="bg1"/>
                </a:solidFill>
              </a:rPr>
              <a:t> </a:t>
            </a:r>
            <a:r>
              <a:rPr lang="en-US" sz="4800" dirty="0" err="1" smtClean="0">
                <a:solidFill>
                  <a:schemeClr val="bg1"/>
                </a:solidFill>
              </a:rPr>
              <a:t>dâng</a:t>
            </a:r>
            <a:r>
              <a:rPr lang="en-US" sz="4800" dirty="0" smtClean="0">
                <a:solidFill>
                  <a:schemeClr val="bg1"/>
                </a:solidFill>
              </a:rPr>
              <a:t> </a:t>
            </a:r>
            <a:r>
              <a:rPr lang="en-US" sz="4800" dirty="0" err="1" smtClean="0">
                <a:solidFill>
                  <a:schemeClr val="bg1"/>
                </a:solidFill>
              </a:rPr>
              <a:t>lời</a:t>
            </a:r>
            <a:r>
              <a:rPr lang="en-US" sz="4800" dirty="0" smtClean="0">
                <a:solidFill>
                  <a:schemeClr val="bg1"/>
                </a:solidFill>
              </a:rPr>
              <a:t> </a:t>
            </a:r>
            <a:r>
              <a:rPr lang="en-US" sz="4800" dirty="0" err="1" smtClean="0">
                <a:solidFill>
                  <a:schemeClr val="bg1"/>
                </a:solidFill>
              </a:rPr>
              <a:t>cảm</a:t>
            </a:r>
            <a:r>
              <a:rPr lang="en-US" sz="4800" dirty="0" smtClean="0">
                <a:solidFill>
                  <a:schemeClr val="bg1"/>
                </a:solidFill>
              </a:rPr>
              <a:t> </a:t>
            </a:r>
            <a:r>
              <a:rPr lang="en-US" sz="4800" dirty="0" err="1" smtClean="0">
                <a:solidFill>
                  <a:schemeClr val="bg1"/>
                </a:solidFill>
              </a:rPr>
              <a:t>mến</a:t>
            </a:r>
            <a:r>
              <a:rPr lang="en-US" sz="4800" dirty="0" smtClean="0">
                <a:solidFill>
                  <a:schemeClr val="bg1"/>
                </a:solidFill>
              </a:rPr>
              <a:t>. </a:t>
            </a:r>
            <a:r>
              <a:rPr lang="en-US" sz="4800" dirty="0" err="1" smtClean="0">
                <a:solidFill>
                  <a:schemeClr val="bg1"/>
                </a:solidFill>
              </a:rPr>
              <a:t>Chúa</a:t>
            </a:r>
            <a:r>
              <a:rPr lang="en-US" sz="4800" dirty="0" smtClean="0">
                <a:solidFill>
                  <a:schemeClr val="bg1"/>
                </a:solidFill>
              </a:rPr>
              <a:t> </a:t>
            </a:r>
            <a:r>
              <a:rPr lang="en-US" sz="4800" dirty="0" err="1" smtClean="0">
                <a:solidFill>
                  <a:schemeClr val="bg1"/>
                </a:solidFill>
              </a:rPr>
              <a:t>cho</a:t>
            </a:r>
            <a:r>
              <a:rPr lang="en-US" sz="4800" dirty="0" smtClean="0">
                <a:solidFill>
                  <a:schemeClr val="bg1"/>
                </a:solidFill>
              </a:rPr>
              <a:t> con </a:t>
            </a:r>
            <a:r>
              <a:rPr lang="en-US" sz="4800" dirty="0" err="1" smtClean="0">
                <a:solidFill>
                  <a:schemeClr val="bg1"/>
                </a:solidFill>
              </a:rPr>
              <a:t>trời</a:t>
            </a:r>
            <a:r>
              <a:rPr lang="en-US" sz="4800" dirty="0" smtClean="0">
                <a:solidFill>
                  <a:schemeClr val="bg1"/>
                </a:solidFill>
              </a:rPr>
              <a:t> </a:t>
            </a:r>
            <a:r>
              <a:rPr lang="en-US" sz="4800" dirty="0" err="1" smtClean="0">
                <a:solidFill>
                  <a:schemeClr val="bg1"/>
                </a:solidFill>
              </a:rPr>
              <a:t>mới</a:t>
            </a:r>
            <a:r>
              <a:rPr lang="en-US" sz="4800" dirty="0" smtClean="0">
                <a:solidFill>
                  <a:schemeClr val="bg1"/>
                </a:solidFill>
              </a:rPr>
              <a:t> </a:t>
            </a:r>
            <a:r>
              <a:rPr lang="en-US" sz="4800" dirty="0" err="1" smtClean="0">
                <a:solidFill>
                  <a:schemeClr val="bg1"/>
                </a:solidFill>
              </a:rPr>
              <a:t>đất</a:t>
            </a:r>
            <a:r>
              <a:rPr lang="en-US" sz="4800" dirty="0" smtClean="0">
                <a:solidFill>
                  <a:schemeClr val="bg1"/>
                </a:solidFill>
              </a:rPr>
              <a:t> </a:t>
            </a:r>
            <a:r>
              <a:rPr lang="en-US" sz="4800" dirty="0" err="1" smtClean="0">
                <a:solidFill>
                  <a:schemeClr val="bg1"/>
                </a:solidFill>
              </a:rPr>
              <a:t>mới</a:t>
            </a:r>
            <a:r>
              <a:rPr lang="en-US" sz="4800" dirty="0" smtClean="0">
                <a:solidFill>
                  <a:schemeClr val="bg1"/>
                </a:solidFill>
              </a:rPr>
              <a:t> </a:t>
            </a:r>
            <a:r>
              <a:rPr lang="en-US" sz="4800" dirty="0" err="1" smtClean="0">
                <a:solidFill>
                  <a:schemeClr val="bg1"/>
                </a:solidFill>
              </a:rPr>
              <a:t>đường</a:t>
            </a:r>
            <a:r>
              <a:rPr lang="en-US" sz="4800" dirty="0" smtClean="0">
                <a:solidFill>
                  <a:schemeClr val="bg1"/>
                </a:solidFill>
              </a:rPr>
              <a:t> </a:t>
            </a:r>
            <a:r>
              <a:rPr lang="en-US" sz="4800" dirty="0" err="1" smtClean="0">
                <a:solidFill>
                  <a:schemeClr val="bg1"/>
                </a:solidFill>
              </a:rPr>
              <a:t>đời</a:t>
            </a:r>
            <a:r>
              <a:rPr lang="en-US" sz="4800" dirty="0" smtClean="0">
                <a:solidFill>
                  <a:schemeClr val="bg1"/>
                </a:solidFill>
              </a:rPr>
              <a:t> con </a:t>
            </a:r>
            <a:r>
              <a:rPr lang="en-US" sz="4800" dirty="0" err="1" smtClean="0">
                <a:solidFill>
                  <a:schemeClr val="bg1"/>
                </a:solidFill>
              </a:rPr>
              <a:t>đổi</a:t>
            </a:r>
            <a:r>
              <a:rPr lang="en-US" sz="4800" dirty="0" smtClean="0">
                <a:solidFill>
                  <a:schemeClr val="bg1"/>
                </a:solidFill>
              </a:rPr>
              <a:t> </a:t>
            </a:r>
            <a:r>
              <a:rPr lang="en-US" sz="4800" dirty="0" err="1" smtClean="0">
                <a:solidFill>
                  <a:schemeClr val="bg1"/>
                </a:solidFill>
              </a:rPr>
              <a:t>mới</a:t>
            </a:r>
            <a:r>
              <a:rPr lang="en-US" sz="4800" dirty="0" smtClean="0">
                <a:solidFill>
                  <a:schemeClr val="bg1"/>
                </a:solidFill>
              </a:rPr>
              <a:t>. Con (í) ca </a:t>
            </a:r>
            <a:r>
              <a:rPr lang="en-US" sz="4800" dirty="0" err="1" smtClean="0">
                <a:solidFill>
                  <a:schemeClr val="bg1"/>
                </a:solidFill>
              </a:rPr>
              <a:t>ngợi</a:t>
            </a:r>
            <a:r>
              <a:rPr lang="en-US" sz="4800" dirty="0" smtClean="0">
                <a:solidFill>
                  <a:schemeClr val="bg1"/>
                </a:solidFill>
              </a:rPr>
              <a:t> long </a:t>
            </a:r>
            <a:r>
              <a:rPr lang="en-US" sz="4800" dirty="0" err="1" smtClean="0">
                <a:solidFill>
                  <a:schemeClr val="bg1"/>
                </a:solidFill>
              </a:rPr>
              <a:t>thương</a:t>
            </a:r>
            <a:r>
              <a:rPr lang="en-US" sz="4800" dirty="0" smtClean="0">
                <a:solidFill>
                  <a:schemeClr val="bg1"/>
                </a:solidFill>
              </a:rPr>
              <a:t> </a:t>
            </a:r>
            <a:r>
              <a:rPr lang="en-US" sz="4800" dirty="0" err="1" smtClean="0">
                <a:solidFill>
                  <a:schemeClr val="bg1"/>
                </a:solidFill>
              </a:rPr>
              <a:t>xót</a:t>
            </a:r>
            <a:r>
              <a:rPr lang="en-US" sz="4800" dirty="0" smtClean="0">
                <a:solidFill>
                  <a:schemeClr val="bg1"/>
                </a:solidFill>
              </a:rPr>
              <a:t> </a:t>
            </a:r>
            <a:r>
              <a:rPr lang="en-US" sz="4800" dirty="0" err="1" smtClean="0">
                <a:solidFill>
                  <a:schemeClr val="bg1"/>
                </a:solidFill>
              </a:rPr>
              <a:t>Chúa</a:t>
            </a:r>
            <a:r>
              <a:rPr lang="en-US" sz="4800" dirty="0" smtClean="0">
                <a:solidFill>
                  <a:schemeClr val="bg1"/>
                </a:solidFill>
              </a:rPr>
              <a:t> </a:t>
            </a:r>
            <a:r>
              <a:rPr lang="en-US" sz="4800" dirty="0" err="1" smtClean="0">
                <a:solidFill>
                  <a:schemeClr val="bg1"/>
                </a:solidFill>
              </a:rPr>
              <a:t>đến</a:t>
            </a:r>
            <a:r>
              <a:rPr lang="en-US" sz="4800" dirty="0" smtClean="0">
                <a:solidFill>
                  <a:schemeClr val="bg1"/>
                </a:solidFill>
              </a:rPr>
              <a:t> </a:t>
            </a:r>
            <a:r>
              <a:rPr lang="en-US" sz="4800" dirty="0" err="1" smtClean="0">
                <a:solidFill>
                  <a:schemeClr val="bg1"/>
                </a:solidFill>
              </a:rPr>
              <a:t>muôn</a:t>
            </a:r>
            <a:r>
              <a:rPr lang="en-US" sz="4800" dirty="0" smtClean="0">
                <a:solidFill>
                  <a:schemeClr val="bg1"/>
                </a:solidFill>
              </a:rPr>
              <a:t> </a:t>
            </a:r>
            <a:r>
              <a:rPr lang="en-US" sz="4800" dirty="0" err="1" smtClean="0">
                <a:solidFill>
                  <a:schemeClr val="bg1"/>
                </a:solidFill>
              </a:rPr>
              <a:t>muôn</a:t>
            </a:r>
            <a:r>
              <a:rPr lang="en-US" sz="4800" dirty="0" smtClean="0">
                <a:solidFill>
                  <a:schemeClr val="bg1"/>
                </a:solidFill>
              </a:rPr>
              <a:t> </a:t>
            </a:r>
            <a:r>
              <a:rPr lang="en-US" sz="4800" dirty="0" err="1" smtClean="0">
                <a:solidFill>
                  <a:schemeClr val="bg1"/>
                </a:solidFill>
              </a:rPr>
              <a:t>đời</a:t>
            </a:r>
            <a:r>
              <a:rPr lang="en-US" sz="4800" dirty="0" smtClean="0">
                <a:solidFill>
                  <a:schemeClr val="bg1"/>
                </a:solidFill>
              </a:rPr>
              <a:t>.</a:t>
            </a:r>
            <a:endParaRPr lang="en-US" sz="4800" dirty="0">
              <a:solidFill>
                <a:schemeClr val="bg1"/>
              </a:solidFill>
            </a:endParaRPr>
          </a:p>
        </p:txBody>
      </p:sp>
    </p:spTree>
    <p:extLst>
      <p:ext uri="{BB962C8B-B14F-4D97-AF65-F5344CB8AC3E}">
        <p14:creationId xmlns:p14="http://schemas.microsoft.com/office/powerpoint/2010/main" val="90868330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smtClean="0">
                <a:solidFill>
                  <a:srgbClr val="FFFF00"/>
                </a:solidFill>
                <a:effectLst/>
              </a:rPr>
              <a:t>Tk1:</a:t>
            </a:r>
            <a:r>
              <a:rPr lang="en-US" sz="5400" b="0" dirty="0" smtClean="0">
                <a:solidFill>
                  <a:schemeClr val="bg1"/>
                </a:solidFill>
                <a:effectLst/>
              </a:rPr>
              <a:t> </a:t>
            </a:r>
            <a:r>
              <a:rPr lang="en-US" sz="5400" b="0" dirty="0" err="1" smtClean="0">
                <a:solidFill>
                  <a:schemeClr val="bg1"/>
                </a:solidFill>
                <a:effectLst/>
              </a:rPr>
              <a:t>Đời</a:t>
            </a:r>
            <a:r>
              <a:rPr lang="en-US" sz="5400" b="0" dirty="0" smtClean="0">
                <a:solidFill>
                  <a:schemeClr val="bg1"/>
                </a:solidFill>
                <a:effectLst/>
              </a:rPr>
              <a:t> </a:t>
            </a:r>
            <a:r>
              <a:rPr lang="en-US" sz="5400" b="0" dirty="0" err="1" smtClean="0">
                <a:solidFill>
                  <a:schemeClr val="bg1"/>
                </a:solidFill>
                <a:effectLst/>
              </a:rPr>
              <a:t>đời</a:t>
            </a:r>
            <a:r>
              <a:rPr lang="en-US" sz="5400" b="0" dirty="0" smtClean="0">
                <a:solidFill>
                  <a:schemeClr val="bg1"/>
                </a:solidFill>
                <a:effectLst/>
              </a:rPr>
              <a:t> </a:t>
            </a:r>
            <a:r>
              <a:rPr lang="en-US" sz="5400" b="0" dirty="0" err="1" smtClean="0">
                <a:solidFill>
                  <a:schemeClr val="bg1"/>
                </a:solidFill>
                <a:effectLst/>
              </a:rPr>
              <a:t>Người</a:t>
            </a:r>
            <a:r>
              <a:rPr lang="en-US" sz="5400" b="0" dirty="0" smtClean="0">
                <a:solidFill>
                  <a:schemeClr val="bg1"/>
                </a:solidFill>
                <a:effectLst/>
              </a:rPr>
              <a:t> </a:t>
            </a:r>
            <a:r>
              <a:rPr lang="en-US" sz="5400" b="0" dirty="0" err="1" smtClean="0">
                <a:solidFill>
                  <a:schemeClr val="bg1"/>
                </a:solidFill>
                <a:effectLst/>
              </a:rPr>
              <a:t>đã</a:t>
            </a:r>
            <a:r>
              <a:rPr lang="en-US" sz="5400" b="0" dirty="0" smtClean="0">
                <a:solidFill>
                  <a:schemeClr val="bg1"/>
                </a:solidFill>
                <a:effectLst/>
              </a:rPr>
              <a:t> </a:t>
            </a:r>
            <a:r>
              <a:rPr lang="en-US" sz="5400" b="0" dirty="0" err="1" smtClean="0">
                <a:solidFill>
                  <a:schemeClr val="bg1"/>
                </a:solidFill>
                <a:effectLst/>
              </a:rPr>
              <a:t>thương</a:t>
            </a:r>
            <a:r>
              <a:rPr lang="en-US" sz="5400" b="0" dirty="0" smtClean="0">
                <a:solidFill>
                  <a:schemeClr val="bg1"/>
                </a:solidFill>
                <a:effectLst/>
              </a:rPr>
              <a:t> con. </a:t>
            </a:r>
            <a:r>
              <a:rPr lang="en-US" sz="5400" dirty="0" err="1" smtClean="0">
                <a:solidFill>
                  <a:schemeClr val="bg1"/>
                </a:solidFill>
              </a:rPr>
              <a:t>Đời</a:t>
            </a:r>
            <a:r>
              <a:rPr lang="en-US" sz="5400" dirty="0" smtClean="0">
                <a:solidFill>
                  <a:schemeClr val="bg1"/>
                </a:solidFill>
              </a:rPr>
              <a:t> </a:t>
            </a:r>
            <a:r>
              <a:rPr lang="en-US" sz="5400" dirty="0" err="1" smtClean="0">
                <a:solidFill>
                  <a:schemeClr val="bg1"/>
                </a:solidFill>
              </a:rPr>
              <a:t>đời</a:t>
            </a:r>
            <a:r>
              <a:rPr lang="en-US" sz="5400" dirty="0" smtClean="0">
                <a:solidFill>
                  <a:schemeClr val="bg1"/>
                </a:solidFill>
              </a:rPr>
              <a:t> </a:t>
            </a:r>
            <a:r>
              <a:rPr lang="en-US" sz="5400" dirty="0" err="1" smtClean="0">
                <a:solidFill>
                  <a:schemeClr val="bg1"/>
                </a:solidFill>
              </a:rPr>
              <a:t>Người</a:t>
            </a:r>
            <a:r>
              <a:rPr lang="en-US" sz="5400" dirty="0" smtClean="0">
                <a:solidFill>
                  <a:schemeClr val="bg1"/>
                </a:solidFill>
              </a:rPr>
              <a:t> </a:t>
            </a:r>
            <a:r>
              <a:rPr lang="en-US" sz="5400" dirty="0" err="1" smtClean="0">
                <a:solidFill>
                  <a:schemeClr val="bg1"/>
                </a:solidFill>
              </a:rPr>
              <a:t>vẫn</a:t>
            </a:r>
            <a:r>
              <a:rPr lang="en-US" sz="5400" dirty="0" smtClean="0">
                <a:solidFill>
                  <a:schemeClr val="bg1"/>
                </a:solidFill>
              </a:rPr>
              <a:t> </a:t>
            </a:r>
            <a:r>
              <a:rPr lang="en-US" sz="5400" dirty="0" err="1" smtClean="0">
                <a:solidFill>
                  <a:schemeClr val="bg1"/>
                </a:solidFill>
              </a:rPr>
              <a:t>thương</a:t>
            </a:r>
            <a:r>
              <a:rPr lang="en-US" sz="5400" dirty="0" smtClean="0">
                <a:solidFill>
                  <a:schemeClr val="bg1"/>
                </a:solidFill>
              </a:rPr>
              <a:t> con. </a:t>
            </a:r>
            <a:r>
              <a:rPr lang="en-US" sz="5400" dirty="0" err="1" smtClean="0">
                <a:solidFill>
                  <a:schemeClr val="bg1"/>
                </a:solidFill>
              </a:rPr>
              <a:t>Thương</a:t>
            </a:r>
            <a:r>
              <a:rPr lang="en-US" sz="5400" dirty="0" smtClean="0">
                <a:solidFill>
                  <a:schemeClr val="bg1"/>
                </a:solidFill>
              </a:rPr>
              <a:t> con </a:t>
            </a:r>
            <a:r>
              <a:rPr lang="en-US" sz="5400" dirty="0" err="1" smtClean="0">
                <a:solidFill>
                  <a:schemeClr val="bg1"/>
                </a:solidFill>
              </a:rPr>
              <a:t>như</a:t>
            </a:r>
            <a:r>
              <a:rPr lang="en-US" sz="5400" dirty="0" smtClean="0">
                <a:solidFill>
                  <a:schemeClr val="bg1"/>
                </a:solidFill>
              </a:rPr>
              <a:t> </a:t>
            </a:r>
            <a:r>
              <a:rPr lang="en-US" sz="5400" dirty="0" err="1" smtClean="0">
                <a:solidFill>
                  <a:schemeClr val="bg1"/>
                </a:solidFill>
              </a:rPr>
              <a:t>gà</a:t>
            </a:r>
            <a:r>
              <a:rPr lang="en-US" sz="5400" dirty="0" smtClean="0">
                <a:solidFill>
                  <a:schemeClr val="bg1"/>
                </a:solidFill>
              </a:rPr>
              <a:t> </a:t>
            </a:r>
            <a:r>
              <a:rPr lang="en-US" sz="5400" dirty="0" err="1" smtClean="0">
                <a:solidFill>
                  <a:schemeClr val="bg1"/>
                </a:solidFill>
              </a:rPr>
              <a:t>mẹ</a:t>
            </a:r>
            <a:r>
              <a:rPr lang="en-US" sz="5400" dirty="0" smtClean="0">
                <a:solidFill>
                  <a:schemeClr val="bg1"/>
                </a:solidFill>
              </a:rPr>
              <a:t> ủ </a:t>
            </a:r>
            <a:r>
              <a:rPr lang="en-US" sz="5400" dirty="0" err="1" smtClean="0">
                <a:solidFill>
                  <a:schemeClr val="bg1"/>
                </a:solidFill>
              </a:rPr>
              <a:t>ấp</a:t>
            </a:r>
            <a:r>
              <a:rPr lang="en-US" sz="5400" dirty="0" smtClean="0">
                <a:solidFill>
                  <a:schemeClr val="bg1"/>
                </a:solidFill>
              </a:rPr>
              <a:t> con </a:t>
            </a:r>
            <a:r>
              <a:rPr lang="en-US" sz="5400" dirty="0" err="1" smtClean="0">
                <a:solidFill>
                  <a:schemeClr val="bg1"/>
                </a:solidFill>
              </a:rPr>
              <a:t>dưới</a:t>
            </a:r>
            <a:r>
              <a:rPr lang="en-US" sz="5400" dirty="0" smtClean="0">
                <a:solidFill>
                  <a:schemeClr val="bg1"/>
                </a:solidFill>
              </a:rPr>
              <a:t> </a:t>
            </a:r>
            <a:r>
              <a:rPr lang="en-US" sz="5400" dirty="0" err="1" smtClean="0">
                <a:solidFill>
                  <a:schemeClr val="bg1"/>
                </a:solidFill>
              </a:rPr>
              <a:t>cánh</a:t>
            </a:r>
            <a:r>
              <a:rPr lang="en-US" sz="5400" dirty="0" smtClean="0">
                <a:solidFill>
                  <a:schemeClr val="bg1"/>
                </a:solidFill>
              </a:rPr>
              <a:t>. </a:t>
            </a:r>
            <a:r>
              <a:rPr lang="en-US" sz="5400" dirty="0" err="1" smtClean="0">
                <a:solidFill>
                  <a:schemeClr val="bg1"/>
                </a:solidFill>
              </a:rPr>
              <a:t>Chúa</a:t>
            </a:r>
            <a:r>
              <a:rPr lang="en-US" sz="5400" dirty="0" smtClean="0">
                <a:solidFill>
                  <a:schemeClr val="bg1"/>
                </a:solidFill>
              </a:rPr>
              <a:t> </a:t>
            </a:r>
            <a:r>
              <a:rPr lang="en-US" sz="5400" dirty="0" err="1" smtClean="0">
                <a:solidFill>
                  <a:schemeClr val="bg1"/>
                </a:solidFill>
              </a:rPr>
              <a:t>thương</a:t>
            </a:r>
            <a:r>
              <a:rPr lang="en-US" sz="5400" dirty="0" smtClean="0">
                <a:solidFill>
                  <a:schemeClr val="bg1"/>
                </a:solidFill>
              </a:rPr>
              <a:t> </a:t>
            </a:r>
            <a:r>
              <a:rPr lang="en-US" sz="5400" dirty="0" err="1" smtClean="0">
                <a:solidFill>
                  <a:schemeClr val="bg1"/>
                </a:solidFill>
              </a:rPr>
              <a:t>yêu</a:t>
            </a:r>
            <a:r>
              <a:rPr lang="en-US" sz="5400" dirty="0" smtClean="0">
                <a:solidFill>
                  <a:schemeClr val="bg1"/>
                </a:solidFill>
              </a:rPr>
              <a:t> </a:t>
            </a:r>
            <a:r>
              <a:rPr lang="en-US" sz="5400" dirty="0" err="1" smtClean="0">
                <a:solidFill>
                  <a:schemeClr val="bg1"/>
                </a:solidFill>
              </a:rPr>
              <a:t>ấp</a:t>
            </a:r>
            <a:r>
              <a:rPr lang="en-US" sz="5400" dirty="0" smtClean="0">
                <a:solidFill>
                  <a:schemeClr val="bg1"/>
                </a:solidFill>
              </a:rPr>
              <a:t> ủ con </a:t>
            </a:r>
            <a:r>
              <a:rPr lang="en-US" sz="5400" dirty="0" err="1" smtClean="0">
                <a:solidFill>
                  <a:schemeClr val="bg1"/>
                </a:solidFill>
              </a:rPr>
              <a:t>đêm</a:t>
            </a:r>
            <a:r>
              <a:rPr lang="en-US" sz="5400" dirty="0" smtClean="0">
                <a:solidFill>
                  <a:schemeClr val="bg1"/>
                </a:solidFill>
              </a:rPr>
              <a:t> </a:t>
            </a:r>
            <a:r>
              <a:rPr lang="en-US" sz="5400" dirty="0" err="1" smtClean="0">
                <a:solidFill>
                  <a:schemeClr val="bg1"/>
                </a:solidFill>
              </a:rPr>
              <a:t>ngày</a:t>
            </a:r>
            <a:r>
              <a:rPr lang="en-US" sz="5400" dirty="0" smtClean="0">
                <a:solidFill>
                  <a:schemeClr val="bg1"/>
                </a:solidFill>
              </a:rPr>
              <a:t>.</a:t>
            </a:r>
            <a:endParaRPr lang="en-US" sz="5400" b="0" dirty="0">
              <a:solidFill>
                <a:schemeClr val="bg1"/>
              </a:solidFill>
              <a:effectLst/>
            </a:endParaRPr>
          </a:p>
        </p:txBody>
      </p:sp>
    </p:spTree>
    <p:extLst>
      <p:ext uri="{BB962C8B-B14F-4D97-AF65-F5344CB8AC3E}">
        <p14:creationId xmlns:p14="http://schemas.microsoft.com/office/powerpoint/2010/main" val="42428841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100" u="sng" dirty="0" err="1" smtClean="0">
                <a:solidFill>
                  <a:srgbClr val="FFFF00"/>
                </a:solidFill>
                <a:latin typeface="+mj-lt"/>
              </a:rPr>
              <a:t>Đ</a:t>
            </a:r>
            <a:r>
              <a:rPr lang="en-US" sz="6100" b="0" u="sng" dirty="0" err="1" smtClean="0">
                <a:solidFill>
                  <a:srgbClr val="FFFF00"/>
                </a:solidFill>
                <a:effectLst/>
                <a:latin typeface="+mj-lt"/>
              </a:rPr>
              <a:t>k</a:t>
            </a:r>
            <a:r>
              <a:rPr lang="vi-VN" sz="6100" b="0" u="sng" dirty="0" smtClean="0">
                <a:solidFill>
                  <a:srgbClr val="FFFF00"/>
                </a:solidFill>
                <a:effectLst/>
                <a:latin typeface="+mj-lt"/>
              </a:rPr>
              <a:t>:</a:t>
            </a:r>
            <a:r>
              <a:rPr lang="en-US" sz="6100" b="0" dirty="0" smtClean="0">
                <a:solidFill>
                  <a:schemeClr val="bg1"/>
                </a:solidFill>
                <a:effectLst/>
                <a:latin typeface="+mj-lt"/>
              </a:rPr>
              <a:t> </a:t>
            </a:r>
            <a:r>
              <a:rPr lang="en-US" sz="6100" b="0" dirty="0" err="1" smtClean="0">
                <a:solidFill>
                  <a:schemeClr val="bg1"/>
                </a:solidFill>
                <a:effectLst/>
                <a:latin typeface="+mj-lt"/>
              </a:rPr>
              <a:t>Lạy</a:t>
            </a:r>
            <a:r>
              <a:rPr lang="en-US" sz="6100" b="0" dirty="0" smtClean="0">
                <a:solidFill>
                  <a:schemeClr val="bg1"/>
                </a:solidFill>
                <a:effectLst/>
                <a:latin typeface="+mj-lt"/>
              </a:rPr>
              <a:t> </a:t>
            </a:r>
            <a:r>
              <a:rPr lang="en-US" sz="6100" b="0" dirty="0" err="1" smtClean="0">
                <a:solidFill>
                  <a:schemeClr val="bg1"/>
                </a:solidFill>
                <a:effectLst/>
                <a:latin typeface="+mj-lt"/>
              </a:rPr>
              <a:t>Chúa</a:t>
            </a:r>
            <a:r>
              <a:rPr lang="en-US" sz="6100" b="0" dirty="0" smtClean="0">
                <a:solidFill>
                  <a:schemeClr val="bg1"/>
                </a:solidFill>
                <a:effectLst/>
                <a:latin typeface="+mj-lt"/>
              </a:rPr>
              <a:t>! </a:t>
            </a:r>
            <a:r>
              <a:rPr lang="en-US" sz="6100" dirty="0" err="1" smtClean="0">
                <a:solidFill>
                  <a:schemeClr val="bg1"/>
                </a:solidFill>
                <a:latin typeface="+mj-lt"/>
              </a:rPr>
              <a:t>Đi</a:t>
            </a:r>
            <a:r>
              <a:rPr lang="en-US" sz="6100" dirty="0" smtClean="0">
                <a:solidFill>
                  <a:schemeClr val="bg1"/>
                </a:solidFill>
                <a:latin typeface="+mj-lt"/>
              </a:rPr>
              <a:t> </a:t>
            </a:r>
            <a:r>
              <a:rPr lang="en-US" sz="6100" dirty="0" err="1" smtClean="0">
                <a:solidFill>
                  <a:schemeClr val="bg1"/>
                </a:solidFill>
                <a:latin typeface="+mj-lt"/>
              </a:rPr>
              <a:t>về</a:t>
            </a:r>
            <a:r>
              <a:rPr lang="en-US" sz="6100" dirty="0" smtClean="0">
                <a:solidFill>
                  <a:schemeClr val="bg1"/>
                </a:solidFill>
                <a:latin typeface="+mj-lt"/>
              </a:rPr>
              <a:t> </a:t>
            </a:r>
            <a:r>
              <a:rPr lang="en-US" sz="6100" dirty="0" err="1" smtClean="0">
                <a:solidFill>
                  <a:schemeClr val="bg1"/>
                </a:solidFill>
                <a:latin typeface="+mj-lt"/>
              </a:rPr>
              <a:t>nhà</a:t>
            </a:r>
            <a:r>
              <a:rPr lang="en-US" sz="6100" dirty="0" smtClean="0">
                <a:solidFill>
                  <a:schemeClr val="bg1"/>
                </a:solidFill>
                <a:latin typeface="+mj-lt"/>
              </a:rPr>
              <a:t> </a:t>
            </a:r>
            <a:r>
              <a:rPr lang="en-US" sz="6100" dirty="0" err="1" smtClean="0">
                <a:solidFill>
                  <a:schemeClr val="bg1"/>
                </a:solidFill>
                <a:latin typeface="+mj-lt"/>
              </a:rPr>
              <a:t>Chúa</a:t>
            </a:r>
            <a:r>
              <a:rPr lang="en-US" sz="6100" dirty="0" smtClean="0">
                <a:solidFill>
                  <a:schemeClr val="bg1"/>
                </a:solidFill>
                <a:latin typeface="+mj-lt"/>
              </a:rPr>
              <a:t> </a:t>
            </a:r>
            <a:r>
              <a:rPr lang="en-US" sz="6100" dirty="0" err="1" smtClean="0">
                <a:solidFill>
                  <a:schemeClr val="bg1"/>
                </a:solidFill>
                <a:latin typeface="+mj-lt"/>
              </a:rPr>
              <a:t>tim</a:t>
            </a:r>
            <a:r>
              <a:rPr lang="en-US" sz="6100" dirty="0" smtClean="0">
                <a:solidFill>
                  <a:schemeClr val="bg1"/>
                </a:solidFill>
                <a:latin typeface="+mj-lt"/>
              </a:rPr>
              <a:t> con reo </a:t>
            </a:r>
            <a:r>
              <a:rPr lang="en-US" sz="6100" dirty="0" err="1" smtClean="0">
                <a:solidFill>
                  <a:schemeClr val="bg1"/>
                </a:solidFill>
                <a:latin typeface="+mj-lt"/>
              </a:rPr>
              <a:t>hoan</a:t>
            </a:r>
            <a:r>
              <a:rPr lang="en-US" sz="6100" dirty="0" smtClean="0">
                <a:solidFill>
                  <a:schemeClr val="bg1"/>
                </a:solidFill>
                <a:latin typeface="+mj-lt"/>
              </a:rPr>
              <a:t> </a:t>
            </a:r>
            <a:r>
              <a:rPr lang="en-US" sz="6100" dirty="0" err="1" smtClean="0">
                <a:solidFill>
                  <a:schemeClr val="bg1"/>
                </a:solidFill>
                <a:latin typeface="+mj-lt"/>
              </a:rPr>
              <a:t>lạc</a:t>
            </a:r>
            <a:r>
              <a:rPr lang="en-US" sz="6100" dirty="0" smtClean="0">
                <a:solidFill>
                  <a:schemeClr val="bg1"/>
                </a:solidFill>
                <a:latin typeface="+mj-lt"/>
              </a:rPr>
              <a:t> </a:t>
            </a:r>
            <a:r>
              <a:rPr lang="en-US" sz="6100" dirty="0" err="1" smtClean="0">
                <a:solidFill>
                  <a:schemeClr val="bg1"/>
                </a:solidFill>
                <a:latin typeface="+mj-lt"/>
              </a:rPr>
              <a:t>Chúa</a:t>
            </a:r>
            <a:r>
              <a:rPr lang="en-US" sz="6100" dirty="0" smtClean="0">
                <a:solidFill>
                  <a:schemeClr val="bg1"/>
                </a:solidFill>
                <a:latin typeface="+mj-lt"/>
              </a:rPr>
              <a:t> </a:t>
            </a:r>
            <a:r>
              <a:rPr lang="en-US" sz="6100" dirty="0" err="1" smtClean="0">
                <a:solidFill>
                  <a:schemeClr val="bg1"/>
                </a:solidFill>
                <a:latin typeface="+mj-lt"/>
              </a:rPr>
              <a:t>ơi</a:t>
            </a:r>
            <a:r>
              <a:rPr lang="en-US" sz="6100" dirty="0" smtClean="0">
                <a:solidFill>
                  <a:schemeClr val="bg1"/>
                </a:solidFill>
                <a:latin typeface="+mj-lt"/>
              </a:rPr>
              <a:t>! </a:t>
            </a:r>
            <a:r>
              <a:rPr lang="en-US" sz="6100" dirty="0" err="1" smtClean="0">
                <a:solidFill>
                  <a:schemeClr val="bg1"/>
                </a:solidFill>
                <a:latin typeface="+mj-lt"/>
              </a:rPr>
              <a:t>Đi</a:t>
            </a:r>
            <a:r>
              <a:rPr lang="en-US" sz="6100" dirty="0" smtClean="0">
                <a:solidFill>
                  <a:schemeClr val="bg1"/>
                </a:solidFill>
                <a:latin typeface="+mj-lt"/>
              </a:rPr>
              <a:t> </a:t>
            </a:r>
            <a:r>
              <a:rPr lang="en-US" sz="6100" dirty="0" err="1" smtClean="0">
                <a:solidFill>
                  <a:schemeClr val="bg1"/>
                </a:solidFill>
                <a:latin typeface="+mj-lt"/>
              </a:rPr>
              <a:t>về</a:t>
            </a:r>
            <a:r>
              <a:rPr lang="en-US" sz="6100" dirty="0" smtClean="0">
                <a:solidFill>
                  <a:schemeClr val="bg1"/>
                </a:solidFill>
                <a:latin typeface="+mj-lt"/>
              </a:rPr>
              <a:t> </a:t>
            </a:r>
            <a:r>
              <a:rPr lang="en-US" sz="6100" dirty="0" err="1" smtClean="0">
                <a:solidFill>
                  <a:schemeClr val="bg1"/>
                </a:solidFill>
                <a:latin typeface="+mj-lt"/>
              </a:rPr>
              <a:t>nhà</a:t>
            </a:r>
            <a:r>
              <a:rPr lang="en-US" sz="6100" dirty="0" smtClean="0">
                <a:solidFill>
                  <a:schemeClr val="bg1"/>
                </a:solidFill>
                <a:latin typeface="+mj-lt"/>
              </a:rPr>
              <a:t> </a:t>
            </a:r>
            <a:r>
              <a:rPr lang="en-US" sz="6100" dirty="0" err="1" smtClean="0">
                <a:solidFill>
                  <a:schemeClr val="bg1"/>
                </a:solidFill>
                <a:latin typeface="+mj-lt"/>
              </a:rPr>
              <a:t>Chúa</a:t>
            </a:r>
            <a:r>
              <a:rPr lang="en-US" sz="6100" dirty="0" smtClean="0">
                <a:solidFill>
                  <a:schemeClr val="bg1"/>
                </a:solidFill>
                <a:latin typeface="+mj-lt"/>
              </a:rPr>
              <a:t>, </a:t>
            </a:r>
            <a:r>
              <a:rPr lang="en-US" sz="6100" dirty="0" err="1" smtClean="0">
                <a:solidFill>
                  <a:schemeClr val="bg1"/>
                </a:solidFill>
                <a:latin typeface="+mj-lt"/>
              </a:rPr>
              <a:t>đi</a:t>
            </a:r>
            <a:r>
              <a:rPr lang="en-US" sz="6100" dirty="0" smtClean="0">
                <a:solidFill>
                  <a:schemeClr val="bg1"/>
                </a:solidFill>
                <a:latin typeface="+mj-lt"/>
              </a:rPr>
              <a:t> </a:t>
            </a:r>
            <a:r>
              <a:rPr lang="en-US" sz="6100" dirty="0" err="1" smtClean="0">
                <a:solidFill>
                  <a:schemeClr val="bg1"/>
                </a:solidFill>
                <a:latin typeface="+mj-lt"/>
              </a:rPr>
              <a:t>về</a:t>
            </a:r>
            <a:r>
              <a:rPr lang="en-US" sz="6100" dirty="0" smtClean="0">
                <a:solidFill>
                  <a:schemeClr val="bg1"/>
                </a:solidFill>
                <a:latin typeface="+mj-lt"/>
              </a:rPr>
              <a:t> </a:t>
            </a:r>
            <a:r>
              <a:rPr lang="en-US" sz="6100" dirty="0" err="1" smtClean="0">
                <a:solidFill>
                  <a:schemeClr val="bg1"/>
                </a:solidFill>
                <a:latin typeface="+mj-lt"/>
              </a:rPr>
              <a:t>nhà</a:t>
            </a:r>
            <a:r>
              <a:rPr lang="en-US" sz="6100" dirty="0" smtClean="0">
                <a:solidFill>
                  <a:schemeClr val="bg1"/>
                </a:solidFill>
                <a:latin typeface="+mj-lt"/>
              </a:rPr>
              <a:t> </a:t>
            </a:r>
            <a:r>
              <a:rPr lang="en-US" sz="6100" dirty="0" err="1" smtClean="0">
                <a:solidFill>
                  <a:schemeClr val="bg1"/>
                </a:solidFill>
                <a:latin typeface="+mj-lt"/>
              </a:rPr>
              <a:t>Chúa</a:t>
            </a:r>
            <a:r>
              <a:rPr lang="en-US" sz="6100" dirty="0" smtClean="0">
                <a:solidFill>
                  <a:schemeClr val="bg1"/>
                </a:solidFill>
                <a:latin typeface="+mj-lt"/>
              </a:rPr>
              <a:t>, </a:t>
            </a:r>
            <a:r>
              <a:rPr lang="en-US" sz="6100" dirty="0" err="1" smtClean="0">
                <a:solidFill>
                  <a:schemeClr val="bg1"/>
                </a:solidFill>
                <a:latin typeface="+mj-lt"/>
              </a:rPr>
              <a:t>ôi</a:t>
            </a:r>
            <a:r>
              <a:rPr lang="en-US" sz="6100" dirty="0" smtClean="0">
                <a:solidFill>
                  <a:schemeClr val="bg1"/>
                </a:solidFill>
                <a:latin typeface="+mj-lt"/>
              </a:rPr>
              <a:t> </a:t>
            </a:r>
            <a:r>
              <a:rPr lang="en-US" sz="6100" dirty="0" err="1" smtClean="0">
                <a:solidFill>
                  <a:schemeClr val="bg1"/>
                </a:solidFill>
                <a:latin typeface="+mj-lt"/>
              </a:rPr>
              <a:t>bao</a:t>
            </a:r>
            <a:r>
              <a:rPr lang="en-US" sz="6100" dirty="0" smtClean="0">
                <a:solidFill>
                  <a:schemeClr val="bg1"/>
                </a:solidFill>
                <a:latin typeface="+mj-lt"/>
              </a:rPr>
              <a:t> </a:t>
            </a:r>
            <a:r>
              <a:rPr lang="en-US" sz="6100" dirty="0" err="1" smtClean="0">
                <a:solidFill>
                  <a:schemeClr val="bg1"/>
                </a:solidFill>
                <a:latin typeface="+mj-lt"/>
              </a:rPr>
              <a:t>nhiêu</a:t>
            </a:r>
            <a:r>
              <a:rPr lang="en-US" sz="6100" dirty="0" smtClean="0">
                <a:solidFill>
                  <a:schemeClr val="bg1"/>
                </a:solidFill>
                <a:latin typeface="+mj-lt"/>
              </a:rPr>
              <a:t> </a:t>
            </a:r>
            <a:r>
              <a:rPr lang="en-US" sz="6100" dirty="0" err="1" smtClean="0">
                <a:solidFill>
                  <a:schemeClr val="bg1"/>
                </a:solidFill>
                <a:latin typeface="+mj-lt"/>
              </a:rPr>
              <a:t>mến</a:t>
            </a:r>
            <a:r>
              <a:rPr lang="en-US" sz="6100" dirty="0" smtClean="0">
                <a:solidFill>
                  <a:schemeClr val="bg1"/>
                </a:solidFill>
                <a:latin typeface="+mj-lt"/>
              </a:rPr>
              <a:t> </a:t>
            </a:r>
            <a:r>
              <a:rPr lang="en-US" sz="6100" dirty="0" err="1" smtClean="0">
                <a:solidFill>
                  <a:schemeClr val="bg1"/>
                </a:solidFill>
                <a:latin typeface="+mj-lt"/>
              </a:rPr>
              <a:t>thương</a:t>
            </a:r>
            <a:r>
              <a:rPr lang="en-US" sz="6100" dirty="0" smtClean="0">
                <a:solidFill>
                  <a:schemeClr val="bg1"/>
                </a:solidFill>
                <a:latin typeface="+mj-lt"/>
              </a:rPr>
              <a:t> </a:t>
            </a:r>
            <a:r>
              <a:rPr lang="en-US" sz="6100" dirty="0" err="1" smtClean="0">
                <a:solidFill>
                  <a:schemeClr val="bg1"/>
                </a:solidFill>
                <a:latin typeface="+mj-lt"/>
              </a:rPr>
              <a:t>ngập</a:t>
            </a:r>
            <a:r>
              <a:rPr lang="en-US" sz="6100" dirty="0" smtClean="0">
                <a:solidFill>
                  <a:schemeClr val="bg1"/>
                </a:solidFill>
                <a:latin typeface="+mj-lt"/>
              </a:rPr>
              <a:t> </a:t>
            </a:r>
            <a:r>
              <a:rPr lang="en-US" sz="6100" dirty="0" err="1" smtClean="0">
                <a:solidFill>
                  <a:schemeClr val="bg1"/>
                </a:solidFill>
                <a:latin typeface="+mj-lt"/>
              </a:rPr>
              <a:t>trời</a:t>
            </a:r>
            <a:r>
              <a:rPr lang="en-US" sz="6100" dirty="0" smtClean="0">
                <a:solidFill>
                  <a:schemeClr val="bg1"/>
                </a:solidFill>
                <a:latin typeface="+mj-lt"/>
              </a:rPr>
              <a:t>.  </a:t>
            </a:r>
            <a:r>
              <a:rPr lang="en-US" sz="6100" b="0" u="sng" dirty="0" smtClean="0">
                <a:solidFill>
                  <a:srgbClr val="FFFF00"/>
                </a:solidFill>
                <a:effectLst/>
                <a:latin typeface="+mj-lt"/>
              </a:rPr>
              <a:t> </a:t>
            </a:r>
            <a:endParaRPr lang="vi-VN" sz="6100" dirty="0">
              <a:solidFill>
                <a:schemeClr val="bg1"/>
              </a:solidFill>
              <a:latin typeface="+mj-lt"/>
            </a:endParaRPr>
          </a:p>
        </p:txBody>
      </p:sp>
    </p:spTree>
    <p:extLst>
      <p:ext uri="{BB962C8B-B14F-4D97-AF65-F5344CB8AC3E}">
        <p14:creationId xmlns:p14="http://schemas.microsoft.com/office/powerpoint/2010/main" val="1519906175"/>
      </p:ext>
    </p:extLst>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40A59617-5260-D374-8221-3A331448C2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2354971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1244</TotalTime>
  <Words>2124</Words>
  <Application>Microsoft Office PowerPoint</Application>
  <PresentationFormat>On-screen Show (16:9)</PresentationFormat>
  <Paragraphs>122</Paragraphs>
  <Slides>90</Slides>
  <Notes>1</Notes>
  <HiddenSlides>0</HiddenSlides>
  <MMClips>0</MMClips>
  <ScaleCrop>false</ScaleCrop>
  <HeadingPairs>
    <vt:vector size="4" baseType="variant">
      <vt:variant>
        <vt:lpstr>Theme</vt:lpstr>
      </vt:variant>
      <vt:variant>
        <vt:i4>12</vt:i4>
      </vt:variant>
      <vt:variant>
        <vt:lpstr>Slide Titles</vt:lpstr>
      </vt:variant>
      <vt:variant>
        <vt:i4>90</vt:i4>
      </vt:variant>
    </vt:vector>
  </HeadingPairs>
  <TitlesOfParts>
    <vt:vector size="102" baseType="lpstr">
      <vt:lpstr>Office Theme</vt:lpstr>
      <vt:lpstr>12_Office Theme</vt:lpstr>
      <vt:lpstr>36_Default Design</vt:lpstr>
      <vt:lpstr>10_Office Theme</vt:lpstr>
      <vt:lpstr>37_Default Design</vt:lpstr>
      <vt:lpstr>6_Office Theme</vt:lpstr>
      <vt:lpstr>7_Office Theme</vt:lpstr>
      <vt:lpstr>8_Office Theme</vt:lpstr>
      <vt:lpstr>1_Office Theme</vt:lpstr>
      <vt:lpstr>3_Office Theme</vt:lpstr>
      <vt:lpstr>2_Office Theme</vt:lpstr>
      <vt:lpstr>4_Office Theme</vt:lpstr>
      <vt:lpstr>CHÚA NHẬT XXIV THƯỜNG NIÊN NĂM B</vt:lpstr>
      <vt:lpstr>PowerPoint Presentation</vt:lpstr>
      <vt:lpstr> TẬP HÁT CỘNG ĐOÀN </vt:lpstr>
      <vt:lpstr>Đk: Trong cõi đất dành cho kẻ sống, tôi sẽ bước đi trước mặt Ngài.</vt:lpstr>
      <vt:lpstr>Ước chi tôi chẳng hãnh diện về điều gì, ngoại trừ thập giá của Chúa, nhờ thập giá, thế gian đã chịu đóng đinh đối với tôi và tôi đối với thế gian. </vt:lpstr>
      <vt:lpstr>PowerPoint Presentation</vt:lpstr>
      <vt:lpstr>Ca Nhập Lễ ĐI VỀ NHÀ CHÚA Trầm Hương</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 </vt:lpstr>
      <vt:lpstr> </vt:lpstr>
      <vt:lpstr> </vt:lpstr>
      <vt:lpstr> </vt:lpstr>
      <vt:lpstr> </vt:lpstr>
      <vt:lpstr> </vt:lpstr>
      <vt:lpstr> </vt:lpstr>
      <vt:lpstr> </vt:lpstr>
      <vt:lpstr>PowerPoint Presentation</vt:lpstr>
      <vt:lpstr>PowerPoint Presentation</vt:lpstr>
      <vt:lpstr>THÁNH VỊNH 114 CHÚA NHẬT XXIV THƯỜNG NIÊN NĂM B   Lm. Kim Long (04 Câu)</vt:lpstr>
      <vt:lpstr>Đk: Trong cõi đất dành cho kẻ sống, tôi sẽ bước đi trước mặt Ngài.</vt:lpstr>
      <vt:lpstr>Tk1:  Lòng tôi yêu mến Chúa, vì Chúa đã nghe tôi khấn cầu. Vào ngày tôi kêu cứu, Ngài đã ân cần lắng nghe.</vt:lpstr>
      <vt:lpstr>Đk: Trong cõi đất dành cho kẻ sống, tôi sẽ bước đi trước mặt Ngài.</vt:lpstr>
      <vt:lpstr>Tk2: Bủa vây tôi tứ phía, mạng lưới âm ty, giây tử thần, Cầu Ngài khi nguy khốn: Lạy Chúa xin giải thoát con.</vt:lpstr>
      <vt:lpstr>Đk: Trong cõi đất dành cho kẻ sống, tôi sẽ bước đi trước mặt Ngài.</vt:lpstr>
      <vt:lpstr>Tk3: Ngài công minh ái tuất thật Chúa chúng ta thương hết tình, Phù hộ ai chân chất, Ngài cứu tôi hèn yếu đây.</vt:lpstr>
      <vt:lpstr>Đk: Trong cõi đất dành cho kẻ sống, tôi sẽ bước đi trước mặt Ngài.</vt:lpstr>
      <vt:lpstr>Tk4: Ngài cho tôi thoát chết, gìn giữ mắt tôi không đẫm lệ, Ngài nhìn tôi đưa bước ở đất những kẻ sống liên.</vt:lpstr>
      <vt:lpstr>Đk: Trong cõi đất dành cho kẻ sống, tôi sẽ bước đi trước mặt Ngài.</vt:lpstr>
      <vt:lpstr>PowerPoint Presentation</vt:lpstr>
      <vt:lpstr>Ước chi tôi chẳng hãnh diện về điều gì, ngoại trừ thập giá của Chúa, nhờ thập giá, thế gian đã chịu đóng đinh đối với tôi và tôi đối với thế gian. </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Đk: Kính dâng lễ vật tình yêu (nguyện dâng lên Chúa bánh thơm lễ dâng tình yêu) bánh thơm kết từ bao đồng lúa. (Từ bao đồng lúa trái nho nồng thắm tình yêu) … </vt:lpstr>
      <vt:lpstr>** Trái nho ướp nên rượu lành (trở nên rượu lành) Của lễ mọn hèn kính dâng về ngài (Của lễ mọn hèn về ngài)</vt:lpstr>
      <vt:lpstr>Tk1: Đoàn con chân thành dâng lên Chúa, cùng với ước mơ đắp xây. Tương lai quê hương rạng ngời. Anh em chung xây tình người.</vt:lpstr>
      <vt:lpstr>Đk: Kính dâng lễ vật tình yêu (nguyện dâng lên Chúa bánh thơm lễ dâng tình yêu) bánh thơm kết từ bao đồng lúa. (Từ bao đồng lúa trái nho nồng thắm tình yêu) … </vt:lpstr>
      <vt:lpstr>.... Trái nho ướp nên rượu lành (trở nên rượu lành) Của lễ mọn hèn kính dâng về ngài (Của lễ mọn hèn về ngài)</vt:lpstr>
      <vt:lpstr>Tk2: Đoàn con tâm nguyện luôn yêu Chúa, bền vững bước theo Chúa liên. Chiếu dãi ánh sang mọi nơi, tung gieo tin yêu trần đời</vt:lpstr>
      <vt:lpstr>Đk: Kính dâng lễ vật tình yêu (nguyện dâng lên Chúa bánh thơm lễ dâng tình yêu) bánh thơm kết từ bao đồng lúa. (Từ bao đồng lúa trái nho nồng thắm tình yêu) … </vt:lpstr>
      <vt:lpstr>** Trái nho ướp nên rượu lành (trở nên rượu lành) Của lễ mọn hèn kính dâng về ngài (Của lễ mọn hèn về ngài)</vt:lpstr>
      <vt:lpstr>PowerPoint Presentation</vt:lpstr>
      <vt:lpstr>PowerPoint Presentation</vt:lpstr>
      <vt:lpstr>PowerPoint Presentation</vt:lpstr>
      <vt:lpstr>Tk1: Ngàn ngàn năm sau khi ruộng dâu đã hóa biển xanh. Và sao trên trời đã thành cát biển âm thầm. Thì Chúa vẫn còn đây luôn còn mãi, ….</vt:lpstr>
      <vt:lpstr>**  Êm ái hai đầu thời gian, năm thánh không hề mờ tan. Người không biết vội vàng, và người không biết muộn màng.</vt:lpstr>
      <vt:lpstr>Đk: Chúa ở bên tôi đến ngày tận thế, khi đã vỡ ra, khi Chúa bắt thời gian ngừng trôi. Người ở bên tôi đi khắp muôn nơi, muôn đời người ở bên tôi, tôi không hề đơn côi.</vt:lpstr>
      <vt:lpstr>Tk2: Ngàn ngàn năm xưa  khi màn đêm giăng cõi hồng hoang. Và cây huy hoàng chưa trồng khắp nẻo địa đàng. Người đi trước thời gian luôn hằng hữu, ….</vt:lpstr>
      <vt:lpstr>** không vướng theo vòng ngày đêm, không nhớ nhung, không mờ quên. Người không có cội nguồn, bởi người là chính cội nguồn. </vt:lpstr>
      <vt:lpstr>Đk: Chúa ở bên tôi đến ngày tận thế, khi đã vỡ ra, khi Chúa bắt thời gian ngừng trôi. Người ở bên tôi đi khắp muôn nơi, muôn đời người ở bên tôi, tôi không hề đơn côi</vt:lpstr>
      <vt:lpstr>TK3: Người nhìn dương gian như lửa thiêng soi giữa bụi gai. Người đưa nhân loại như cột mây mở đường dài. Bàn tay Chúa hiển linh trong nhịp sống,  ….</vt:lpstr>
      <vt:lpstr>** Sợi tóc trên đầu rụng đi, Chúa biết Chúa lo từng khi. Người chăm sóc cuộc đời, bởi Người tạo tác cuộc đời.</vt:lpstr>
      <vt:lpstr>Đk: Chúa ở bên tôi đến ngày tận thế, khi đã vỡ ra, khi Chúa bắt thời gian ngừng trôi. Người ở bên tôi đi khắp muôn nơi, muôn đời người ở bên tôi, tôi không hề đơn côi</vt:lpstr>
      <vt:lpstr>Tk4: Người ở bên tôi trong nổi trôi năm thánh đầy vơi. Nguồn ơn cho đời như là cát biển sao trời. Nhìn theo suốt thời gian không bờ bến, …. </vt:lpstr>
      <vt:lpstr>** Con ví như là dọt sương, Trong Chúa như là đại dương. Giọt sương sống từng ngày, vì đại dương quá tràn đầy.</vt:lpstr>
      <vt:lpstr>Đk: Chúa ở bên tôi đến ngày tận thế, khi đã vỡ ra, khi Chúa bắt thời gian ngừng trôi. Người ở bên tôi đi khắp muôn nơi, muôn đời người ở bên tôi, tôi không hề đơn côi</vt:lpstr>
      <vt:lpstr>PowerPoint Presentation</vt:lpstr>
      <vt:lpstr>PowerPoint Presentation</vt:lpstr>
      <vt:lpstr>Ca Kết lễ Tán Tụng Hồng Ân Hải Linh – Vũ Đình Trác</vt:lpstr>
      <vt:lpstr>Đk: Xin dâng lời cảm tạ hồng ân Thiên Chúa bao la. Xin dâng lời cảm mến hòa theo tiếng hát dâng lên. Đôi bàn tay Chúa nâng đỡ con xin dâng lời cảm tạ. Cho đời con vững một niềm tin xin dâng lời cảm mến ….</vt:lpstr>
      <vt:lpstr>…. Đôi bàn tay Chúa dẫn con đi xin dâng lời cảm tạ. Tay hồng ân Chúa đưa con về xin dâng lời cảm mến. Chúa cho con trời mới đất mới đường đời con đổi mới. Con (í) ca ngợi long thương xót Chúa đến muôn muôn đời.</vt:lpstr>
      <vt:lpstr>Tk1: Đời đời Người đã thương con. Đời đời Người vẫn thương con. Thương con như gà mẹ ủ ấp con dưới cánh. Chúa thương yêu ấp ủ con đêm ngày.</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Hùng Nam</cp:lastModifiedBy>
  <cp:revision>153</cp:revision>
  <dcterms:created xsi:type="dcterms:W3CDTF">2023-05-21T07:25:42Z</dcterms:created>
  <dcterms:modified xsi:type="dcterms:W3CDTF">2024-09-12T19:45:20Z</dcterms:modified>
</cp:coreProperties>
</file>