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080" r:id="rId12"/>
    <p:sldMasterId id="2147484116" r:id="rId13"/>
    <p:sldMasterId id="2147484140" r:id="rId14"/>
    <p:sldMasterId id="2147484152" r:id="rId15"/>
    <p:sldMasterId id="2147484164" r:id="rId16"/>
    <p:sldMasterId id="2147484176" r:id="rId17"/>
    <p:sldMasterId id="2147484188" r:id="rId18"/>
    <p:sldMasterId id="2147484320" r:id="rId19"/>
    <p:sldMasterId id="2147484332" r:id="rId20"/>
  </p:sldMasterIdLst>
  <p:notesMasterIdLst>
    <p:notesMasterId r:id="rId90"/>
  </p:notesMasterIdLst>
  <p:sldIdLst>
    <p:sldId id="9923" r:id="rId21"/>
    <p:sldId id="2146" r:id="rId22"/>
    <p:sldId id="9520" r:id="rId23"/>
    <p:sldId id="1982" r:id="rId24"/>
    <p:sldId id="9928" r:id="rId25"/>
    <p:sldId id="9929" r:id="rId26"/>
    <p:sldId id="9903" r:id="rId27"/>
    <p:sldId id="9930" r:id="rId28"/>
    <p:sldId id="9925" r:id="rId29"/>
    <p:sldId id="9846" r:id="rId30"/>
    <p:sldId id="9847" r:id="rId31"/>
    <p:sldId id="9848" r:id="rId32"/>
    <p:sldId id="9849" r:id="rId33"/>
    <p:sldId id="9850" r:id="rId34"/>
    <p:sldId id="9851" r:id="rId35"/>
    <p:sldId id="9852" r:id="rId36"/>
    <p:sldId id="9853" r:id="rId37"/>
    <p:sldId id="9926" r:id="rId38"/>
    <p:sldId id="9883" r:id="rId39"/>
    <p:sldId id="9835" r:id="rId40"/>
    <p:sldId id="9863" r:id="rId41"/>
    <p:sldId id="9864" r:id="rId42"/>
    <p:sldId id="9931" r:id="rId43"/>
    <p:sldId id="9866" r:id="rId44"/>
    <p:sldId id="9932" r:id="rId45"/>
    <p:sldId id="9868" r:id="rId46"/>
    <p:sldId id="9933" r:id="rId47"/>
    <p:sldId id="9975" r:id="rId48"/>
    <p:sldId id="9976" r:id="rId49"/>
    <p:sldId id="9927" r:id="rId50"/>
    <p:sldId id="9837"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02" r:id="rId68"/>
    <p:sldId id="9805" r:id="rId69"/>
    <p:sldId id="9804" r:id="rId70"/>
    <p:sldId id="9977" r:id="rId71"/>
    <p:sldId id="9978" r:id="rId72"/>
    <p:sldId id="9669" r:id="rId73"/>
    <p:sldId id="9901" r:id="rId74"/>
    <p:sldId id="9384" r:id="rId75"/>
    <p:sldId id="2344" r:id="rId76"/>
    <p:sldId id="9920" r:id="rId77"/>
    <p:sldId id="9692" r:id="rId78"/>
    <p:sldId id="9972" r:id="rId79"/>
    <p:sldId id="9807" r:id="rId80"/>
    <p:sldId id="9973" r:id="rId81"/>
    <p:sldId id="9900" r:id="rId82"/>
    <p:sldId id="9514" r:id="rId83"/>
    <p:sldId id="9828" r:id="rId84"/>
    <p:sldId id="9796" r:id="rId85"/>
    <p:sldId id="9829" r:id="rId86"/>
    <p:sldId id="9968" r:id="rId87"/>
    <p:sldId id="9974" r:id="rId88"/>
    <p:sldId id="9967"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1" d="100"/>
          <a:sy n="81" d="100"/>
        </p:scale>
        <p:origin x="156" y="6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Thần,</a:t>
            </a:r>
            <a:endParaRPr lang="en-US" sz="3200" dirty="0">
              <a:solidFill>
                <a:srgbClr val="FFFF00"/>
              </a:solidFill>
            </a:endParaRPr>
          </a:p>
          <a:p>
            <a:r>
              <a:rPr lang="vi-VN" sz="3200" dirty="0">
                <a:solidFill>
                  <a:srgbClr val="FFFF00"/>
                </a:solidFill>
              </a:rPr>
              <a:t>họ 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Thành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Nhật</a:t>
            </a:r>
            <a:br>
              <a:rPr lang="en-US" sz="4800" b="1" dirty="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vi-VN" sz="4800" b="1" i="1" dirty="0">
                <a:solidFill>
                  <a:schemeClr val="bg1"/>
                </a:solidFill>
                <a:effectLst>
                  <a:outerShdw blurRad="38100" dist="38100" dir="2700000" algn="tl">
                    <a:srgbClr val="000000">
                      <a:alpha val="43137"/>
                    </a:srgbClr>
                  </a:outerShdw>
                </a:effectLst>
                <a:latin typeface="+mj-lt"/>
                <a:cs typeface="Tahoma" pitchFamily="34" charset="0"/>
              </a:rPr>
              <a:t>04</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rPr>
              <a:t>Hồn tôi hỡi chúc tụng Chúa đi, lạy Thiên Chúa Đấng con thờ kính, Ngài quá ư vĩ đại. Áo Ngài mặc toàn oai phong lẫm liệt, cẩm bào Ngài khoác muôn vạn ánh hào quang.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48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n-lt"/>
                <a:cs typeface="Times New Roman" pitchFamily="18" charset="0"/>
              </a:rPr>
              <a:t>Kỳ công Chúa, quá nhiều, Chúa ơi thật phong phú với muôn mầu sắc đầy ắp dương gian này. Với vạn vật Ngài khôn ngoan tác thành. Linh hồn tôi hỡi, ca tụng Chúa Trời đi.</a:t>
            </a:r>
            <a:endParaRPr lang="en-US" sz="48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Kìa muôn thú ngước nhìn Chúa luôn, đợi trông Chúa dủ thương nhìn đến dọn bữa cho no lòng. Chúng vội vàng lượm  ngay khi Chúa tặng, thỏa lòng vì những ân lộc Chúa rộng ban.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Tk4</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Vừa khi Chúa rút lại khí thiêng, là thân chúng trở lui bụi cát vì tắt hơi thở rồi.  Muốn tạo lại, Ngài ban sinh khí vào. Bởi Ngài là chính hoan lạc của đời tôi.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4786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58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Khí</a:t>
            </a:r>
            <a:endParaRPr lang="en-US" sz="2800" dirty="0">
              <a:solidFill>
                <a:srgbClr val="FFFF00"/>
              </a:solidFill>
            </a:endParaRPr>
          </a:p>
          <a:p>
            <a:r>
              <a:rPr lang="vi-VN" sz="2800" dirty="0">
                <a:solidFill>
                  <a:srgbClr val="FFFF00"/>
                </a:solidFill>
              </a:rPr>
              <a:t>để 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3600" b="1" dirty="0">
                <a:solidFill>
                  <a:srgbClr val="FFFF00"/>
                </a:solidFill>
                <a:effectLst>
                  <a:outerShdw blurRad="38100" dist="38100" dir="2700000" algn="tl">
                    <a:srgbClr val="000000">
                      <a:alpha val="43137"/>
                    </a:srgbClr>
                  </a:outerShdw>
                </a:effectLst>
                <a:cs typeface="Times New Roman" pitchFamily="18" charset="0"/>
              </a:rPr>
              <a:t>Đôi Tay Này</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vi-VN" sz="3600" b="1" i="1" dirty="0">
                <a:solidFill>
                  <a:srgbClr val="FFFF00"/>
                </a:solidFill>
                <a:effectLst>
                  <a:outerShdw blurRad="38100" dist="38100" dir="2700000" algn="tl">
                    <a:srgbClr val="000000">
                      <a:alpha val="43137"/>
                    </a:srgbClr>
                  </a:outerShdw>
                </a:effectLst>
                <a:cs typeface="Times New Roman" pitchFamily="18" charset="0"/>
              </a:rPr>
              <a:t>Ân Duy</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415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15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50" b="1" dirty="0">
                <a:solidFill>
                  <a:schemeClr val="bg1"/>
                </a:solidFill>
                <a:latin typeface="+mj-lt"/>
              </a:rPr>
              <a:t>Đôi tay này con dâng lên Cha dâng tình con yêu thương thiết tha. Như trầm hương bay tới thiên toà con thành tâm tiến dâng về Cha. Xin dâng Ngài tâm tư con đây khi buồn vui hay khi đắng cay. Xin được tin yêu suốt đêm ngày như lời kinh ngát bay về Ngài. </a:t>
            </a:r>
            <a:endParaRPr lang="en-US" altLang="en-US" sz="415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7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7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b="1" dirty="0">
                <a:solidFill>
                  <a:schemeClr val="bg1"/>
                </a:solidFill>
                <a:latin typeface="+mj-lt"/>
              </a:rPr>
              <a:t>Xin dâng lên cùng bánh nương đồng Cha yêu ơi đoái thương nhận lấy.  Xin dâng lên cùng chén rượu nồng Cha yêu ơi biết cho lòng này. </a:t>
            </a:r>
            <a:endParaRPr lang="en-US" altLang="en-US" sz="5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altLang="en-US" sz="415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15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15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50" b="1" dirty="0">
                <a:solidFill>
                  <a:schemeClr val="bg1"/>
                </a:solidFill>
                <a:latin typeface="+mj-lt"/>
              </a:rPr>
              <a:t>Đôi tay này xin dâng lên Cha đây tội khiên bao năm tháng qua. Xin hiệp dâng lên trước thiên toà mong được Cha đoái thương bỏ qua. Xin dâng Ngài nhọc lao hôm nay bao lầm than âu lo trĩu vai. Dâng về tương lai tối đen này xin tình Cha đỡ nâng kiếp đoạ đày. </a:t>
            </a:r>
            <a:endParaRPr lang="en-US" altLang="en-US" sz="415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7371988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7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7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b="1" dirty="0">
                <a:solidFill>
                  <a:schemeClr val="bg1"/>
                </a:solidFill>
                <a:latin typeface="+mj-lt"/>
              </a:rPr>
              <a:t>Xin dâng lên cùng bánh nương đồng Cha yêu ơi đoái thương nhận lấy.  Xin dâng lên cùng chén rượu nồng Cha yêu ơi biết cho lòng này. </a:t>
            </a:r>
            <a:endParaRPr lang="en-US" altLang="en-US" sz="5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70343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Con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Không</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Lấn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B</a:t>
            </a:r>
            <a:r>
              <a:rPr lang="vi-VN"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Ngài</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36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12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mj-lt"/>
              </a:rPr>
              <a:t> </a:t>
            </a:r>
            <a:r>
              <a:rPr lang="vi-VN" sz="4400" b="1" dirty="0">
                <a:solidFill>
                  <a:schemeClr val="bg1"/>
                </a:solidFill>
                <a:latin typeface="+mj-lt"/>
              </a:rPr>
              <a:t>Nguyện xin Chúa Thánh Thần Ngôi Ba thánh thiện ngự đến trong cõi lòng chờ mong ánh siêu huyền hồn con như đất mềm miên man những ưu phiền bể khổ của bao năm thăng trầm và bao giấc ưu phiền</a:t>
            </a:r>
            <a:r>
              <a:rPr lang="en-US" sz="4400" b="1" dirty="0">
                <a:solidFill>
                  <a:schemeClr val="bg1"/>
                </a:solidFill>
                <a:latin typeface="+mj-lt"/>
              </a:rPr>
              <a:t>. </a:t>
            </a:r>
            <a:endPar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chemeClr val="bg1"/>
                </a:solidFill>
              </a:rPr>
              <a:t>Nguyện xin Chúa Thánh Thần Ngôi Ba dũng lực. Ngự đến đem sức mạnh cho con sức chinh phục. Hồn  </a:t>
            </a:r>
            <a:r>
              <a:rPr lang="en-US" sz="4400" b="1" dirty="0">
                <a:solidFill>
                  <a:schemeClr val="bg1"/>
                </a:solidFill>
              </a:rPr>
              <a:t>c</a:t>
            </a:r>
            <a:r>
              <a:rPr lang="vi-VN" sz="4400" b="1" dirty="0">
                <a:solidFill>
                  <a:schemeClr val="bg1"/>
                </a:solidFill>
              </a:rPr>
              <a:t>on năm tháng dài như lữ khác</a:t>
            </a:r>
            <a:r>
              <a:rPr lang="en-US" sz="4400" b="1" dirty="0">
                <a:solidFill>
                  <a:schemeClr val="bg1"/>
                </a:solidFill>
              </a:rPr>
              <a:t>h</a:t>
            </a:r>
            <a:r>
              <a:rPr lang="vi-VN" sz="4400" b="1" dirty="0">
                <a:solidFill>
                  <a:schemeClr val="bg1"/>
                </a:solidFill>
              </a:rPr>
              <a:t> u hoài. Phiền nhiễu của bao thế lực đam mê của men say.</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2084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latin typeface="+mj-lt"/>
              </a:rPr>
              <a:t> </a:t>
            </a:r>
            <a:r>
              <a:rPr lang="vi-VN" sz="4400" b="1" dirty="0">
                <a:solidFill>
                  <a:schemeClr val="bg1"/>
                </a:solidFill>
                <a:latin typeface="+mj-lt"/>
              </a:rPr>
              <a:t>Nguyện xin Chúa Thánh Thần Ngôi Ba trí tuệ. Ngự đến đem suối nguồn thông minh với ân huệ. Đời con như lữ hành hôn </a:t>
            </a:r>
            <a:r>
              <a:rPr lang="en-US" sz="4400" b="1" dirty="0" err="1">
                <a:solidFill>
                  <a:schemeClr val="bg1"/>
                </a:solidFill>
                <a:latin typeface="+mj-lt"/>
              </a:rPr>
              <a:t>mê</a:t>
            </a:r>
            <a:r>
              <a:rPr lang="vi-VN" sz="4400" b="1" dirty="0">
                <a:solidFill>
                  <a:schemeClr val="bg1"/>
                </a:solidFill>
                <a:latin typeface="+mj-lt"/>
              </a:rPr>
              <a:t> giữa cuộc đời. Vạn nẻo hiểm nguy một mình con không vững bước đi.</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buNone/>
            </a:pPr>
            <a:r>
              <a:rPr lang="en-US" sz="4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chemeClr val="bg1"/>
                </a:solidFill>
                <a:latin typeface="+mj-lt"/>
              </a:rPr>
              <a:t>Tâm hồn dành sẵn để cho Ngài, không còn một chỗ nào để cho ai. Ngài đến như ánh sương mai, dẫn lối qua đêm cuộc đời. Không! Không! Nghìn lần không l</a:t>
            </a:r>
            <a:r>
              <a:rPr lang="en-US" sz="4200" b="1" dirty="0" err="1">
                <a:solidFill>
                  <a:schemeClr val="bg1"/>
                </a:solidFill>
                <a:latin typeface="+mj-lt"/>
              </a:rPr>
              <a:t>ấn</a:t>
            </a:r>
            <a:r>
              <a:rPr lang="vi-VN" sz="4200" b="1" dirty="0">
                <a:solidFill>
                  <a:schemeClr val="bg1"/>
                </a:solidFill>
                <a:latin typeface="+mj-lt"/>
              </a:rPr>
              <a:t> bước </a:t>
            </a:r>
            <a:r>
              <a:rPr lang="en-US" sz="4200" b="1" dirty="0" err="1">
                <a:solidFill>
                  <a:schemeClr val="bg1"/>
                </a:solidFill>
                <a:latin typeface="+mj-lt"/>
              </a:rPr>
              <a:t>của</a:t>
            </a:r>
            <a:r>
              <a:rPr lang="en-US" sz="4200" b="1" dirty="0">
                <a:solidFill>
                  <a:schemeClr val="bg1"/>
                </a:solidFill>
                <a:latin typeface="+mj-lt"/>
              </a:rPr>
              <a:t> </a:t>
            </a:r>
            <a:r>
              <a:rPr lang="vi-VN" sz="4200" b="1" dirty="0">
                <a:solidFill>
                  <a:schemeClr val="bg1"/>
                </a:solidFill>
                <a:latin typeface="+mj-lt"/>
              </a:rPr>
              <a:t>Ngài, và xin đừng xa xin đừng lìa xa. Hãy ở lại với con, lạy Thánh Linh mến thương xin Ngài hãy ở lại với con.</a:t>
            </a:r>
            <a:endParaRPr lang="en-US" sz="42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0260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93209"/>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a:solidFill>
                  <a:srgbClr val="FFFF00"/>
                </a:solidFill>
              </a:rPr>
              <a:t>NÀY CHÍNH CHÚA </a:t>
            </a:r>
          </a:p>
          <a:p>
            <a:pPr algn="ctr"/>
            <a:r>
              <a:rPr lang="en-US" sz="6000" b="1" dirty="0" err="1">
                <a:solidFill>
                  <a:srgbClr val="FFFF00"/>
                </a:solidFill>
              </a:rPr>
              <a:t>Nguyễn</a:t>
            </a:r>
            <a:r>
              <a:rPr lang="en-US" sz="6000" b="1" dirty="0">
                <a:solidFill>
                  <a:srgbClr val="FFFF00"/>
                </a:solidFill>
              </a:rPr>
              <a:t> </a:t>
            </a:r>
            <a:r>
              <a:rPr lang="en-US" sz="6000" b="1" dirty="0" err="1">
                <a:solidFill>
                  <a:srgbClr val="FFFF00"/>
                </a:solidFill>
              </a:rPr>
              <a:t>Đức</a:t>
            </a:r>
            <a:r>
              <a:rPr lang="en-US" sz="6000" b="1" dirty="0">
                <a:solidFill>
                  <a:srgbClr val="FFFF00"/>
                </a:solidFill>
              </a:rPr>
              <a:t> </a:t>
            </a:r>
            <a:r>
              <a:rPr lang="en-US" sz="6000" b="1" dirty="0" err="1">
                <a:solidFill>
                  <a:srgbClr val="FFFF00"/>
                </a:solidFill>
              </a:rPr>
              <a:t>Tuấn</a:t>
            </a:r>
            <a:endParaRPr lang="en-US" sz="23900" b="1" i="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chemeClr val="bg1"/>
                </a:solidFill>
              </a:rPr>
              <a:t>Sai tôi đến với người nghèo khó. Sai tôi đến với người lao tù.  Mang Tin Mừng giải thoát Thiên Chúa đã cứu tôi</a:t>
            </a:r>
            <a:r>
              <a:rPr lang="en-US" sz="5400" b="1" dirty="0">
                <a:solidFill>
                  <a:schemeClr val="bg1"/>
                </a:solidFill>
              </a:rPr>
              <a:t>.</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dirty="0">
                <a:solidFill>
                  <a:schemeClr val="bg1"/>
                </a:solidFill>
              </a:rPr>
              <a:t>Sai tôi đến với người đau yếu. Sai tôi đến với người thất vọng.  Mang Tin Mừng chân lý Thiên Chúa đã cứu tôi</a:t>
            </a:r>
            <a:r>
              <a:rPr lang="en-US" sz="5800" b="1" dirty="0">
                <a:solidFill>
                  <a:schemeClr val="bg1"/>
                </a:solidFill>
              </a:rPr>
              <a:t>.</a:t>
            </a:r>
            <a:endParaRPr lang="vi-VN"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loan </a:t>
            </a:r>
            <a:r>
              <a:rPr lang="en-US" sz="5400" b="1" dirty="0" err="1">
                <a:solidFill>
                  <a:schemeClr val="bg1"/>
                </a:solidFill>
                <a:latin typeface="+mj-lt"/>
              </a:rPr>
              <a:t>báo</a:t>
            </a:r>
            <a:r>
              <a:rPr lang="en-US" sz="5400" b="1" dirty="0">
                <a:solidFill>
                  <a:schemeClr val="bg1"/>
                </a:solidFill>
                <a:latin typeface="+mj-lt"/>
              </a:rPr>
              <a:t> Tin </a:t>
            </a:r>
            <a:r>
              <a:rPr lang="en-US" sz="5400" b="1" dirty="0" err="1">
                <a:solidFill>
                  <a:schemeClr val="bg1"/>
                </a:solidFill>
                <a:latin typeface="+mj-lt"/>
              </a:rPr>
              <a:t>Mừng</a:t>
            </a:r>
            <a:r>
              <a:rPr lang="en-US" sz="5400" b="1" dirty="0">
                <a:solidFill>
                  <a:schemeClr val="bg1"/>
                </a:solidFill>
                <a:latin typeface="+mj-lt"/>
              </a:rPr>
              <a:t>.  </a:t>
            </a:r>
            <a:r>
              <a:rPr lang="en-US" sz="5400" b="1" dirty="0" err="1">
                <a:solidFill>
                  <a:schemeClr val="bg1"/>
                </a:solidFill>
                <a:latin typeface="+mj-lt"/>
              </a:rPr>
              <a:t>Này</a:t>
            </a:r>
            <a:r>
              <a:rPr lang="en-US" sz="5400" b="1" dirty="0">
                <a:solidFill>
                  <a:schemeClr val="bg1"/>
                </a:solidFill>
                <a:latin typeface="+mj-lt"/>
              </a:rPr>
              <a:t> </a:t>
            </a:r>
            <a:r>
              <a:rPr lang="en-US" sz="5400" b="1" dirty="0" err="1">
                <a:solidFill>
                  <a:schemeClr val="bg1"/>
                </a:solidFill>
                <a:latin typeface="+mj-lt"/>
              </a:rPr>
              <a:t>chính</a:t>
            </a:r>
            <a:r>
              <a:rPr lang="en-US" sz="5400" b="1" dirty="0">
                <a:solidFill>
                  <a:schemeClr val="bg1"/>
                </a:solidFill>
                <a:latin typeface="+mj-lt"/>
              </a:rPr>
              <a:t> </a:t>
            </a:r>
            <a:r>
              <a:rPr lang="en-US" sz="5400" b="1" dirty="0" err="1">
                <a:solidFill>
                  <a:schemeClr val="bg1"/>
                </a:solidFill>
                <a:latin typeface="+mj-lt"/>
              </a:rPr>
              <a:t>Chúa</a:t>
            </a:r>
            <a:r>
              <a:rPr lang="en-US" sz="5400" b="1" dirty="0">
                <a:solidFill>
                  <a:schemeClr val="bg1"/>
                </a:solidFill>
                <a:latin typeface="+mj-lt"/>
              </a:rPr>
              <a:t> </a:t>
            </a:r>
            <a:r>
              <a:rPr lang="en-US" sz="5400" b="1" dirty="0" err="1">
                <a:solidFill>
                  <a:schemeClr val="bg1"/>
                </a:solidFill>
                <a:latin typeface="+mj-lt"/>
              </a:rPr>
              <a:t>đã</a:t>
            </a:r>
            <a:r>
              <a:rPr lang="en-US" sz="5400" b="1" dirty="0">
                <a:solidFill>
                  <a:schemeClr val="bg1"/>
                </a:solidFill>
                <a:latin typeface="+mj-lt"/>
              </a:rPr>
              <a:t> </a:t>
            </a:r>
            <a:r>
              <a:rPr lang="en-US" sz="5400" b="1" dirty="0" err="1">
                <a:solidFill>
                  <a:schemeClr val="bg1"/>
                </a:solidFill>
                <a:latin typeface="+mj-lt"/>
              </a:rPr>
              <a:t>thánh</a:t>
            </a:r>
            <a:r>
              <a:rPr lang="en-US" sz="5400" b="1" dirty="0">
                <a:solidFill>
                  <a:schemeClr val="bg1"/>
                </a:solidFill>
                <a:latin typeface="+mj-lt"/>
              </a:rPr>
              <a:t> </a:t>
            </a:r>
            <a:r>
              <a:rPr lang="en-US" sz="5400" b="1" dirty="0" err="1">
                <a:solidFill>
                  <a:schemeClr val="bg1"/>
                </a:solidFill>
                <a:latin typeface="+mj-lt"/>
              </a:rPr>
              <a:t>hiến</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Sai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 </a:t>
            </a:r>
            <a:r>
              <a:rPr lang="en-US" sz="5400" b="1" dirty="0" err="1">
                <a:solidFill>
                  <a:schemeClr val="bg1"/>
                </a:solidFill>
                <a:latin typeface="+mj-lt"/>
              </a:rPr>
              <a:t>Ngài</a:t>
            </a:r>
            <a:r>
              <a:rPr lang="en-US" sz="5400" b="1" dirty="0">
                <a:solidFill>
                  <a:schemeClr val="bg1"/>
                </a:solidFill>
                <a:latin typeface="+mj-lt"/>
              </a:rPr>
              <a:t> </a:t>
            </a:r>
            <a:r>
              <a:rPr lang="en-US" sz="5400" b="1" dirty="0" err="1">
                <a:solidFill>
                  <a:schemeClr val="bg1"/>
                </a:solidFill>
                <a:latin typeface="+mj-lt"/>
              </a:rPr>
              <a:t>sai</a:t>
            </a:r>
            <a:r>
              <a:rPr lang="en-US" sz="5400" b="1" dirty="0">
                <a:solidFill>
                  <a:schemeClr val="bg1"/>
                </a:solidFill>
                <a:latin typeface="+mj-lt"/>
              </a:rPr>
              <a:t> </a:t>
            </a:r>
            <a:r>
              <a:rPr lang="en-US" sz="5400" b="1" dirty="0" err="1">
                <a:solidFill>
                  <a:schemeClr val="bg1"/>
                </a:solidFill>
                <a:latin typeface="+mj-lt"/>
              </a:rPr>
              <a:t>tôi</a:t>
            </a:r>
            <a:r>
              <a:rPr lang="en-US" sz="5400" b="1" dirty="0">
                <a:solidFill>
                  <a:schemeClr val="bg1"/>
                </a:solidFill>
                <a:latin typeface="+mj-lt"/>
              </a:rPr>
              <a:t> </a:t>
            </a:r>
            <a:r>
              <a:rPr lang="en-US" sz="5400" b="1" dirty="0" err="1">
                <a:solidFill>
                  <a:schemeClr val="bg1"/>
                </a:solidFill>
                <a:latin typeface="+mj-lt"/>
              </a:rPr>
              <a:t>đi</a:t>
            </a:r>
            <a:r>
              <a:rPr lang="en-US" sz="5400" b="1" dirty="0">
                <a:solidFill>
                  <a:schemeClr val="bg1"/>
                </a:solidFill>
                <a:latin typeface="+mj-lt"/>
              </a:rPr>
              <a:t>.</a:t>
            </a:r>
            <a:endParaRPr lang="vi-VN"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1794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1942</Words>
  <Application>Microsoft Office PowerPoint</Application>
  <PresentationFormat>On-screen Show (16:9)</PresentationFormat>
  <Paragraphs>92</Paragraphs>
  <Slides>69</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69</vt:i4>
      </vt:variant>
    </vt:vector>
  </HeadingPairs>
  <TitlesOfParts>
    <vt:vector size="92" baseType="lpstr">
      <vt:lpstr>Arial</vt:lpstr>
      <vt:lpstr>Calibri</vt:lpstr>
      <vt:lpstr>UTM American Sans</vt: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21_Office Theme</vt:lpstr>
      <vt:lpstr>24_Office Theme</vt:lpstr>
      <vt:lpstr>6_Office Theme</vt:lpstr>
      <vt:lpstr>3_Office Theme</vt:lpstr>
      <vt:lpstr>4_Office Theme</vt:lpstr>
      <vt:lpstr>13_Office Theme</vt:lpstr>
      <vt:lpstr>25_Office Theme</vt:lpstr>
      <vt:lpstr>17_Office Theme</vt:lpstr>
      <vt:lpstr>19_Office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quá ư vĩ đại. Áo Ngài mặc toàn oai phong lẫm liệt, cẩm bào Ngài khoác muôn vạn ánh hào quang.  </vt:lpstr>
      <vt:lpstr>Đk: Xin sai Thánh Thần Chúa đến để Người đổi mới mặt đất này.</vt:lpstr>
      <vt:lpstr>Tk2: Kỳ công Chúa, quá nhiều, Chúa ơi thật phong phú với muôn mầu sắc đầy ắp dương gian này. Với vạn vật Ngài khôn ngoan tác thành. Linh hồn tôi hỡi, ca tụng Chúa Trời đi.</vt:lpstr>
      <vt:lpstr>Đk: Xin sai Thánh Thần Chúa đến để Người đổi mới mặt đất này.</vt:lpstr>
      <vt:lpstr>Tk3: Kìa muôn thú ngước nhìn Chúa luôn, đợi trông Chúa dủ thương nhìn đến dọn bữa cho no lòng. Chúng vội vàng lượm  ngay khi Chúa tặng, thỏa lòng vì những ân lộc Chúa rộng ban.</vt:lpstr>
      <vt:lpstr>Đk: Xin sai Thánh Thần Chúa đến để Người đổi mới mặt đất này.</vt:lpstr>
      <vt:lpstr>Tk4: Vừa khi Chúa rút lại khí thiêng, là thân chúng trở lui bụi cát vì tắt hơi thở rồi.  Muốn tạo lại, Ngài ban sinh khí vào. Bởi Ngài là chính hoan lạc của đời tôi.  </vt:lpstr>
      <vt:lpstr>Đk: Xin sai Thánh Thần Chúa đến để Người đổi mới mặt đất này.</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Đôi Tay Này Ân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Vũ Hoàng</cp:lastModifiedBy>
  <cp:revision>160</cp:revision>
  <dcterms:created xsi:type="dcterms:W3CDTF">2021-05-09T08:36:44Z</dcterms:created>
  <dcterms:modified xsi:type="dcterms:W3CDTF">2024-05-16T13:31:33Z</dcterms:modified>
</cp:coreProperties>
</file>