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720" r:id="rId3"/>
    <p:sldMasterId id="2147483744" r:id="rId4"/>
    <p:sldMasterId id="2147483924" r:id="rId5"/>
    <p:sldMasterId id="2147483932" r:id="rId6"/>
    <p:sldMasterId id="2147483944" r:id="rId7"/>
    <p:sldMasterId id="2147483956" r:id="rId8"/>
    <p:sldMasterId id="2147483964" r:id="rId9"/>
    <p:sldMasterId id="2147483976" r:id="rId10"/>
  </p:sldMasterIdLst>
  <p:notesMasterIdLst>
    <p:notesMasterId r:id="rId74"/>
  </p:notesMasterIdLst>
  <p:sldIdLst>
    <p:sldId id="734" r:id="rId11"/>
    <p:sldId id="572" r:id="rId12"/>
    <p:sldId id="573" r:id="rId13"/>
    <p:sldId id="396" r:id="rId14"/>
    <p:sldId id="733" r:id="rId15"/>
    <p:sldId id="640" r:id="rId16"/>
    <p:sldId id="697" r:id="rId17"/>
    <p:sldId id="699" r:id="rId18"/>
    <p:sldId id="700" r:id="rId19"/>
    <p:sldId id="701" r:id="rId20"/>
    <p:sldId id="702" r:id="rId21"/>
    <p:sldId id="703" r:id="rId22"/>
    <p:sldId id="704" r:id="rId23"/>
    <p:sldId id="717" r:id="rId24"/>
    <p:sldId id="718" r:id="rId25"/>
    <p:sldId id="549" r:id="rId26"/>
    <p:sldId id="427" r:id="rId27"/>
    <p:sldId id="501" r:id="rId28"/>
    <p:sldId id="599" r:id="rId29"/>
    <p:sldId id="421" r:id="rId30"/>
    <p:sldId id="600" r:id="rId31"/>
    <p:sldId id="422" r:id="rId32"/>
    <p:sldId id="601" r:id="rId33"/>
    <p:sldId id="735" r:id="rId34"/>
    <p:sldId id="650" r:id="rId35"/>
    <p:sldId id="754" r:id="rId36"/>
    <p:sldId id="741" r:id="rId37"/>
    <p:sldId id="742" r:id="rId38"/>
    <p:sldId id="743" r:id="rId39"/>
    <p:sldId id="744" r:id="rId40"/>
    <p:sldId id="745" r:id="rId41"/>
    <p:sldId id="746" r:id="rId42"/>
    <p:sldId id="747" r:id="rId43"/>
    <p:sldId id="748" r:id="rId44"/>
    <p:sldId id="749" r:id="rId45"/>
    <p:sldId id="750" r:id="rId46"/>
    <p:sldId id="751" r:id="rId47"/>
    <p:sldId id="752" r:id="rId48"/>
    <p:sldId id="753" r:id="rId49"/>
    <p:sldId id="596" r:id="rId50"/>
    <p:sldId id="586" r:id="rId51"/>
    <p:sldId id="587" r:id="rId52"/>
    <p:sldId id="432" r:id="rId53"/>
    <p:sldId id="550" r:id="rId54"/>
    <p:sldId id="588" r:id="rId55"/>
    <p:sldId id="602" r:id="rId56"/>
    <p:sldId id="603" r:id="rId57"/>
    <p:sldId id="667" r:id="rId58"/>
    <p:sldId id="590" r:id="rId59"/>
    <p:sldId id="591" r:id="rId60"/>
    <p:sldId id="592" r:id="rId61"/>
    <p:sldId id="467" r:id="rId62"/>
    <p:sldId id="736" r:id="rId63"/>
    <p:sldId id="374" r:id="rId64"/>
    <p:sldId id="737" r:id="rId65"/>
    <p:sldId id="755" r:id="rId66"/>
    <p:sldId id="615" r:id="rId67"/>
    <p:sldId id="445" r:id="rId68"/>
    <p:sldId id="442" r:id="rId69"/>
    <p:sldId id="441" r:id="rId70"/>
    <p:sldId id="738" r:id="rId71"/>
    <p:sldId id="739" r:id="rId72"/>
    <p:sldId id="740" r:id="rId7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177" autoAdjust="0"/>
    <p:restoredTop sz="94693" autoAdjust="0"/>
  </p:normalViewPr>
  <p:slideViewPr>
    <p:cSldViewPr>
      <p:cViewPr>
        <p:scale>
          <a:sx n="150" d="100"/>
          <a:sy n="150" d="100"/>
        </p:scale>
        <p:origin x="-898" y="-269"/>
      </p:cViewPr>
      <p:guideLst>
        <p:guide orient="horz" pos="1620"/>
        <p:guide pos="2880"/>
      </p:guideLst>
    </p:cSldViewPr>
  </p:slideViewPr>
  <p:outlineViewPr>
    <p:cViewPr>
      <p:scale>
        <a:sx n="33" d="100"/>
        <a:sy n="33" d="100"/>
      </p:scale>
      <p:origin x="53" y="2965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slide" Target="slides/slide58.xml"/><Relationship Id="rId16" Type="http://schemas.openxmlformats.org/officeDocument/2006/relationships/slide" Target="slides/slide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slide" Target="slides/slide56.xml"/><Relationship Id="rId74"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slide" Target="slides/slide51.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slide" Target="slides/slide59.xml"/><Relationship Id="rId77"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slide" Target="slides/slide62.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slide" Target="slides/slide63.xml"/><Relationship Id="rId78"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6"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61.xml"/><Relationship Id="rId2" Type="http://schemas.openxmlformats.org/officeDocument/2006/relationships/slideMaster" Target="slideMasters/slideMaster2.xml"/><Relationship Id="rId29" Type="http://schemas.openxmlformats.org/officeDocument/2006/relationships/slide" Target="slides/slide1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A0C020-4452-4DAD-8151-AD7C076F224C}" type="datetimeFigureOut">
              <a:rPr lang="en-US" smtClean="0"/>
              <a:t>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F29560-650F-4321-8EB9-1E4A6AB67F96}" type="slidenum">
              <a:rPr lang="en-US" smtClean="0"/>
              <a:t>‹#›</a:t>
            </a:fld>
            <a:endParaRPr lang="en-US"/>
          </a:p>
        </p:txBody>
      </p:sp>
    </p:spTree>
    <p:extLst>
      <p:ext uri="{BB962C8B-B14F-4D97-AF65-F5344CB8AC3E}">
        <p14:creationId xmlns:p14="http://schemas.microsoft.com/office/powerpoint/2010/main" val="9306055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46</a:t>
            </a:fld>
            <a:endParaRPr lang="en-US">
              <a:solidFill>
                <a:prstClr val="black"/>
              </a:solidFill>
            </a:endParaRPr>
          </a:p>
        </p:txBody>
      </p:sp>
    </p:spTree>
    <p:extLst>
      <p:ext uri="{BB962C8B-B14F-4D97-AF65-F5344CB8AC3E}">
        <p14:creationId xmlns:p14="http://schemas.microsoft.com/office/powerpoint/2010/main" val="9212116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47</a:t>
            </a:fld>
            <a:endParaRPr lang="en-US">
              <a:solidFill>
                <a:prstClr val="black"/>
              </a:solidFill>
            </a:endParaRPr>
          </a:p>
        </p:txBody>
      </p:sp>
    </p:spTree>
    <p:extLst>
      <p:ext uri="{BB962C8B-B14F-4D97-AF65-F5344CB8AC3E}">
        <p14:creationId xmlns:p14="http://schemas.microsoft.com/office/powerpoint/2010/main" val="6281910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49</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F29560-650F-4321-8EB9-1E4A6AB67F96}" type="slidenum">
              <a:rPr lang="en-US" smtClean="0"/>
              <a:t>60</a:t>
            </a:fld>
            <a:endParaRPr lang="en-US"/>
          </a:p>
        </p:txBody>
      </p:sp>
    </p:spTree>
    <p:extLst>
      <p:ext uri="{BB962C8B-B14F-4D97-AF65-F5344CB8AC3E}">
        <p14:creationId xmlns:p14="http://schemas.microsoft.com/office/powerpoint/2010/main" val="14560388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F29560-650F-4321-8EB9-1E4A6AB67F9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575396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51D5CD-5F53-4A0D-AF6F-7E1CBFB3252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525297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18965603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41</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43</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44</a:t>
            </a:fld>
            <a:endParaRPr lang="en-US">
              <a:solidFill>
                <a:prstClr val="black"/>
              </a:solidFill>
            </a:endParaRPr>
          </a:p>
        </p:txBody>
      </p:sp>
    </p:spTree>
    <p:extLst>
      <p:ext uri="{BB962C8B-B14F-4D97-AF65-F5344CB8AC3E}">
        <p14:creationId xmlns:p14="http://schemas.microsoft.com/office/powerpoint/2010/main" val="27941988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45</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A103D69-15DE-4EE9-B54D-288A833829CB}" type="datetimeFigureOut">
              <a:rPr lang="en-US" smtClean="0"/>
              <a:t>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109331-AC6C-4E67-B5A0-282A07293C90}" type="slidenum">
              <a:rPr lang="en-US" smtClean="0"/>
              <a:t>‹#›</a:t>
            </a:fld>
            <a:endParaRPr lang="en-US"/>
          </a:p>
        </p:txBody>
      </p:sp>
    </p:spTree>
    <p:extLst>
      <p:ext uri="{BB962C8B-B14F-4D97-AF65-F5344CB8AC3E}">
        <p14:creationId xmlns:p14="http://schemas.microsoft.com/office/powerpoint/2010/main" val="2073408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t>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109331-AC6C-4E67-B5A0-282A07293C90}" type="slidenum">
              <a:rPr lang="en-US" smtClean="0"/>
              <a:t>‹#›</a:t>
            </a:fld>
            <a:endParaRPr lang="en-US"/>
          </a:p>
        </p:txBody>
      </p:sp>
    </p:spTree>
    <p:extLst>
      <p:ext uri="{BB962C8B-B14F-4D97-AF65-F5344CB8AC3E}">
        <p14:creationId xmlns:p14="http://schemas.microsoft.com/office/powerpoint/2010/main" val="184893027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103D69-15DE-4EE9-B54D-288A833829CB}" type="datetimeFigureOut">
              <a:rPr lang="en-US" smtClean="0">
                <a:solidFill>
                  <a:prstClr val="black">
                    <a:tint val="75000"/>
                  </a:prstClr>
                </a:solidFill>
              </a:rPr>
              <a:pPr/>
              <a:t>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764796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42463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1102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t>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109331-AC6C-4E67-B5A0-282A07293C90}" type="slidenum">
              <a:rPr lang="en-US" smtClean="0"/>
              <a:t>‹#›</a:t>
            </a:fld>
            <a:endParaRPr lang="en-US"/>
          </a:p>
        </p:txBody>
      </p:sp>
    </p:spTree>
    <p:extLst>
      <p:ext uri="{BB962C8B-B14F-4D97-AF65-F5344CB8AC3E}">
        <p14:creationId xmlns:p14="http://schemas.microsoft.com/office/powerpoint/2010/main" val="22521833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6415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8387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72306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69070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2/6/2024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10137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2/6/2024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76732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2/6/2024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98669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4503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t>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109331-AC6C-4E67-B5A0-282A07293C90}" type="slidenum">
              <a:rPr lang="en-US" smtClean="0"/>
              <a:t>‹#›</a:t>
            </a:fld>
            <a:endParaRPr lang="en-US"/>
          </a:p>
        </p:txBody>
      </p:sp>
    </p:spTree>
    <p:extLst>
      <p:ext uri="{BB962C8B-B14F-4D97-AF65-F5344CB8AC3E}">
        <p14:creationId xmlns:p14="http://schemas.microsoft.com/office/powerpoint/2010/main" val="27332627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87075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62207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78281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05446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13849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3616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A103D69-15DE-4EE9-B54D-288A833829CB}" type="datetimeFigureOut">
              <a:rPr lang="en-US" smtClean="0">
                <a:solidFill>
                  <a:prstClr val="black">
                    <a:tint val="75000"/>
                  </a:prstClr>
                </a:solidFill>
              </a:rPr>
              <a:pPr/>
              <a:t>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73584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A103D69-15DE-4EE9-B54D-288A833829CB}" type="datetimeFigureOut">
              <a:rPr lang="en-US" smtClean="0">
                <a:solidFill>
                  <a:prstClr val="black">
                    <a:tint val="75000"/>
                  </a:prstClr>
                </a:solidFill>
              </a:rPr>
              <a:pPr/>
              <a:t>2/6/2024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57418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A103D69-15DE-4EE9-B54D-288A833829CB}" type="datetimeFigureOut">
              <a:rPr lang="en-US" smtClean="0">
                <a:solidFill>
                  <a:prstClr val="black">
                    <a:tint val="75000"/>
                  </a:prstClr>
                </a:solidFill>
              </a:rPr>
              <a:pPr/>
              <a:t>2/6/2024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94815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103D69-15DE-4EE9-B54D-288A833829CB}" type="datetimeFigureOut">
              <a:rPr lang="en-US" smtClean="0">
                <a:solidFill>
                  <a:prstClr val="black">
                    <a:tint val="75000"/>
                  </a:prstClr>
                </a:solidFill>
              </a:rPr>
              <a:pPr/>
              <a:t>2/6/2024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1606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A103D69-15DE-4EE9-B54D-288A833829CB}" type="datetimeFigureOut">
              <a:rPr lang="en-US" smtClean="0"/>
              <a:t>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109331-AC6C-4E67-B5A0-282A07293C90}" type="slidenum">
              <a:rPr lang="en-US" smtClean="0"/>
              <a:t>‹#›</a:t>
            </a:fld>
            <a:endParaRPr lang="en-US"/>
          </a:p>
        </p:txBody>
      </p:sp>
    </p:spTree>
    <p:extLst>
      <p:ext uri="{BB962C8B-B14F-4D97-AF65-F5344CB8AC3E}">
        <p14:creationId xmlns:p14="http://schemas.microsoft.com/office/powerpoint/2010/main" val="28767236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103D69-15DE-4EE9-B54D-288A833829CB}" type="datetimeFigureOut">
              <a:rPr lang="en-US" smtClean="0">
                <a:solidFill>
                  <a:prstClr val="black">
                    <a:tint val="75000"/>
                  </a:prstClr>
                </a:solidFill>
              </a:rPr>
              <a:pPr/>
              <a:t>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92491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103D69-15DE-4EE9-B54D-288A833829CB}" type="datetimeFigureOut">
              <a:rPr lang="en-US" smtClean="0">
                <a:solidFill>
                  <a:prstClr val="black">
                    <a:tint val="75000"/>
                  </a:prstClr>
                </a:solidFill>
              </a:rPr>
              <a:pPr/>
              <a:t>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10298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05824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83570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05446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13849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36165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A103D69-15DE-4EE9-B54D-288A833829CB}" type="datetimeFigureOut">
              <a:rPr lang="en-US" smtClean="0">
                <a:solidFill>
                  <a:prstClr val="black">
                    <a:tint val="75000"/>
                  </a:prstClr>
                </a:solidFill>
              </a:rPr>
              <a:pPr/>
              <a:t>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73584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A103D69-15DE-4EE9-B54D-288A833829CB}" type="datetimeFigureOut">
              <a:rPr lang="en-US" smtClean="0">
                <a:solidFill>
                  <a:prstClr val="black">
                    <a:tint val="75000"/>
                  </a:prstClr>
                </a:solidFill>
              </a:rPr>
              <a:pPr/>
              <a:t>2/6/2024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574185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A103D69-15DE-4EE9-B54D-288A833829CB}" type="datetimeFigureOut">
              <a:rPr lang="en-US" smtClean="0">
                <a:solidFill>
                  <a:prstClr val="black">
                    <a:tint val="75000"/>
                  </a:prstClr>
                </a:solidFill>
              </a:rPr>
              <a:pPr/>
              <a:t>2/6/2024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9481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A103D69-15DE-4EE9-B54D-288A833829CB}" type="datetimeFigureOut">
              <a:rPr lang="en-US" smtClean="0"/>
              <a:t>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109331-AC6C-4E67-B5A0-282A07293C90}" type="slidenum">
              <a:rPr lang="en-US" smtClean="0"/>
              <a:t>‹#›</a:t>
            </a:fld>
            <a:endParaRPr lang="en-US"/>
          </a:p>
        </p:txBody>
      </p:sp>
    </p:spTree>
    <p:extLst>
      <p:ext uri="{BB962C8B-B14F-4D97-AF65-F5344CB8AC3E}">
        <p14:creationId xmlns:p14="http://schemas.microsoft.com/office/powerpoint/2010/main" val="220690892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103D69-15DE-4EE9-B54D-288A833829CB}" type="datetimeFigureOut">
              <a:rPr lang="en-US" smtClean="0">
                <a:solidFill>
                  <a:prstClr val="black">
                    <a:tint val="75000"/>
                  </a:prstClr>
                </a:solidFill>
              </a:rPr>
              <a:pPr/>
              <a:t>2/6/2024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160684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103D69-15DE-4EE9-B54D-288A833829CB}" type="datetimeFigureOut">
              <a:rPr lang="en-US" smtClean="0">
                <a:solidFill>
                  <a:prstClr val="black">
                    <a:tint val="75000"/>
                  </a:prstClr>
                </a:solidFill>
              </a:rPr>
              <a:pPr/>
              <a:t>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92491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103D69-15DE-4EE9-B54D-288A833829CB}" type="datetimeFigureOut">
              <a:rPr lang="en-US" smtClean="0">
                <a:solidFill>
                  <a:prstClr val="black">
                    <a:tint val="75000"/>
                  </a:prstClr>
                </a:solidFill>
              </a:rPr>
              <a:pPr/>
              <a:t>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10298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058244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835707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13040196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5527070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78193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59400953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11654204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A103D69-15DE-4EE9-B54D-288A833829CB}" type="datetimeFigureOut">
              <a:rPr lang="en-US" smtClean="0"/>
              <a:t>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109331-AC6C-4E67-B5A0-282A07293C90}" type="slidenum">
              <a:rPr lang="en-US" smtClean="0"/>
              <a:t>‹#›</a:t>
            </a:fld>
            <a:endParaRPr lang="en-US"/>
          </a:p>
        </p:txBody>
      </p:sp>
    </p:spTree>
    <p:extLst>
      <p:ext uri="{BB962C8B-B14F-4D97-AF65-F5344CB8AC3E}">
        <p14:creationId xmlns:p14="http://schemas.microsoft.com/office/powerpoint/2010/main" val="36925552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01996429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18083591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7056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611812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549175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A103D69-15DE-4EE9-B54D-288A833829CB}" type="datetimeFigureOut">
              <a:rPr lang="en-US" smtClean="0">
                <a:solidFill>
                  <a:prstClr val="black">
                    <a:tint val="75000"/>
                  </a:prstClr>
                </a:solidFill>
              </a:rPr>
              <a:pPr/>
              <a:t>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421257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A103D69-15DE-4EE9-B54D-288A833829CB}" type="datetimeFigureOut">
              <a:rPr lang="en-US" smtClean="0">
                <a:solidFill>
                  <a:prstClr val="black">
                    <a:tint val="75000"/>
                  </a:prstClr>
                </a:solidFill>
              </a:rPr>
              <a:pPr/>
              <a:t>2/6/2024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048989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A103D69-15DE-4EE9-B54D-288A833829CB}" type="datetimeFigureOut">
              <a:rPr lang="en-US" smtClean="0">
                <a:solidFill>
                  <a:prstClr val="black">
                    <a:tint val="75000"/>
                  </a:prstClr>
                </a:solidFill>
              </a:rPr>
              <a:pPr/>
              <a:t>2/6/2024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303158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103D69-15DE-4EE9-B54D-288A833829CB}" type="datetimeFigureOut">
              <a:rPr lang="en-US" smtClean="0">
                <a:solidFill>
                  <a:prstClr val="black">
                    <a:tint val="75000"/>
                  </a:prstClr>
                </a:solidFill>
              </a:rPr>
              <a:pPr/>
              <a:t>2/6/2024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289294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103D69-15DE-4EE9-B54D-288A833829CB}" type="datetimeFigureOut">
              <a:rPr lang="en-US" smtClean="0">
                <a:solidFill>
                  <a:prstClr val="black">
                    <a:tint val="75000"/>
                  </a:prstClr>
                </a:solidFill>
              </a:rPr>
              <a:pPr/>
              <a:t>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3064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A103D69-15DE-4EE9-B54D-288A833829CB}" type="datetimeFigureOut">
              <a:rPr lang="en-US" smtClean="0"/>
              <a:t>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109331-AC6C-4E67-B5A0-282A07293C90}" type="slidenum">
              <a:rPr lang="en-US" smtClean="0"/>
              <a:t>‹#›</a:t>
            </a:fld>
            <a:endParaRPr lang="en-US"/>
          </a:p>
        </p:txBody>
      </p:sp>
    </p:spTree>
    <p:extLst>
      <p:ext uri="{BB962C8B-B14F-4D97-AF65-F5344CB8AC3E}">
        <p14:creationId xmlns:p14="http://schemas.microsoft.com/office/powerpoint/2010/main" val="165984375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103D69-15DE-4EE9-B54D-288A833829CB}" type="datetimeFigureOut">
              <a:rPr lang="en-US" smtClean="0">
                <a:solidFill>
                  <a:prstClr val="black">
                    <a:tint val="75000"/>
                  </a:prstClr>
                </a:solidFill>
              </a:rPr>
              <a:pPr/>
              <a:t>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611318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485810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15067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78320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719681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671305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09565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2/6/2024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271847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2/6/2024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063642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2/6/2024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395055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103D69-15DE-4EE9-B54D-288A833829CB}" type="datetimeFigureOut">
              <a:rPr lang="en-US" smtClean="0"/>
              <a:t>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109331-AC6C-4E67-B5A0-282A07293C90}" type="slidenum">
              <a:rPr lang="en-US" smtClean="0"/>
              <a:t>‹#›</a:t>
            </a:fld>
            <a:endParaRPr lang="en-US"/>
          </a:p>
        </p:txBody>
      </p:sp>
    </p:spTree>
    <p:extLst>
      <p:ext uri="{BB962C8B-B14F-4D97-AF65-F5344CB8AC3E}">
        <p14:creationId xmlns:p14="http://schemas.microsoft.com/office/powerpoint/2010/main" val="324557986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40851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76943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137574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82075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147276354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40769861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21025858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65722050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117748498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094775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103D69-15DE-4EE9-B54D-288A833829CB}" type="datetimeFigureOut">
              <a:rPr lang="en-US" smtClean="0"/>
              <a:t>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109331-AC6C-4E67-B5A0-282A07293C90}" type="slidenum">
              <a:rPr lang="en-US" smtClean="0"/>
              <a:t>‹#›</a:t>
            </a:fld>
            <a:endParaRPr lang="en-US"/>
          </a:p>
        </p:txBody>
      </p:sp>
    </p:spTree>
    <p:extLst>
      <p:ext uri="{BB962C8B-B14F-4D97-AF65-F5344CB8AC3E}">
        <p14:creationId xmlns:p14="http://schemas.microsoft.com/office/powerpoint/2010/main" val="36841563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77346217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317092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400355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009511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A103D69-15DE-4EE9-B54D-288A833829CB}" type="datetimeFigureOut">
              <a:rPr lang="en-US" smtClean="0">
                <a:solidFill>
                  <a:prstClr val="black">
                    <a:tint val="75000"/>
                  </a:prstClr>
                </a:solidFill>
              </a:rPr>
              <a:pPr/>
              <a:t>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618978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A103D69-15DE-4EE9-B54D-288A833829CB}" type="datetimeFigureOut">
              <a:rPr lang="en-US" smtClean="0">
                <a:solidFill>
                  <a:prstClr val="black">
                    <a:tint val="75000"/>
                  </a:prstClr>
                </a:solidFill>
              </a:rPr>
              <a:pPr/>
              <a:t>2/6/2024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291532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A103D69-15DE-4EE9-B54D-288A833829CB}" type="datetimeFigureOut">
              <a:rPr lang="en-US" smtClean="0">
                <a:solidFill>
                  <a:prstClr val="black">
                    <a:tint val="75000"/>
                  </a:prstClr>
                </a:solidFill>
              </a:rPr>
              <a:pPr/>
              <a:t>2/6/2024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35721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103D69-15DE-4EE9-B54D-288A833829CB}" type="datetimeFigureOut">
              <a:rPr lang="en-US" smtClean="0">
                <a:solidFill>
                  <a:prstClr val="black">
                    <a:tint val="75000"/>
                  </a:prstClr>
                </a:solidFill>
              </a:rPr>
              <a:pPr/>
              <a:t>2/6/2024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987068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103D69-15DE-4EE9-B54D-288A833829CB}" type="datetimeFigureOut">
              <a:rPr lang="en-US" smtClean="0">
                <a:solidFill>
                  <a:prstClr val="black">
                    <a:tint val="75000"/>
                  </a:prstClr>
                </a:solidFill>
              </a:rPr>
              <a:pPr/>
              <a:t>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80970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103D69-15DE-4EE9-B54D-288A833829CB}" type="datetimeFigureOut">
              <a:rPr lang="en-US" smtClean="0">
                <a:solidFill>
                  <a:prstClr val="black">
                    <a:tint val="75000"/>
                  </a:prstClr>
                </a:solidFill>
              </a:rPr>
              <a:pPr/>
              <a:t>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76479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103D69-15DE-4EE9-B54D-288A833829CB}" type="datetimeFigureOut">
              <a:rPr lang="en-US" smtClean="0"/>
              <a:t>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109331-AC6C-4E67-B5A0-282A07293C90}" type="slidenum">
              <a:rPr lang="en-US" smtClean="0"/>
              <a:t>‹#›</a:t>
            </a:fld>
            <a:endParaRPr lang="en-US"/>
          </a:p>
        </p:txBody>
      </p:sp>
    </p:spTree>
    <p:extLst>
      <p:ext uri="{BB962C8B-B14F-4D97-AF65-F5344CB8AC3E}">
        <p14:creationId xmlns:p14="http://schemas.microsoft.com/office/powerpoint/2010/main" val="415185786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42463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110260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317092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400355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009511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A103D69-15DE-4EE9-B54D-288A833829CB}" type="datetimeFigureOut">
              <a:rPr lang="en-US" smtClean="0">
                <a:solidFill>
                  <a:prstClr val="black">
                    <a:tint val="75000"/>
                  </a:prstClr>
                </a:solidFill>
              </a:rPr>
              <a:pPr/>
              <a:t>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618978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A103D69-15DE-4EE9-B54D-288A833829CB}" type="datetimeFigureOut">
              <a:rPr lang="en-US" smtClean="0">
                <a:solidFill>
                  <a:prstClr val="black">
                    <a:tint val="75000"/>
                  </a:prstClr>
                </a:solidFill>
              </a:rPr>
              <a:pPr/>
              <a:t>2/6/2024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291532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A103D69-15DE-4EE9-B54D-288A833829CB}" type="datetimeFigureOut">
              <a:rPr lang="en-US" smtClean="0">
                <a:solidFill>
                  <a:prstClr val="black">
                    <a:tint val="75000"/>
                  </a:prstClr>
                </a:solidFill>
              </a:rPr>
              <a:pPr/>
              <a:t>2/6/2024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35721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103D69-15DE-4EE9-B54D-288A833829CB}" type="datetimeFigureOut">
              <a:rPr lang="en-US" smtClean="0">
                <a:solidFill>
                  <a:prstClr val="black">
                    <a:tint val="75000"/>
                  </a:prstClr>
                </a:solidFill>
              </a:rPr>
              <a:pPr/>
              <a:t>2/6/2024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987068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103D69-15DE-4EE9-B54D-288A833829CB}" type="datetimeFigureOut">
              <a:rPr lang="en-US" smtClean="0">
                <a:solidFill>
                  <a:prstClr val="black">
                    <a:tint val="75000"/>
                  </a:prstClr>
                </a:solidFill>
              </a:rPr>
              <a:pPr/>
              <a:t>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8097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 Id="rId9" Type="http://schemas.openxmlformats.org/officeDocument/2006/relationships/image" Target="../media/image2.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1.jp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image" Target="../media/image3.jp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76.xml"/><Relationship Id="rId7" Type="http://schemas.openxmlformats.org/officeDocument/2006/relationships/slideLayout" Target="../slideLayouts/slideLayout80.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5" Type="http://schemas.openxmlformats.org/officeDocument/2006/relationships/slideLayout" Target="../slideLayouts/slideLayout78.xml"/><Relationship Id="rId4" Type="http://schemas.openxmlformats.org/officeDocument/2006/relationships/slideLayout" Target="../slideLayouts/slideLayout77.xml"/><Relationship Id="rId9" Type="http://schemas.openxmlformats.org/officeDocument/2006/relationships/image" Target="../media/image3.jp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A103D69-15DE-4EE9-B54D-288A833829CB}" type="datetimeFigureOut">
              <a:rPr lang="en-US" smtClean="0"/>
              <a:t>2/6/2024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D109331-AC6C-4E67-B5A0-282A07293C90}" type="slidenum">
              <a:rPr lang="en-US" smtClean="0"/>
              <a:t>‹#›</a:t>
            </a:fld>
            <a:endParaRPr lang="en-US"/>
          </a:p>
        </p:txBody>
      </p:sp>
    </p:spTree>
    <p:extLst>
      <p:ext uri="{BB962C8B-B14F-4D97-AF65-F5344CB8AC3E}">
        <p14:creationId xmlns:p14="http://schemas.microsoft.com/office/powerpoint/2010/main" val="30634672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A103D69-15DE-4EE9-B54D-288A833829CB}" type="datetimeFigureOut">
              <a:rPr lang="en-US" smtClean="0">
                <a:solidFill>
                  <a:prstClr val="black">
                    <a:tint val="75000"/>
                  </a:prstClr>
                </a:solidFill>
              </a:rPr>
              <a:pPr/>
              <a:t>2/6/2024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7339618"/>
      </p:ext>
    </p:extLst>
  </p:cSld>
  <p:clrMap bg1="lt1" tx1="dk1" bg2="lt2" tx2="dk2" accent1="accent1" accent2="accent2" accent3="accent3" accent4="accent4" accent5="accent5" accent6="accent6" hlink="hlink" folHlink="folHlink"/>
  <p:sldLayoutIdLst>
    <p:sldLayoutId id="2147483977" r:id="rId1"/>
    <p:sldLayoutId id="2147483978" r:id="rId2"/>
    <p:sldLayoutId id="2147483979" r:id="rId3"/>
    <p:sldLayoutId id="2147483980" r:id="rId4"/>
    <p:sldLayoutId id="2147483981" r:id="rId5"/>
    <p:sldLayoutId id="2147483982" r:id="rId6"/>
    <p:sldLayoutId id="2147483983" r:id="rId7"/>
    <p:sldLayoutId id="2147483984" r:id="rId8"/>
    <p:sldLayoutId id="2147483985" r:id="rId9"/>
    <p:sldLayoutId id="2147483986" r:id="rId10"/>
    <p:sldLayoutId id="21474839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2/6/2024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76917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A103D69-15DE-4EE9-B54D-288A833829CB}" type="datetimeFigureOut">
              <a:rPr lang="en-US" smtClean="0">
                <a:solidFill>
                  <a:prstClr val="black">
                    <a:tint val="75000"/>
                  </a:prstClr>
                </a:solidFill>
              </a:rPr>
              <a:pPr/>
              <a:t>2/6/2024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079426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A103D69-15DE-4EE9-B54D-288A833829CB}" type="datetimeFigureOut">
              <a:rPr lang="en-US" smtClean="0">
                <a:solidFill>
                  <a:prstClr val="black">
                    <a:tint val="75000"/>
                  </a:prstClr>
                </a:solidFill>
              </a:rPr>
              <a:pPr/>
              <a:t>2/6/2024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0794260"/>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854616631"/>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A103D69-15DE-4EE9-B54D-288A833829CB}" type="datetimeFigureOut">
              <a:rPr lang="en-US" smtClean="0">
                <a:solidFill>
                  <a:prstClr val="black">
                    <a:tint val="75000"/>
                  </a:prstClr>
                </a:solidFill>
              </a:rPr>
              <a:pPr/>
              <a:t>2/6/2024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2151910"/>
      </p:ext>
    </p:extLst>
  </p:cSld>
  <p:clrMap bg1="lt1" tx1="dk1" bg2="lt2" tx2="dk2" accent1="accent1" accent2="accent2" accent3="accent3" accent4="accent4" accent5="accent5" accent6="accent6" hlink="hlink" folHlink="folHlink"/>
  <p:sldLayoutIdLst>
    <p:sldLayoutId id="2147483933" r:id="rId1"/>
    <p:sldLayoutId id="2147483934" r:id="rId2"/>
    <p:sldLayoutId id="2147483935" r:id="rId3"/>
    <p:sldLayoutId id="2147483936" r:id="rId4"/>
    <p:sldLayoutId id="2147483937" r:id="rId5"/>
    <p:sldLayoutId id="2147483938" r:id="rId6"/>
    <p:sldLayoutId id="2147483939" r:id="rId7"/>
    <p:sldLayoutId id="2147483940" r:id="rId8"/>
    <p:sldLayoutId id="2147483941" r:id="rId9"/>
    <p:sldLayoutId id="2147483942" r:id="rId10"/>
    <p:sldLayoutId id="21474839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2/6/2024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921769"/>
      </p:ext>
    </p:extLst>
  </p:cSld>
  <p:clrMap bg1="lt1" tx1="dk1" bg2="lt2" tx2="dk2" accent1="accent1" accent2="accent2" accent3="accent3" accent4="accent4" accent5="accent5" accent6="accent6" hlink="hlink" folHlink="folHlink"/>
  <p:sldLayoutIdLst>
    <p:sldLayoutId id="2147483945" r:id="rId1"/>
    <p:sldLayoutId id="2147483946" r:id="rId2"/>
    <p:sldLayoutId id="2147483947" r:id="rId3"/>
    <p:sldLayoutId id="2147483948" r:id="rId4"/>
    <p:sldLayoutId id="2147483949" r:id="rId5"/>
    <p:sldLayoutId id="2147483950" r:id="rId6"/>
    <p:sldLayoutId id="2147483951" r:id="rId7"/>
    <p:sldLayoutId id="2147483952" r:id="rId8"/>
    <p:sldLayoutId id="2147483953" r:id="rId9"/>
    <p:sldLayoutId id="2147483954" r:id="rId10"/>
    <p:sldLayoutId id="2147483955"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3389304542"/>
      </p:ext>
    </p:extLst>
  </p:cSld>
  <p:clrMap bg1="lt1" tx1="dk1" bg2="lt2" tx2="dk2" accent1="accent1" accent2="accent2" accent3="accent3" accent4="accent4" accent5="accent5" accent6="accent6" hlink="hlink" folHlink="folHlink"/>
  <p:sldLayoutIdLst>
    <p:sldLayoutId id="2147483957" r:id="rId1"/>
    <p:sldLayoutId id="2147483958" r:id="rId2"/>
    <p:sldLayoutId id="2147483959" r:id="rId3"/>
    <p:sldLayoutId id="2147483960" r:id="rId4"/>
    <p:sldLayoutId id="2147483961" r:id="rId5"/>
    <p:sldLayoutId id="2147483962" r:id="rId6"/>
    <p:sldLayoutId id="2147483963"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A103D69-15DE-4EE9-B54D-288A833829CB}" type="datetimeFigureOut">
              <a:rPr lang="en-US" smtClean="0">
                <a:solidFill>
                  <a:prstClr val="black">
                    <a:tint val="75000"/>
                  </a:prstClr>
                </a:solidFill>
              </a:rPr>
              <a:pPr/>
              <a:t>2/6/2024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7339618"/>
      </p:ext>
    </p:extLst>
  </p:cSld>
  <p:clrMap bg1="lt1" tx1="dk1" bg2="lt2" tx2="dk2" accent1="accent1" accent2="accent2" accent3="accent3" accent4="accent4" accent5="accent5" accent6="accent6" hlink="hlink" folHlink="folHlink"/>
  <p:sldLayoutIdLst>
    <p:sldLayoutId id="2147483965" r:id="rId1"/>
    <p:sldLayoutId id="2147483966" r:id="rId2"/>
    <p:sldLayoutId id="2147483967" r:id="rId3"/>
    <p:sldLayoutId id="2147483968" r:id="rId4"/>
    <p:sldLayoutId id="2147483969" r:id="rId5"/>
    <p:sldLayoutId id="2147483970" r:id="rId6"/>
    <p:sldLayoutId id="2147483971" r:id="rId7"/>
    <p:sldLayoutId id="2147483972" r:id="rId8"/>
    <p:sldLayoutId id="2147483973" r:id="rId9"/>
    <p:sldLayoutId id="2147483974" r:id="rId10"/>
    <p:sldLayoutId id="21474839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0.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0.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0.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0.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5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6.jpg"/><Relationship Id="rId1" Type="http://schemas.openxmlformats.org/officeDocument/2006/relationships/slideLayout" Target="../slideLayouts/slideLayout34.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6.jpg"/><Relationship Id="rId1" Type="http://schemas.openxmlformats.org/officeDocument/2006/relationships/slideLayout" Target="../slideLayouts/slideLayout81.xml"/></Relationships>
</file>

<file path=ppt/slides/_rels/slide2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3.xml"/></Relationships>
</file>

<file path=ppt/slides/_rels/slide2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3.xml"/></Relationships>
</file>

<file path=ppt/slides/_rels/slide2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3.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3.xml"/></Relationships>
</file>

<file path=ppt/slides/_rels/slide3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3.xml"/></Relationships>
</file>

<file path=ppt/slides/_rels/slide3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3.xml"/></Relationships>
</file>

<file path=ppt/slides/_rels/slide3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3.xml"/></Relationships>
</file>

<file path=ppt/slides/_rels/slide3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4.xml"/></Relationships>
</file>

<file path=ppt/slides/_rels/slide3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3.xml"/></Relationships>
</file>

<file path=ppt/slides/_rels/slide3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3.xml"/></Relationships>
</file>

<file path=ppt/slides/_rels/slide3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3.xml"/></Relationships>
</file>

<file path=ppt/slides/_rels/slide3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3.xml"/></Relationships>
</file>

<file path=ppt/slides/_rels/slide3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3.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6.jpg"/><Relationship Id="rId1" Type="http://schemas.openxmlformats.org/officeDocument/2006/relationships/slideLayout" Target="../slideLayouts/slideLayout92.xml"/></Relationships>
</file>

<file path=ppt/slides/_rels/slide5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5.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5.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331694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UTM American Sans" pitchFamily="18" charset="0"/>
              </a:rPr>
              <a:t/>
            </a:r>
            <a:br>
              <a:rPr lang="en-US" sz="4000">
                <a:solidFill>
                  <a:srgbClr val="002060"/>
                </a:solidFill>
                <a:effectLst>
                  <a:outerShdw blurRad="38100" dist="38100" dir="2700000" algn="tl">
                    <a:srgbClr val="000000">
                      <a:alpha val="43137"/>
                    </a:srgbClr>
                  </a:outerShdw>
                </a:effectLst>
                <a:latin typeface="UTM American Sans" pitchFamily="18" charset="0"/>
              </a:rPr>
            </a:br>
            <a:endParaRPr lang="en-US" sz="4000">
              <a:solidFill>
                <a:srgbClr val="002060"/>
              </a:solidFill>
              <a:effectLst>
                <a:outerShdw blurRad="38100" dist="38100" dir="2700000" algn="tl">
                  <a:srgbClr val="000000">
                    <a:alpha val="43137"/>
                  </a:srgbClr>
                </a:outerShdw>
              </a:effectLst>
              <a:latin typeface="UTM American Sans" pitchFamily="18" charset="0"/>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1">
                <a:solidFill>
                  <a:srgbClr val="002060"/>
                </a:solidFill>
                <a:latin typeface="+mj-lt"/>
                <a:cs typeface="Times New Roman" panose="02020603050405020304" pitchFamily="18" charset="0"/>
              </a:rPr>
              <a:t>Lạy Chúa là Thiên Chúa, là Vua trên trời, là Chúa Cha toàn năng. Lạy Con Một Thiên Chúa, </a:t>
            </a:r>
            <a:r>
              <a:rPr lang="vi-VN" sz="5400" b="1">
                <a:solidFill>
                  <a:srgbClr val="C00000"/>
                </a:solidFill>
                <a:latin typeface="+mj-lt"/>
                <a:cs typeface="Times New Roman" panose="02020603050405020304" pitchFamily="18" charset="0"/>
              </a:rPr>
              <a:t>Chúa Giê-su Ki-tô. </a:t>
            </a:r>
          </a:p>
        </p:txBody>
      </p:sp>
    </p:spTree>
    <p:extLst>
      <p:ext uri="{BB962C8B-B14F-4D97-AF65-F5344CB8AC3E}">
        <p14:creationId xmlns:p14="http://schemas.microsoft.com/office/powerpoint/2010/main" val="41495805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UTM American Sans" pitchFamily="18" charset="0"/>
              </a:rPr>
              <a:t/>
            </a:r>
            <a:br>
              <a:rPr lang="en-US" sz="4000">
                <a:solidFill>
                  <a:srgbClr val="002060"/>
                </a:solidFill>
                <a:effectLst>
                  <a:outerShdw blurRad="38100" dist="38100" dir="2700000" algn="tl">
                    <a:srgbClr val="000000">
                      <a:alpha val="43137"/>
                    </a:srgbClr>
                  </a:outerShdw>
                </a:effectLst>
                <a:latin typeface="UTM American Sans" pitchFamily="18" charset="0"/>
              </a:rPr>
            </a:br>
            <a:endParaRPr lang="en-US" sz="4000">
              <a:solidFill>
                <a:srgbClr val="002060"/>
              </a:solidFill>
              <a:effectLst>
                <a:outerShdw blurRad="38100" dist="38100" dir="2700000" algn="tl">
                  <a:srgbClr val="000000">
                    <a:alpha val="43137"/>
                  </a:srgbClr>
                </a:outerShdw>
              </a:effectLst>
              <a:latin typeface="UTM American Sans" pitchFamily="18" charset="0"/>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1">
                <a:solidFill>
                  <a:srgbClr val="002060"/>
                </a:solidFill>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26863479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UTM American Sans" pitchFamily="18" charset="0"/>
              </a:rPr>
              <a:t/>
            </a:r>
            <a:br>
              <a:rPr lang="en-US" sz="4000">
                <a:solidFill>
                  <a:srgbClr val="002060"/>
                </a:solidFill>
                <a:effectLst>
                  <a:outerShdw blurRad="38100" dist="38100" dir="2700000" algn="tl">
                    <a:srgbClr val="000000">
                      <a:alpha val="43137"/>
                    </a:srgbClr>
                  </a:outerShdw>
                </a:effectLst>
                <a:latin typeface="UTM American Sans" pitchFamily="18" charset="0"/>
              </a:rPr>
            </a:br>
            <a:endParaRPr lang="en-US" sz="4000">
              <a:solidFill>
                <a:srgbClr val="002060"/>
              </a:solidFill>
              <a:effectLst>
                <a:outerShdw blurRad="38100" dist="38100" dir="2700000" algn="tl">
                  <a:srgbClr val="000000">
                    <a:alpha val="43137"/>
                  </a:srgbClr>
                </a:outerShdw>
              </a:effectLst>
              <a:latin typeface="UTM American Sans" pitchFamily="18" charset="0"/>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1">
                <a:solidFill>
                  <a:srgbClr val="002060"/>
                </a:solidFill>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1">
              <a:solidFill>
                <a:srgbClr val="002060"/>
              </a:solidFill>
              <a:latin typeface="UTM American Sans" pitchFamily="18" charset="0"/>
              <a:cs typeface="Times New Roman" panose="02020603050405020304" pitchFamily="18" charset="0"/>
            </a:endParaRPr>
          </a:p>
        </p:txBody>
      </p:sp>
    </p:spTree>
    <p:extLst>
      <p:ext uri="{BB962C8B-B14F-4D97-AF65-F5344CB8AC3E}">
        <p14:creationId xmlns:p14="http://schemas.microsoft.com/office/powerpoint/2010/main" val="6294259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UTM American Sans" pitchFamily="18" charset="0"/>
              </a:rPr>
              <a:t/>
            </a:r>
            <a:br>
              <a:rPr lang="en-US" sz="4000">
                <a:solidFill>
                  <a:srgbClr val="002060"/>
                </a:solidFill>
                <a:effectLst>
                  <a:outerShdw blurRad="38100" dist="38100" dir="2700000" algn="tl">
                    <a:srgbClr val="000000">
                      <a:alpha val="43137"/>
                    </a:srgbClr>
                  </a:outerShdw>
                </a:effectLst>
                <a:latin typeface="UTM American Sans" pitchFamily="18" charset="0"/>
              </a:rPr>
            </a:br>
            <a:endParaRPr lang="en-US" sz="4000">
              <a:solidFill>
                <a:srgbClr val="002060"/>
              </a:solidFill>
              <a:effectLst>
                <a:outerShdw blurRad="38100" dist="38100" dir="2700000" algn="tl">
                  <a:srgbClr val="000000">
                    <a:alpha val="43137"/>
                  </a:srgbClr>
                </a:outerShdw>
              </a:effectLst>
              <a:latin typeface="UTM American Sans" pitchFamily="18" charset="0"/>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1">
                <a:solidFill>
                  <a:srgbClr val="C00000"/>
                </a:solidFill>
                <a:latin typeface="UTM American Sans" pitchFamily="18" charset="0"/>
                <a:cs typeface="Times New Roman" panose="02020603050405020304" pitchFamily="18" charset="0"/>
              </a:rPr>
              <a:t>Vì lạy Chúa Giê-su Ki-tô, </a:t>
            </a:r>
            <a:r>
              <a:rPr lang="en-US" sz="4400" b="1">
                <a:solidFill>
                  <a:srgbClr val="002060"/>
                </a:solidFill>
                <a:latin typeface="UTM American Sans" pitchFamily="18" charset="0"/>
                <a:cs typeface="Times New Roman" panose="02020603050405020304" pitchFamily="18" charset="0"/>
              </a:rPr>
              <a:t>chỉ có Chúa là Đấng Thánh, chỉ có Chúa là Chúa, chỉ có Chúa là Đấng Tối Cao, cùng Đức Chúa Thánh Thần trong vinh quang Đức Chúa Cha. </a:t>
            </a:r>
            <a:r>
              <a:rPr lang="en-US" sz="4400" b="1" u="sng">
                <a:solidFill>
                  <a:srgbClr val="C00000"/>
                </a:solidFill>
                <a:latin typeface="UTM American Sans" pitchFamily="18" charset="0"/>
                <a:cs typeface="Times New Roman" panose="02020603050405020304" pitchFamily="18" charset="0"/>
              </a:rPr>
              <a:t>A-men. A-men. </a:t>
            </a:r>
            <a:endParaRPr lang="vi-VN" sz="4400" b="1" u="sng">
              <a:solidFill>
                <a:srgbClr val="C00000"/>
              </a:solidFill>
              <a:latin typeface="+mj-lt"/>
              <a:cs typeface="Times New Roman" panose="02020603050405020304" pitchFamily="18" charset="0"/>
            </a:endParaRPr>
          </a:p>
        </p:txBody>
      </p:sp>
    </p:spTree>
    <p:extLst>
      <p:ext uri="{BB962C8B-B14F-4D97-AF65-F5344CB8AC3E}">
        <p14:creationId xmlns:p14="http://schemas.microsoft.com/office/powerpoint/2010/main" val="388694095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6403788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699110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743200" y="438150"/>
            <a:ext cx="6324600" cy="1981200"/>
          </a:xfrm>
        </p:spPr>
        <p:txBody>
          <a:bodyPr>
            <a:normAutofit fontScale="90000"/>
          </a:bodyPr>
          <a:lstStyle/>
          <a:p>
            <a:r>
              <a:rPr lang="en-US" sz="6000" b="1" dirty="0" err="1">
                <a:solidFill>
                  <a:srgbClr val="FF0000"/>
                </a:solidFill>
                <a:effectLst/>
                <a:latin typeface="UTM American Sans" pitchFamily="18" charset="0"/>
                <a:cs typeface="Times New Roman" pitchFamily="18" charset="0"/>
              </a:rPr>
              <a:t>Đáp</a:t>
            </a:r>
            <a:r>
              <a:rPr lang="en-US" sz="6000" b="1" dirty="0">
                <a:solidFill>
                  <a:srgbClr val="FF0000"/>
                </a:solidFill>
                <a:effectLst/>
                <a:latin typeface="UTM American Sans" pitchFamily="18" charset="0"/>
                <a:cs typeface="Times New Roman" pitchFamily="18" charset="0"/>
              </a:rPr>
              <a:t> ca</a:t>
            </a:r>
            <a:br>
              <a:rPr lang="en-US" sz="6000" b="1" dirty="0">
                <a:solidFill>
                  <a:srgbClr val="FF0000"/>
                </a:solidFill>
                <a:effectLst/>
                <a:latin typeface="UTM American Sans" pitchFamily="18" charset="0"/>
                <a:cs typeface="Times New Roman" pitchFamily="18" charset="0"/>
              </a:rPr>
            </a:br>
            <a:r>
              <a:rPr lang="en-US" sz="6000" b="1" dirty="0" err="1">
                <a:solidFill>
                  <a:srgbClr val="FF0000"/>
                </a:solidFill>
                <a:effectLst/>
                <a:latin typeface="UTM American Sans" pitchFamily="18" charset="0"/>
                <a:cs typeface="Times New Roman" pitchFamily="18" charset="0"/>
              </a:rPr>
              <a:t>Thánh</a:t>
            </a:r>
            <a:r>
              <a:rPr lang="en-US" sz="6000" b="1" dirty="0">
                <a:solidFill>
                  <a:srgbClr val="FF0000"/>
                </a:solidFill>
                <a:effectLst/>
                <a:latin typeface="UTM American Sans" pitchFamily="18" charset="0"/>
                <a:cs typeface="Times New Roman" pitchFamily="18" charset="0"/>
              </a:rPr>
              <a:t> </a:t>
            </a:r>
            <a:r>
              <a:rPr lang="en-US" sz="6000" b="1" dirty="0" err="1">
                <a:solidFill>
                  <a:srgbClr val="FF0000"/>
                </a:solidFill>
                <a:effectLst/>
                <a:latin typeface="UTM American Sans" pitchFamily="18" charset="0"/>
                <a:cs typeface="Times New Roman" pitchFamily="18" charset="0"/>
              </a:rPr>
              <a:t>vịnh</a:t>
            </a:r>
            <a:r>
              <a:rPr lang="en-US" sz="6000" b="1" dirty="0">
                <a:solidFill>
                  <a:srgbClr val="FF0000"/>
                </a:solidFill>
                <a:effectLst/>
                <a:latin typeface="UTM American Sans" pitchFamily="18" charset="0"/>
                <a:cs typeface="Times New Roman" pitchFamily="18" charset="0"/>
              </a:rPr>
              <a:t> 8</a:t>
            </a:r>
            <a:br>
              <a:rPr lang="en-US" sz="6000" b="1" dirty="0">
                <a:solidFill>
                  <a:srgbClr val="FF0000"/>
                </a:solidFill>
                <a:effectLst/>
                <a:latin typeface="UTM American Sans" pitchFamily="18" charset="0"/>
                <a:cs typeface="Times New Roman" pitchFamily="18" charset="0"/>
              </a:rPr>
            </a:br>
            <a:r>
              <a:rPr lang="en-US" b="1" i="1" dirty="0" err="1">
                <a:solidFill>
                  <a:srgbClr val="002060"/>
                </a:solidFill>
                <a:effectLst/>
                <a:latin typeface="UTM American Sans" pitchFamily="18" charset="0"/>
                <a:cs typeface="Times New Roman" pitchFamily="18" charset="0"/>
              </a:rPr>
              <a:t>Lm</a:t>
            </a:r>
            <a:r>
              <a:rPr lang="en-US" b="1" i="1" dirty="0">
                <a:solidFill>
                  <a:srgbClr val="002060"/>
                </a:solidFill>
                <a:effectLst/>
                <a:latin typeface="UTM American Sans" pitchFamily="18" charset="0"/>
                <a:cs typeface="Times New Roman" pitchFamily="18" charset="0"/>
              </a:rPr>
              <a:t>. Kim Long</a:t>
            </a:r>
            <a:br>
              <a:rPr lang="en-US" b="1" i="1" dirty="0">
                <a:solidFill>
                  <a:srgbClr val="002060"/>
                </a:solidFill>
                <a:effectLst/>
                <a:latin typeface="UTM American Sans" pitchFamily="18" charset="0"/>
                <a:cs typeface="Times New Roman" pitchFamily="18" charset="0"/>
              </a:rPr>
            </a:br>
            <a:r>
              <a:rPr lang="en-US" b="1" i="1" dirty="0">
                <a:solidFill>
                  <a:srgbClr val="002060"/>
                </a:solidFill>
                <a:effectLst/>
                <a:latin typeface="UTM American Sans" pitchFamily="18" charset="0"/>
                <a:cs typeface="Times New Roman" pitchFamily="18" charset="0"/>
              </a:rPr>
              <a:t>(3 </a:t>
            </a:r>
            <a:r>
              <a:rPr lang="en-US" b="1" i="1" dirty="0" err="1">
                <a:solidFill>
                  <a:srgbClr val="002060"/>
                </a:solidFill>
                <a:effectLst/>
                <a:latin typeface="UTM American Sans" pitchFamily="18" charset="0"/>
                <a:cs typeface="Times New Roman" pitchFamily="18" charset="0"/>
              </a:rPr>
              <a:t>Câu</a:t>
            </a:r>
            <a:r>
              <a:rPr lang="en-US" b="1" i="1" dirty="0">
                <a:solidFill>
                  <a:srgbClr val="002060"/>
                </a:solidFill>
                <a:effectLst/>
                <a:latin typeface="UTM American Sans" pitchFamily="18" charset="0"/>
                <a:cs typeface="Times New Roman" pitchFamily="18" charset="0"/>
              </a:rPr>
              <a:t>)</a:t>
            </a:r>
            <a:endParaRPr lang="vi-VN" b="1" i="1" dirty="0">
              <a:solidFill>
                <a:srgbClr val="00206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95311872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300" b="1" u="sng" dirty="0" err="1">
                <a:solidFill>
                  <a:srgbClr val="C00000"/>
                </a:solidFill>
                <a:effectLst/>
                <a:latin typeface="UTM American Sans" pitchFamily="18" charset="0"/>
                <a:cs typeface="Times New Roman" pitchFamily="18" charset="0"/>
              </a:rPr>
              <a:t>Đk</a:t>
            </a:r>
            <a:r>
              <a:rPr lang="en-US" sz="7300" b="1" u="sng" dirty="0">
                <a:solidFill>
                  <a:srgbClr val="C00000"/>
                </a:solidFill>
                <a:effectLst/>
                <a:latin typeface="UTM American Sans" pitchFamily="18" charset="0"/>
                <a:cs typeface="Times New Roman" pitchFamily="18" charset="0"/>
              </a:rPr>
              <a:t>:</a:t>
            </a:r>
            <a:r>
              <a:rPr lang="en-US" sz="7300" b="1" dirty="0">
                <a:solidFill>
                  <a:srgbClr val="002060"/>
                </a:solidFill>
                <a:effectLst/>
                <a:latin typeface="UTM American Sans" pitchFamily="18" charset="0"/>
                <a:cs typeface="Times New Roman" pitchFamily="18" charset="0"/>
              </a:rPr>
              <a:t> </a:t>
            </a:r>
            <a:r>
              <a:rPr lang="en-US" sz="6700" b="1" dirty="0" err="1">
                <a:solidFill>
                  <a:srgbClr val="002060"/>
                </a:solidFill>
                <a:effectLst/>
                <a:latin typeface="UTM American Sans" pitchFamily="18" charset="0"/>
                <a:cs typeface="Times New Roman" panose="02020603050405020304" pitchFamily="18" charset="0"/>
              </a:rPr>
              <a:t>Lạy</a:t>
            </a:r>
            <a:r>
              <a:rPr lang="en-US" sz="6700" b="1" dirty="0">
                <a:solidFill>
                  <a:srgbClr val="002060"/>
                </a:solidFill>
                <a:effectLst/>
                <a:latin typeface="UTM American Sans" pitchFamily="18" charset="0"/>
                <a:cs typeface="Times New Roman" panose="02020603050405020304" pitchFamily="18" charset="0"/>
              </a:rPr>
              <a:t> </a:t>
            </a:r>
            <a:r>
              <a:rPr lang="en-US" sz="6700" b="1" dirty="0" err="1">
                <a:solidFill>
                  <a:srgbClr val="002060"/>
                </a:solidFill>
                <a:effectLst/>
                <a:latin typeface="UTM American Sans" pitchFamily="18" charset="0"/>
                <a:cs typeface="Times New Roman" panose="02020603050405020304" pitchFamily="18" charset="0"/>
              </a:rPr>
              <a:t>Chúa</a:t>
            </a:r>
            <a:r>
              <a:rPr lang="en-US" sz="6700" b="1" dirty="0">
                <a:solidFill>
                  <a:srgbClr val="002060"/>
                </a:solidFill>
                <a:effectLst/>
                <a:latin typeface="UTM American Sans" pitchFamily="18" charset="0"/>
                <a:cs typeface="Times New Roman" panose="02020603050405020304" pitchFamily="18" charset="0"/>
              </a:rPr>
              <a:t> </a:t>
            </a:r>
            <a:r>
              <a:rPr lang="en-US" sz="6700" b="1" dirty="0" err="1">
                <a:solidFill>
                  <a:srgbClr val="002060"/>
                </a:solidFill>
                <a:effectLst/>
                <a:latin typeface="UTM American Sans" pitchFamily="18" charset="0"/>
                <a:cs typeface="Times New Roman" panose="02020603050405020304" pitchFamily="18" charset="0"/>
              </a:rPr>
              <a:t>là</a:t>
            </a:r>
            <a:r>
              <a:rPr lang="en-US" sz="6700" b="1" dirty="0">
                <a:solidFill>
                  <a:srgbClr val="002060"/>
                </a:solidFill>
                <a:effectLst/>
                <a:latin typeface="UTM American Sans" pitchFamily="18" charset="0"/>
                <a:cs typeface="Times New Roman" panose="02020603050405020304" pitchFamily="18" charset="0"/>
              </a:rPr>
              <a:t> </a:t>
            </a:r>
            <a:r>
              <a:rPr lang="en-US" sz="6700" b="1" dirty="0" err="1">
                <a:solidFill>
                  <a:srgbClr val="002060"/>
                </a:solidFill>
                <a:effectLst/>
                <a:latin typeface="UTM American Sans" pitchFamily="18" charset="0"/>
                <a:cs typeface="Times New Roman" panose="02020603050405020304" pitchFamily="18" charset="0"/>
              </a:rPr>
              <a:t>Chúa</a:t>
            </a:r>
            <a:r>
              <a:rPr lang="en-US" sz="6700" b="1" dirty="0">
                <a:solidFill>
                  <a:srgbClr val="002060"/>
                </a:solidFill>
                <a:effectLst/>
                <a:latin typeface="UTM American Sans" pitchFamily="18" charset="0"/>
                <a:cs typeface="Times New Roman" panose="02020603050405020304" pitchFamily="18" charset="0"/>
              </a:rPr>
              <a:t> </a:t>
            </a:r>
            <a:r>
              <a:rPr lang="en-US" sz="6700" b="1" dirty="0" err="1">
                <a:solidFill>
                  <a:srgbClr val="002060"/>
                </a:solidFill>
                <a:effectLst/>
                <a:latin typeface="UTM American Sans" pitchFamily="18" charset="0"/>
                <a:cs typeface="Times New Roman" panose="02020603050405020304" pitchFamily="18" charset="0"/>
              </a:rPr>
              <a:t>chúng</a:t>
            </a:r>
            <a:r>
              <a:rPr lang="en-US" sz="6700" b="1" dirty="0">
                <a:solidFill>
                  <a:srgbClr val="002060"/>
                </a:solidFill>
                <a:effectLst/>
                <a:latin typeface="UTM American Sans" pitchFamily="18" charset="0"/>
                <a:cs typeface="Times New Roman" panose="02020603050405020304" pitchFamily="18" charset="0"/>
              </a:rPr>
              <a:t> con, </a:t>
            </a:r>
            <a:r>
              <a:rPr lang="en-US" sz="6700" b="1" dirty="0" err="1">
                <a:solidFill>
                  <a:srgbClr val="002060"/>
                </a:solidFill>
                <a:effectLst/>
                <a:latin typeface="UTM American Sans" pitchFamily="18" charset="0"/>
                <a:cs typeface="Times New Roman" panose="02020603050405020304" pitchFamily="18" charset="0"/>
              </a:rPr>
              <a:t>lẫy</a:t>
            </a:r>
            <a:r>
              <a:rPr lang="en-US" sz="6700" b="1" dirty="0">
                <a:solidFill>
                  <a:srgbClr val="002060"/>
                </a:solidFill>
                <a:effectLst/>
                <a:latin typeface="UTM American Sans" pitchFamily="18" charset="0"/>
                <a:cs typeface="Times New Roman" panose="02020603050405020304" pitchFamily="18" charset="0"/>
              </a:rPr>
              <a:t> </a:t>
            </a:r>
            <a:r>
              <a:rPr lang="en-US" sz="6700" b="1" dirty="0" err="1">
                <a:solidFill>
                  <a:srgbClr val="002060"/>
                </a:solidFill>
                <a:effectLst/>
                <a:latin typeface="UTM American Sans" pitchFamily="18" charset="0"/>
                <a:cs typeface="Times New Roman" panose="02020603050405020304" pitchFamily="18" charset="0"/>
              </a:rPr>
              <a:t>lừng</a:t>
            </a:r>
            <a:r>
              <a:rPr lang="en-US" sz="6700" b="1" dirty="0">
                <a:solidFill>
                  <a:srgbClr val="002060"/>
                </a:solidFill>
                <a:effectLst/>
                <a:latin typeface="UTM American Sans" pitchFamily="18" charset="0"/>
                <a:cs typeface="Times New Roman" panose="02020603050405020304" pitchFamily="18" charset="0"/>
              </a:rPr>
              <a:t> </a:t>
            </a:r>
            <a:r>
              <a:rPr lang="en-US" sz="6700" b="1" dirty="0" err="1">
                <a:solidFill>
                  <a:srgbClr val="002060"/>
                </a:solidFill>
                <a:effectLst/>
                <a:latin typeface="UTM American Sans" pitchFamily="18" charset="0"/>
                <a:cs typeface="Times New Roman" panose="02020603050405020304" pitchFamily="18" charset="0"/>
              </a:rPr>
              <a:t>thay</a:t>
            </a:r>
            <a:r>
              <a:rPr lang="en-US" sz="6700" b="1" dirty="0">
                <a:solidFill>
                  <a:srgbClr val="002060"/>
                </a:solidFill>
                <a:effectLst/>
                <a:latin typeface="UTM American Sans" pitchFamily="18" charset="0"/>
                <a:cs typeface="Times New Roman" panose="02020603050405020304" pitchFamily="18" charset="0"/>
              </a:rPr>
              <a:t> </a:t>
            </a:r>
            <a:r>
              <a:rPr lang="en-US" sz="6700" b="1" dirty="0" err="1">
                <a:solidFill>
                  <a:srgbClr val="002060"/>
                </a:solidFill>
                <a:effectLst/>
                <a:latin typeface="UTM American Sans" pitchFamily="18" charset="0"/>
                <a:cs typeface="Times New Roman" panose="02020603050405020304" pitchFamily="18" charset="0"/>
              </a:rPr>
              <a:t>danh</a:t>
            </a:r>
            <a:r>
              <a:rPr lang="en-US" sz="6700" b="1" dirty="0">
                <a:solidFill>
                  <a:srgbClr val="002060"/>
                </a:solidFill>
                <a:effectLst/>
                <a:latin typeface="UTM American Sans" pitchFamily="18" charset="0"/>
                <a:cs typeface="Times New Roman" panose="02020603050405020304" pitchFamily="18" charset="0"/>
              </a:rPr>
              <a:t> </a:t>
            </a:r>
            <a:r>
              <a:rPr lang="en-US" sz="6700" b="1" dirty="0" err="1">
                <a:solidFill>
                  <a:srgbClr val="002060"/>
                </a:solidFill>
                <a:effectLst/>
                <a:latin typeface="UTM American Sans" pitchFamily="18" charset="0"/>
                <a:cs typeface="Times New Roman" panose="02020603050405020304" pitchFamily="18" charset="0"/>
              </a:rPr>
              <a:t>Chúa</a:t>
            </a:r>
            <a:r>
              <a:rPr lang="en-US" sz="6700" b="1" dirty="0">
                <a:solidFill>
                  <a:srgbClr val="002060"/>
                </a:solidFill>
                <a:effectLst/>
                <a:latin typeface="UTM American Sans" pitchFamily="18" charset="0"/>
                <a:cs typeface="Times New Roman" panose="02020603050405020304" pitchFamily="18" charset="0"/>
              </a:rPr>
              <a:t> </a:t>
            </a:r>
            <a:r>
              <a:rPr lang="en-US" sz="6700" b="1" dirty="0" err="1">
                <a:solidFill>
                  <a:srgbClr val="002060"/>
                </a:solidFill>
                <a:effectLst/>
                <a:latin typeface="UTM American Sans" pitchFamily="18" charset="0"/>
                <a:cs typeface="Times New Roman" panose="02020603050405020304" pitchFamily="18" charset="0"/>
              </a:rPr>
              <a:t>khắp</a:t>
            </a:r>
            <a:r>
              <a:rPr lang="en-US" sz="6700" b="1" dirty="0">
                <a:solidFill>
                  <a:srgbClr val="002060"/>
                </a:solidFill>
                <a:effectLst/>
                <a:latin typeface="UTM American Sans" pitchFamily="18" charset="0"/>
                <a:cs typeface="Times New Roman" panose="02020603050405020304" pitchFamily="18" charset="0"/>
              </a:rPr>
              <a:t> </a:t>
            </a:r>
            <a:r>
              <a:rPr lang="en-US" sz="6700" b="1" dirty="0" err="1">
                <a:solidFill>
                  <a:srgbClr val="002060"/>
                </a:solidFill>
                <a:effectLst/>
                <a:latin typeface="UTM American Sans" pitchFamily="18" charset="0"/>
                <a:cs typeface="Times New Roman" panose="02020603050405020304" pitchFamily="18" charset="0"/>
              </a:rPr>
              <a:t>trên</a:t>
            </a:r>
            <a:r>
              <a:rPr lang="en-US" sz="6700" b="1" dirty="0">
                <a:solidFill>
                  <a:srgbClr val="002060"/>
                </a:solidFill>
                <a:effectLst/>
                <a:latin typeface="UTM American Sans" pitchFamily="18" charset="0"/>
                <a:cs typeface="Times New Roman" panose="02020603050405020304" pitchFamily="18" charset="0"/>
              </a:rPr>
              <a:t> </a:t>
            </a:r>
            <a:r>
              <a:rPr lang="en-US" sz="6700" b="1" dirty="0" err="1">
                <a:solidFill>
                  <a:srgbClr val="002060"/>
                </a:solidFill>
                <a:effectLst/>
                <a:latin typeface="UTM American Sans" pitchFamily="18" charset="0"/>
                <a:cs typeface="Times New Roman" panose="02020603050405020304" pitchFamily="18" charset="0"/>
              </a:rPr>
              <a:t>địa</a:t>
            </a:r>
            <a:r>
              <a:rPr lang="en-US" sz="6700" b="1" dirty="0">
                <a:solidFill>
                  <a:srgbClr val="002060"/>
                </a:solidFill>
                <a:effectLst/>
                <a:latin typeface="UTM American Sans" pitchFamily="18" charset="0"/>
                <a:cs typeface="Times New Roman" panose="02020603050405020304" pitchFamily="18" charset="0"/>
              </a:rPr>
              <a:t> </a:t>
            </a:r>
            <a:r>
              <a:rPr lang="en-US" sz="6700" b="1" dirty="0" err="1">
                <a:solidFill>
                  <a:srgbClr val="002060"/>
                </a:solidFill>
                <a:effectLst/>
                <a:latin typeface="UTM American Sans" pitchFamily="18" charset="0"/>
                <a:cs typeface="Times New Roman" panose="02020603050405020304" pitchFamily="18" charset="0"/>
              </a:rPr>
              <a:t>cầu</a:t>
            </a:r>
            <a:r>
              <a:rPr lang="en-US" sz="6700" b="1" dirty="0">
                <a:solidFill>
                  <a:srgbClr val="002060"/>
                </a:solidFill>
                <a:effectLst/>
                <a:latin typeface="UTM American Sans" pitchFamily="18" charset="0"/>
                <a:cs typeface="Times New Roman" panose="02020603050405020304" pitchFamily="18" charset="0"/>
              </a:rPr>
              <a:t>.</a:t>
            </a:r>
            <a:endParaRPr lang="en-US" sz="8000" b="1" dirty="0">
              <a:solidFill>
                <a:srgbClr val="002060"/>
              </a:solidFill>
              <a:effectLst/>
              <a:latin typeface="UTM American Sans" pitchFamily="18" charset="0"/>
              <a:cs typeface="Times New Roman" pitchFamily="18" charset="0"/>
            </a:endParaRPr>
          </a:p>
        </p:txBody>
      </p:sp>
    </p:spTree>
    <p:extLst>
      <p:ext uri="{BB962C8B-B14F-4D97-AF65-F5344CB8AC3E}">
        <p14:creationId xmlns:p14="http://schemas.microsoft.com/office/powerpoint/2010/main" val="40626778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700" b="1" u="sng" dirty="0">
                <a:solidFill>
                  <a:srgbClr val="C00000"/>
                </a:solidFill>
                <a:effectLst/>
                <a:latin typeface="UTM American Sans" pitchFamily="18" charset="0"/>
                <a:cs typeface="Times New Roman" pitchFamily="18" charset="0"/>
              </a:rPr>
              <a:t>Tk1:</a:t>
            </a:r>
            <a:r>
              <a:rPr lang="en-US" sz="5700" b="1" dirty="0">
                <a:solidFill>
                  <a:srgbClr val="002060"/>
                </a:solidFill>
                <a:effectLst/>
                <a:latin typeface="UTM American Sans" pitchFamily="18" charset="0"/>
                <a:cs typeface="Times New Roman" pitchFamily="18" charset="0"/>
              </a:rPr>
              <a:t> </a:t>
            </a:r>
            <a:r>
              <a:rPr lang="vi-VN" dirty="0">
                <a:solidFill>
                  <a:srgbClr val="002060"/>
                </a:solidFill>
                <a:effectLst/>
              </a:rPr>
              <a:t> </a:t>
            </a:r>
            <a:r>
              <a:rPr lang="vi-VN" sz="5400" b="1" dirty="0">
                <a:solidFill>
                  <a:srgbClr val="002060"/>
                </a:solidFill>
                <a:effectLst/>
              </a:rPr>
              <a:t>Nhìn cõi trời Chúa tác sinh, xếp đặt muôn tinh tú, ánh trăng rạng ngời. Ôi con người nào có là chi, Ngài nhớ tới và bận tâm cho dù phàm nhân có ra gì.</a:t>
            </a:r>
            <a:endParaRPr lang="en-US" sz="5700" b="1" dirty="0">
              <a:solidFill>
                <a:srgbClr val="002060"/>
              </a:solidFill>
              <a:effectLst/>
              <a:latin typeface="UTM American Sans" pitchFamily="18" charset="0"/>
              <a:cs typeface="Times New Roman" pitchFamily="18" charset="0"/>
            </a:endParaRPr>
          </a:p>
        </p:txBody>
      </p:sp>
    </p:spTree>
    <p:extLst>
      <p:ext uri="{BB962C8B-B14F-4D97-AF65-F5344CB8AC3E}">
        <p14:creationId xmlns:p14="http://schemas.microsoft.com/office/powerpoint/2010/main" val="7677585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300" b="1" u="sng" dirty="0" err="1">
                <a:solidFill>
                  <a:srgbClr val="C00000"/>
                </a:solidFill>
                <a:effectLst/>
                <a:latin typeface="UTM American Sans" pitchFamily="18" charset="0"/>
                <a:cs typeface="Times New Roman" pitchFamily="18" charset="0"/>
              </a:rPr>
              <a:t>Đk</a:t>
            </a:r>
            <a:r>
              <a:rPr lang="en-US" sz="7300" b="1" u="sng" dirty="0">
                <a:solidFill>
                  <a:srgbClr val="C00000"/>
                </a:solidFill>
                <a:effectLst/>
                <a:latin typeface="UTM American Sans" pitchFamily="18" charset="0"/>
                <a:cs typeface="Times New Roman" pitchFamily="18" charset="0"/>
              </a:rPr>
              <a:t>:</a:t>
            </a:r>
            <a:r>
              <a:rPr lang="en-US" sz="7300" b="1" dirty="0">
                <a:solidFill>
                  <a:srgbClr val="002060"/>
                </a:solidFill>
                <a:effectLst/>
                <a:latin typeface="UTM American Sans" pitchFamily="18" charset="0"/>
                <a:cs typeface="Times New Roman" pitchFamily="18" charset="0"/>
              </a:rPr>
              <a:t> </a:t>
            </a:r>
            <a:r>
              <a:rPr lang="en-US" sz="6700" b="1" dirty="0" err="1">
                <a:solidFill>
                  <a:srgbClr val="002060"/>
                </a:solidFill>
                <a:effectLst/>
                <a:latin typeface="UTM American Sans" pitchFamily="18" charset="0"/>
                <a:cs typeface="Times New Roman" panose="02020603050405020304" pitchFamily="18" charset="0"/>
              </a:rPr>
              <a:t>Lạy</a:t>
            </a:r>
            <a:r>
              <a:rPr lang="en-US" sz="6700" b="1" dirty="0">
                <a:solidFill>
                  <a:srgbClr val="002060"/>
                </a:solidFill>
                <a:effectLst/>
                <a:latin typeface="UTM American Sans" pitchFamily="18" charset="0"/>
                <a:cs typeface="Times New Roman" panose="02020603050405020304" pitchFamily="18" charset="0"/>
              </a:rPr>
              <a:t> </a:t>
            </a:r>
            <a:r>
              <a:rPr lang="en-US" sz="6700" b="1" dirty="0" err="1">
                <a:solidFill>
                  <a:srgbClr val="002060"/>
                </a:solidFill>
                <a:effectLst/>
                <a:latin typeface="UTM American Sans" pitchFamily="18" charset="0"/>
                <a:cs typeface="Times New Roman" panose="02020603050405020304" pitchFamily="18" charset="0"/>
              </a:rPr>
              <a:t>Chúa</a:t>
            </a:r>
            <a:r>
              <a:rPr lang="en-US" sz="6700" b="1" dirty="0">
                <a:solidFill>
                  <a:srgbClr val="002060"/>
                </a:solidFill>
                <a:effectLst/>
                <a:latin typeface="UTM American Sans" pitchFamily="18" charset="0"/>
                <a:cs typeface="Times New Roman" panose="02020603050405020304" pitchFamily="18" charset="0"/>
              </a:rPr>
              <a:t> </a:t>
            </a:r>
            <a:r>
              <a:rPr lang="en-US" sz="6700" b="1" dirty="0" err="1">
                <a:solidFill>
                  <a:srgbClr val="002060"/>
                </a:solidFill>
                <a:effectLst/>
                <a:latin typeface="UTM American Sans" pitchFamily="18" charset="0"/>
                <a:cs typeface="Times New Roman" panose="02020603050405020304" pitchFamily="18" charset="0"/>
              </a:rPr>
              <a:t>là</a:t>
            </a:r>
            <a:r>
              <a:rPr lang="en-US" sz="6700" b="1" dirty="0">
                <a:solidFill>
                  <a:srgbClr val="002060"/>
                </a:solidFill>
                <a:effectLst/>
                <a:latin typeface="UTM American Sans" pitchFamily="18" charset="0"/>
                <a:cs typeface="Times New Roman" panose="02020603050405020304" pitchFamily="18" charset="0"/>
              </a:rPr>
              <a:t> </a:t>
            </a:r>
            <a:r>
              <a:rPr lang="en-US" sz="6700" b="1" dirty="0" err="1">
                <a:solidFill>
                  <a:srgbClr val="002060"/>
                </a:solidFill>
                <a:effectLst/>
                <a:latin typeface="UTM American Sans" pitchFamily="18" charset="0"/>
                <a:cs typeface="Times New Roman" panose="02020603050405020304" pitchFamily="18" charset="0"/>
              </a:rPr>
              <a:t>Chúa</a:t>
            </a:r>
            <a:r>
              <a:rPr lang="en-US" sz="6700" b="1" dirty="0">
                <a:solidFill>
                  <a:srgbClr val="002060"/>
                </a:solidFill>
                <a:effectLst/>
                <a:latin typeface="UTM American Sans" pitchFamily="18" charset="0"/>
                <a:cs typeface="Times New Roman" panose="02020603050405020304" pitchFamily="18" charset="0"/>
              </a:rPr>
              <a:t> </a:t>
            </a:r>
            <a:r>
              <a:rPr lang="en-US" sz="6700" b="1" dirty="0" err="1">
                <a:solidFill>
                  <a:srgbClr val="002060"/>
                </a:solidFill>
                <a:effectLst/>
                <a:latin typeface="UTM American Sans" pitchFamily="18" charset="0"/>
                <a:cs typeface="Times New Roman" panose="02020603050405020304" pitchFamily="18" charset="0"/>
              </a:rPr>
              <a:t>chúng</a:t>
            </a:r>
            <a:r>
              <a:rPr lang="en-US" sz="6700" b="1" dirty="0">
                <a:solidFill>
                  <a:srgbClr val="002060"/>
                </a:solidFill>
                <a:effectLst/>
                <a:latin typeface="UTM American Sans" pitchFamily="18" charset="0"/>
                <a:cs typeface="Times New Roman" panose="02020603050405020304" pitchFamily="18" charset="0"/>
              </a:rPr>
              <a:t> con, </a:t>
            </a:r>
            <a:r>
              <a:rPr lang="en-US" sz="6700" b="1" dirty="0" err="1">
                <a:solidFill>
                  <a:srgbClr val="002060"/>
                </a:solidFill>
                <a:effectLst/>
                <a:latin typeface="UTM American Sans" pitchFamily="18" charset="0"/>
                <a:cs typeface="Times New Roman" panose="02020603050405020304" pitchFamily="18" charset="0"/>
              </a:rPr>
              <a:t>lẫy</a:t>
            </a:r>
            <a:r>
              <a:rPr lang="en-US" sz="6700" b="1" dirty="0">
                <a:solidFill>
                  <a:srgbClr val="002060"/>
                </a:solidFill>
                <a:effectLst/>
                <a:latin typeface="UTM American Sans" pitchFamily="18" charset="0"/>
                <a:cs typeface="Times New Roman" panose="02020603050405020304" pitchFamily="18" charset="0"/>
              </a:rPr>
              <a:t> </a:t>
            </a:r>
            <a:r>
              <a:rPr lang="en-US" sz="6700" b="1" dirty="0" err="1">
                <a:solidFill>
                  <a:srgbClr val="002060"/>
                </a:solidFill>
                <a:effectLst/>
                <a:latin typeface="UTM American Sans" pitchFamily="18" charset="0"/>
                <a:cs typeface="Times New Roman" panose="02020603050405020304" pitchFamily="18" charset="0"/>
              </a:rPr>
              <a:t>lừng</a:t>
            </a:r>
            <a:r>
              <a:rPr lang="en-US" sz="6700" b="1" dirty="0">
                <a:solidFill>
                  <a:srgbClr val="002060"/>
                </a:solidFill>
                <a:effectLst/>
                <a:latin typeface="UTM American Sans" pitchFamily="18" charset="0"/>
                <a:cs typeface="Times New Roman" panose="02020603050405020304" pitchFamily="18" charset="0"/>
              </a:rPr>
              <a:t> </a:t>
            </a:r>
            <a:r>
              <a:rPr lang="en-US" sz="6700" b="1" dirty="0" err="1">
                <a:solidFill>
                  <a:srgbClr val="002060"/>
                </a:solidFill>
                <a:effectLst/>
                <a:latin typeface="UTM American Sans" pitchFamily="18" charset="0"/>
                <a:cs typeface="Times New Roman" panose="02020603050405020304" pitchFamily="18" charset="0"/>
              </a:rPr>
              <a:t>thay</a:t>
            </a:r>
            <a:r>
              <a:rPr lang="en-US" sz="6700" b="1" dirty="0">
                <a:solidFill>
                  <a:srgbClr val="002060"/>
                </a:solidFill>
                <a:effectLst/>
                <a:latin typeface="UTM American Sans" pitchFamily="18" charset="0"/>
                <a:cs typeface="Times New Roman" panose="02020603050405020304" pitchFamily="18" charset="0"/>
              </a:rPr>
              <a:t> </a:t>
            </a:r>
            <a:r>
              <a:rPr lang="en-US" sz="6700" b="1" dirty="0" err="1">
                <a:solidFill>
                  <a:srgbClr val="002060"/>
                </a:solidFill>
                <a:effectLst/>
                <a:latin typeface="UTM American Sans" pitchFamily="18" charset="0"/>
                <a:cs typeface="Times New Roman" panose="02020603050405020304" pitchFamily="18" charset="0"/>
              </a:rPr>
              <a:t>danh</a:t>
            </a:r>
            <a:r>
              <a:rPr lang="en-US" sz="6700" b="1" dirty="0">
                <a:solidFill>
                  <a:srgbClr val="002060"/>
                </a:solidFill>
                <a:effectLst/>
                <a:latin typeface="UTM American Sans" pitchFamily="18" charset="0"/>
                <a:cs typeface="Times New Roman" panose="02020603050405020304" pitchFamily="18" charset="0"/>
              </a:rPr>
              <a:t> </a:t>
            </a:r>
            <a:r>
              <a:rPr lang="en-US" sz="6700" b="1" dirty="0" err="1">
                <a:solidFill>
                  <a:srgbClr val="002060"/>
                </a:solidFill>
                <a:effectLst/>
                <a:latin typeface="UTM American Sans" pitchFamily="18" charset="0"/>
                <a:cs typeface="Times New Roman" panose="02020603050405020304" pitchFamily="18" charset="0"/>
              </a:rPr>
              <a:t>Chúa</a:t>
            </a:r>
            <a:r>
              <a:rPr lang="en-US" sz="6700" b="1" dirty="0">
                <a:solidFill>
                  <a:srgbClr val="002060"/>
                </a:solidFill>
                <a:effectLst/>
                <a:latin typeface="UTM American Sans" pitchFamily="18" charset="0"/>
                <a:cs typeface="Times New Roman" panose="02020603050405020304" pitchFamily="18" charset="0"/>
              </a:rPr>
              <a:t> </a:t>
            </a:r>
            <a:r>
              <a:rPr lang="en-US" sz="6700" b="1" dirty="0" err="1">
                <a:solidFill>
                  <a:srgbClr val="002060"/>
                </a:solidFill>
                <a:effectLst/>
                <a:latin typeface="UTM American Sans" pitchFamily="18" charset="0"/>
                <a:cs typeface="Times New Roman" panose="02020603050405020304" pitchFamily="18" charset="0"/>
              </a:rPr>
              <a:t>khắp</a:t>
            </a:r>
            <a:r>
              <a:rPr lang="en-US" sz="6700" b="1" dirty="0">
                <a:solidFill>
                  <a:srgbClr val="002060"/>
                </a:solidFill>
                <a:effectLst/>
                <a:latin typeface="UTM American Sans" pitchFamily="18" charset="0"/>
                <a:cs typeface="Times New Roman" panose="02020603050405020304" pitchFamily="18" charset="0"/>
              </a:rPr>
              <a:t> </a:t>
            </a:r>
            <a:r>
              <a:rPr lang="en-US" sz="6700" b="1" dirty="0" err="1">
                <a:solidFill>
                  <a:srgbClr val="002060"/>
                </a:solidFill>
                <a:effectLst/>
                <a:latin typeface="UTM American Sans" pitchFamily="18" charset="0"/>
                <a:cs typeface="Times New Roman" panose="02020603050405020304" pitchFamily="18" charset="0"/>
              </a:rPr>
              <a:t>trên</a:t>
            </a:r>
            <a:r>
              <a:rPr lang="en-US" sz="6700" b="1" dirty="0">
                <a:solidFill>
                  <a:srgbClr val="002060"/>
                </a:solidFill>
                <a:effectLst/>
                <a:latin typeface="UTM American Sans" pitchFamily="18" charset="0"/>
                <a:cs typeface="Times New Roman" panose="02020603050405020304" pitchFamily="18" charset="0"/>
              </a:rPr>
              <a:t> </a:t>
            </a:r>
            <a:r>
              <a:rPr lang="en-US" sz="6700" b="1" dirty="0" err="1">
                <a:solidFill>
                  <a:srgbClr val="002060"/>
                </a:solidFill>
                <a:effectLst/>
                <a:latin typeface="UTM American Sans" pitchFamily="18" charset="0"/>
                <a:cs typeface="Times New Roman" panose="02020603050405020304" pitchFamily="18" charset="0"/>
              </a:rPr>
              <a:t>địa</a:t>
            </a:r>
            <a:r>
              <a:rPr lang="en-US" sz="6700" b="1" dirty="0">
                <a:solidFill>
                  <a:srgbClr val="002060"/>
                </a:solidFill>
                <a:effectLst/>
                <a:latin typeface="UTM American Sans" pitchFamily="18" charset="0"/>
                <a:cs typeface="Times New Roman" panose="02020603050405020304" pitchFamily="18" charset="0"/>
              </a:rPr>
              <a:t> </a:t>
            </a:r>
            <a:r>
              <a:rPr lang="en-US" sz="6700" b="1" dirty="0" err="1">
                <a:solidFill>
                  <a:srgbClr val="002060"/>
                </a:solidFill>
                <a:effectLst/>
                <a:latin typeface="UTM American Sans" pitchFamily="18" charset="0"/>
                <a:cs typeface="Times New Roman" panose="02020603050405020304" pitchFamily="18" charset="0"/>
              </a:rPr>
              <a:t>cầu</a:t>
            </a:r>
            <a:r>
              <a:rPr lang="en-US" sz="6700" b="1" dirty="0">
                <a:solidFill>
                  <a:srgbClr val="002060"/>
                </a:solidFill>
                <a:effectLst/>
                <a:latin typeface="UTM American Sans" pitchFamily="18" charset="0"/>
                <a:cs typeface="Times New Roman" panose="02020603050405020304" pitchFamily="18" charset="0"/>
              </a:rPr>
              <a:t>.</a:t>
            </a:r>
            <a:endParaRPr lang="en-US" sz="8000" b="1" dirty="0">
              <a:solidFill>
                <a:srgbClr val="002060"/>
              </a:solidFill>
              <a:effectLst/>
              <a:latin typeface="UTM American Sans" pitchFamily="18" charset="0"/>
              <a:cs typeface="Times New Roman" pitchFamily="18" charset="0"/>
            </a:endParaRPr>
          </a:p>
        </p:txBody>
      </p:sp>
    </p:spTree>
    <p:extLst>
      <p:ext uri="{BB962C8B-B14F-4D97-AF65-F5344CB8AC3E}">
        <p14:creationId xmlns:p14="http://schemas.microsoft.com/office/powerpoint/2010/main" val="31549387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1428750"/>
            <a:ext cx="6248400" cy="2419367"/>
          </a:xfrm>
        </p:spPr>
        <p:txBody>
          <a:bodyPr>
            <a:normAutofit/>
          </a:bodyPr>
          <a:lstStyle/>
          <a:p>
            <a:r>
              <a:rPr lang="en-US" b="1" dirty="0">
                <a:solidFill>
                  <a:srgbClr val="C00000"/>
                </a:solidFill>
                <a:effectLst/>
                <a:latin typeface="UTM American Sans" pitchFamily="18" charset="0"/>
                <a:cs typeface="Times New Roman" pitchFamily="18" charset="0"/>
              </a:rPr>
              <a:t>Ca </a:t>
            </a:r>
            <a:r>
              <a:rPr lang="en-US" b="1" dirty="0" err="1">
                <a:solidFill>
                  <a:srgbClr val="C00000"/>
                </a:solidFill>
                <a:effectLst/>
                <a:latin typeface="UTM American Sans" pitchFamily="18" charset="0"/>
                <a:cs typeface="Times New Roman" pitchFamily="18" charset="0"/>
              </a:rPr>
              <a:t>Nhập</a:t>
            </a:r>
            <a:r>
              <a:rPr lang="en-US" b="1" dirty="0">
                <a:solidFill>
                  <a:srgbClr val="C00000"/>
                </a:solidFill>
                <a:effectLst/>
                <a:latin typeface="UTM American Sans" pitchFamily="18" charset="0"/>
                <a:cs typeface="Times New Roman" pitchFamily="18" charset="0"/>
              </a:rPr>
              <a:t> </a:t>
            </a:r>
            <a:r>
              <a:rPr lang="en-US" b="1" dirty="0" err="1">
                <a:solidFill>
                  <a:srgbClr val="C00000"/>
                </a:solidFill>
                <a:effectLst/>
                <a:latin typeface="UTM American Sans" pitchFamily="18" charset="0"/>
                <a:cs typeface="Times New Roman" pitchFamily="18" charset="0"/>
              </a:rPr>
              <a:t>Lễ</a:t>
            </a:r>
            <a:r>
              <a:rPr lang="en-US" b="1" dirty="0">
                <a:solidFill>
                  <a:srgbClr val="C00000"/>
                </a:solidFill>
                <a:effectLst/>
                <a:latin typeface="UTM American Sans" pitchFamily="18" charset="0"/>
                <a:cs typeface="Times New Roman" pitchFamily="18" charset="0"/>
              </a:rPr>
              <a:t/>
            </a:r>
            <a:br>
              <a:rPr lang="en-US" b="1" dirty="0">
                <a:solidFill>
                  <a:srgbClr val="C00000"/>
                </a:solidFill>
                <a:effectLst/>
                <a:latin typeface="UTM American Sans" pitchFamily="18" charset="0"/>
                <a:cs typeface="Times New Roman" pitchFamily="18" charset="0"/>
              </a:rPr>
            </a:br>
            <a:r>
              <a:rPr lang="vi-VN" b="1" dirty="0">
                <a:solidFill>
                  <a:srgbClr val="C00000"/>
                </a:solidFill>
                <a:latin typeface="UTM American Sans" pitchFamily="18" charset="0"/>
                <a:cs typeface="Times New Roman" pitchFamily="18" charset="0"/>
              </a:rPr>
              <a:t>Xuân Thanh Bình</a:t>
            </a:r>
            <a:r>
              <a:rPr lang="en-US" b="1" dirty="0">
                <a:solidFill>
                  <a:srgbClr val="C00000"/>
                </a:solidFill>
                <a:effectLst/>
                <a:latin typeface="UTM American Sans" pitchFamily="18" charset="0"/>
                <a:cs typeface="Times New Roman" pitchFamily="18" charset="0"/>
              </a:rPr>
              <a:t/>
            </a:r>
            <a:br>
              <a:rPr lang="en-US" b="1" dirty="0">
                <a:solidFill>
                  <a:srgbClr val="C00000"/>
                </a:solidFill>
                <a:effectLst/>
                <a:latin typeface="UTM American Sans" pitchFamily="18" charset="0"/>
                <a:cs typeface="Times New Roman" pitchFamily="18" charset="0"/>
              </a:rPr>
            </a:br>
            <a:r>
              <a:rPr lang="vi-VN" sz="2800" b="1" i="1" dirty="0">
                <a:solidFill>
                  <a:srgbClr val="002060"/>
                </a:solidFill>
                <a:effectLst/>
                <a:latin typeface="UTM American Sans" pitchFamily="18" charset="0"/>
                <a:cs typeface="Times New Roman" pitchFamily="18" charset="0"/>
              </a:rPr>
              <a:t>Lan Thanh</a:t>
            </a:r>
            <a:endParaRPr lang="vi-VN" b="1" i="1" dirty="0">
              <a:solidFill>
                <a:srgbClr val="00206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14126717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700" b="1" u="sng" dirty="0">
                <a:solidFill>
                  <a:srgbClr val="C00000"/>
                </a:solidFill>
                <a:effectLst/>
                <a:latin typeface="UTM American Sans" pitchFamily="18" charset="0"/>
                <a:cs typeface="Times New Roman" pitchFamily="18" charset="0"/>
              </a:rPr>
              <a:t>Tk2:</a:t>
            </a:r>
            <a:r>
              <a:rPr lang="en-US" sz="6000" b="1" dirty="0">
                <a:solidFill>
                  <a:srgbClr val="002060"/>
                </a:solidFill>
                <a:effectLst/>
                <a:latin typeface="UTM American Sans" pitchFamily="18" charset="0"/>
                <a:cs typeface="Times New Roman" pitchFamily="18" charset="0"/>
              </a:rPr>
              <a:t> </a:t>
            </a:r>
            <a:r>
              <a:rPr lang="vi-VN" sz="5000" b="1" dirty="0">
                <a:solidFill>
                  <a:srgbClr val="002060"/>
                </a:solidFill>
                <a:effectLst/>
              </a:rPr>
              <a:t>Người thế được cất nhắc lên, sánh hàng cùng thần minh chẳng thua gì nhiều. Ban vinh dự làm mũ triều thiên, đặt thống lãnh mọi kỳ công tay quyền năng Chúa đã tạo thành.</a:t>
            </a:r>
            <a:endParaRPr lang="en-US" sz="5000" b="1" dirty="0">
              <a:solidFill>
                <a:srgbClr val="002060"/>
              </a:solidFill>
              <a:effectLst/>
              <a:latin typeface="UTM American Sans" pitchFamily="18" charset="0"/>
              <a:cs typeface="Times New Roman" pitchFamily="18" charset="0"/>
            </a:endParaRPr>
          </a:p>
        </p:txBody>
      </p:sp>
    </p:spTree>
    <p:extLst>
      <p:ext uri="{BB962C8B-B14F-4D97-AF65-F5344CB8AC3E}">
        <p14:creationId xmlns:p14="http://schemas.microsoft.com/office/powerpoint/2010/main" val="25433532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300" b="1" u="sng" dirty="0" err="1">
                <a:solidFill>
                  <a:srgbClr val="C00000"/>
                </a:solidFill>
                <a:effectLst/>
                <a:latin typeface="UTM American Sans" pitchFamily="18" charset="0"/>
                <a:cs typeface="Times New Roman" pitchFamily="18" charset="0"/>
              </a:rPr>
              <a:t>Đk</a:t>
            </a:r>
            <a:r>
              <a:rPr lang="en-US" sz="7300" b="1" u="sng" dirty="0">
                <a:solidFill>
                  <a:srgbClr val="C00000"/>
                </a:solidFill>
                <a:effectLst/>
                <a:latin typeface="UTM American Sans" pitchFamily="18" charset="0"/>
                <a:cs typeface="Times New Roman" pitchFamily="18" charset="0"/>
              </a:rPr>
              <a:t>:</a:t>
            </a:r>
            <a:r>
              <a:rPr lang="en-US" sz="7300" b="1" dirty="0">
                <a:solidFill>
                  <a:srgbClr val="002060"/>
                </a:solidFill>
                <a:effectLst/>
                <a:latin typeface="UTM American Sans" pitchFamily="18" charset="0"/>
                <a:cs typeface="Times New Roman" pitchFamily="18" charset="0"/>
              </a:rPr>
              <a:t> </a:t>
            </a:r>
            <a:r>
              <a:rPr lang="en-US" sz="6700" b="1" dirty="0" err="1">
                <a:solidFill>
                  <a:srgbClr val="002060"/>
                </a:solidFill>
                <a:effectLst/>
                <a:latin typeface="UTM American Sans" pitchFamily="18" charset="0"/>
                <a:cs typeface="Times New Roman" panose="02020603050405020304" pitchFamily="18" charset="0"/>
              </a:rPr>
              <a:t>Lạy</a:t>
            </a:r>
            <a:r>
              <a:rPr lang="en-US" sz="6700" b="1" dirty="0">
                <a:solidFill>
                  <a:srgbClr val="002060"/>
                </a:solidFill>
                <a:effectLst/>
                <a:latin typeface="UTM American Sans" pitchFamily="18" charset="0"/>
                <a:cs typeface="Times New Roman" panose="02020603050405020304" pitchFamily="18" charset="0"/>
              </a:rPr>
              <a:t> </a:t>
            </a:r>
            <a:r>
              <a:rPr lang="en-US" sz="6700" b="1" dirty="0" err="1">
                <a:solidFill>
                  <a:srgbClr val="002060"/>
                </a:solidFill>
                <a:effectLst/>
                <a:latin typeface="UTM American Sans" pitchFamily="18" charset="0"/>
                <a:cs typeface="Times New Roman" panose="02020603050405020304" pitchFamily="18" charset="0"/>
              </a:rPr>
              <a:t>Chúa</a:t>
            </a:r>
            <a:r>
              <a:rPr lang="en-US" sz="6700" b="1" dirty="0">
                <a:solidFill>
                  <a:srgbClr val="002060"/>
                </a:solidFill>
                <a:effectLst/>
                <a:latin typeface="UTM American Sans" pitchFamily="18" charset="0"/>
                <a:cs typeface="Times New Roman" panose="02020603050405020304" pitchFamily="18" charset="0"/>
              </a:rPr>
              <a:t> </a:t>
            </a:r>
            <a:r>
              <a:rPr lang="en-US" sz="6700" b="1" dirty="0" err="1">
                <a:solidFill>
                  <a:srgbClr val="002060"/>
                </a:solidFill>
                <a:effectLst/>
                <a:latin typeface="UTM American Sans" pitchFamily="18" charset="0"/>
                <a:cs typeface="Times New Roman" panose="02020603050405020304" pitchFamily="18" charset="0"/>
              </a:rPr>
              <a:t>là</a:t>
            </a:r>
            <a:r>
              <a:rPr lang="en-US" sz="6700" b="1" dirty="0">
                <a:solidFill>
                  <a:srgbClr val="002060"/>
                </a:solidFill>
                <a:effectLst/>
                <a:latin typeface="UTM American Sans" pitchFamily="18" charset="0"/>
                <a:cs typeface="Times New Roman" panose="02020603050405020304" pitchFamily="18" charset="0"/>
              </a:rPr>
              <a:t> </a:t>
            </a:r>
            <a:r>
              <a:rPr lang="en-US" sz="6700" b="1" dirty="0" err="1">
                <a:solidFill>
                  <a:srgbClr val="002060"/>
                </a:solidFill>
                <a:effectLst/>
                <a:latin typeface="UTM American Sans" pitchFamily="18" charset="0"/>
                <a:cs typeface="Times New Roman" panose="02020603050405020304" pitchFamily="18" charset="0"/>
              </a:rPr>
              <a:t>Chúa</a:t>
            </a:r>
            <a:r>
              <a:rPr lang="en-US" sz="6700" b="1" dirty="0">
                <a:solidFill>
                  <a:srgbClr val="002060"/>
                </a:solidFill>
                <a:effectLst/>
                <a:latin typeface="UTM American Sans" pitchFamily="18" charset="0"/>
                <a:cs typeface="Times New Roman" panose="02020603050405020304" pitchFamily="18" charset="0"/>
              </a:rPr>
              <a:t> </a:t>
            </a:r>
            <a:r>
              <a:rPr lang="en-US" sz="6700" b="1" dirty="0" err="1">
                <a:solidFill>
                  <a:srgbClr val="002060"/>
                </a:solidFill>
                <a:effectLst/>
                <a:latin typeface="UTM American Sans" pitchFamily="18" charset="0"/>
                <a:cs typeface="Times New Roman" panose="02020603050405020304" pitchFamily="18" charset="0"/>
              </a:rPr>
              <a:t>chúng</a:t>
            </a:r>
            <a:r>
              <a:rPr lang="en-US" sz="6700" b="1" dirty="0">
                <a:solidFill>
                  <a:srgbClr val="002060"/>
                </a:solidFill>
                <a:effectLst/>
                <a:latin typeface="UTM American Sans" pitchFamily="18" charset="0"/>
                <a:cs typeface="Times New Roman" panose="02020603050405020304" pitchFamily="18" charset="0"/>
              </a:rPr>
              <a:t> con, </a:t>
            </a:r>
            <a:r>
              <a:rPr lang="en-US" sz="6700" b="1" dirty="0" err="1">
                <a:solidFill>
                  <a:srgbClr val="002060"/>
                </a:solidFill>
                <a:effectLst/>
                <a:latin typeface="UTM American Sans" pitchFamily="18" charset="0"/>
                <a:cs typeface="Times New Roman" panose="02020603050405020304" pitchFamily="18" charset="0"/>
              </a:rPr>
              <a:t>lẫy</a:t>
            </a:r>
            <a:r>
              <a:rPr lang="en-US" sz="6700" b="1" dirty="0">
                <a:solidFill>
                  <a:srgbClr val="002060"/>
                </a:solidFill>
                <a:effectLst/>
                <a:latin typeface="UTM American Sans" pitchFamily="18" charset="0"/>
                <a:cs typeface="Times New Roman" panose="02020603050405020304" pitchFamily="18" charset="0"/>
              </a:rPr>
              <a:t> </a:t>
            </a:r>
            <a:r>
              <a:rPr lang="en-US" sz="6700" b="1" dirty="0" err="1">
                <a:solidFill>
                  <a:srgbClr val="002060"/>
                </a:solidFill>
                <a:effectLst/>
                <a:latin typeface="UTM American Sans" pitchFamily="18" charset="0"/>
                <a:cs typeface="Times New Roman" panose="02020603050405020304" pitchFamily="18" charset="0"/>
              </a:rPr>
              <a:t>lừng</a:t>
            </a:r>
            <a:r>
              <a:rPr lang="en-US" sz="6700" b="1" dirty="0">
                <a:solidFill>
                  <a:srgbClr val="002060"/>
                </a:solidFill>
                <a:effectLst/>
                <a:latin typeface="UTM American Sans" pitchFamily="18" charset="0"/>
                <a:cs typeface="Times New Roman" panose="02020603050405020304" pitchFamily="18" charset="0"/>
              </a:rPr>
              <a:t> </a:t>
            </a:r>
            <a:r>
              <a:rPr lang="en-US" sz="6700" b="1" dirty="0" err="1">
                <a:solidFill>
                  <a:srgbClr val="002060"/>
                </a:solidFill>
                <a:effectLst/>
                <a:latin typeface="UTM American Sans" pitchFamily="18" charset="0"/>
                <a:cs typeface="Times New Roman" panose="02020603050405020304" pitchFamily="18" charset="0"/>
              </a:rPr>
              <a:t>thay</a:t>
            </a:r>
            <a:r>
              <a:rPr lang="en-US" sz="6700" b="1" dirty="0">
                <a:solidFill>
                  <a:srgbClr val="002060"/>
                </a:solidFill>
                <a:effectLst/>
                <a:latin typeface="UTM American Sans" pitchFamily="18" charset="0"/>
                <a:cs typeface="Times New Roman" panose="02020603050405020304" pitchFamily="18" charset="0"/>
              </a:rPr>
              <a:t> </a:t>
            </a:r>
            <a:r>
              <a:rPr lang="en-US" sz="6700" b="1" dirty="0" err="1">
                <a:solidFill>
                  <a:srgbClr val="002060"/>
                </a:solidFill>
                <a:effectLst/>
                <a:latin typeface="UTM American Sans" pitchFamily="18" charset="0"/>
                <a:cs typeface="Times New Roman" panose="02020603050405020304" pitchFamily="18" charset="0"/>
              </a:rPr>
              <a:t>danh</a:t>
            </a:r>
            <a:r>
              <a:rPr lang="en-US" sz="6700" b="1" dirty="0">
                <a:solidFill>
                  <a:srgbClr val="002060"/>
                </a:solidFill>
                <a:effectLst/>
                <a:latin typeface="UTM American Sans" pitchFamily="18" charset="0"/>
                <a:cs typeface="Times New Roman" panose="02020603050405020304" pitchFamily="18" charset="0"/>
              </a:rPr>
              <a:t> </a:t>
            </a:r>
            <a:r>
              <a:rPr lang="en-US" sz="6700" b="1" dirty="0" err="1">
                <a:solidFill>
                  <a:srgbClr val="002060"/>
                </a:solidFill>
                <a:effectLst/>
                <a:latin typeface="UTM American Sans" pitchFamily="18" charset="0"/>
                <a:cs typeface="Times New Roman" panose="02020603050405020304" pitchFamily="18" charset="0"/>
              </a:rPr>
              <a:t>Chúa</a:t>
            </a:r>
            <a:r>
              <a:rPr lang="en-US" sz="6700" b="1" dirty="0">
                <a:solidFill>
                  <a:srgbClr val="002060"/>
                </a:solidFill>
                <a:effectLst/>
                <a:latin typeface="UTM American Sans" pitchFamily="18" charset="0"/>
                <a:cs typeface="Times New Roman" panose="02020603050405020304" pitchFamily="18" charset="0"/>
              </a:rPr>
              <a:t> </a:t>
            </a:r>
            <a:r>
              <a:rPr lang="en-US" sz="6700" b="1" dirty="0" err="1">
                <a:solidFill>
                  <a:srgbClr val="002060"/>
                </a:solidFill>
                <a:effectLst/>
                <a:latin typeface="UTM American Sans" pitchFamily="18" charset="0"/>
                <a:cs typeface="Times New Roman" panose="02020603050405020304" pitchFamily="18" charset="0"/>
              </a:rPr>
              <a:t>khắp</a:t>
            </a:r>
            <a:r>
              <a:rPr lang="en-US" sz="6700" b="1" dirty="0">
                <a:solidFill>
                  <a:srgbClr val="002060"/>
                </a:solidFill>
                <a:effectLst/>
                <a:latin typeface="UTM American Sans" pitchFamily="18" charset="0"/>
                <a:cs typeface="Times New Roman" panose="02020603050405020304" pitchFamily="18" charset="0"/>
              </a:rPr>
              <a:t> </a:t>
            </a:r>
            <a:r>
              <a:rPr lang="en-US" sz="6700" b="1" dirty="0" err="1">
                <a:solidFill>
                  <a:srgbClr val="002060"/>
                </a:solidFill>
                <a:effectLst/>
                <a:latin typeface="UTM American Sans" pitchFamily="18" charset="0"/>
                <a:cs typeface="Times New Roman" panose="02020603050405020304" pitchFamily="18" charset="0"/>
              </a:rPr>
              <a:t>trên</a:t>
            </a:r>
            <a:r>
              <a:rPr lang="en-US" sz="6700" b="1" dirty="0">
                <a:solidFill>
                  <a:srgbClr val="002060"/>
                </a:solidFill>
                <a:effectLst/>
                <a:latin typeface="UTM American Sans" pitchFamily="18" charset="0"/>
                <a:cs typeface="Times New Roman" panose="02020603050405020304" pitchFamily="18" charset="0"/>
              </a:rPr>
              <a:t> </a:t>
            </a:r>
            <a:r>
              <a:rPr lang="en-US" sz="6700" b="1" dirty="0" err="1">
                <a:solidFill>
                  <a:srgbClr val="002060"/>
                </a:solidFill>
                <a:effectLst/>
                <a:latin typeface="UTM American Sans" pitchFamily="18" charset="0"/>
                <a:cs typeface="Times New Roman" panose="02020603050405020304" pitchFamily="18" charset="0"/>
              </a:rPr>
              <a:t>địa</a:t>
            </a:r>
            <a:r>
              <a:rPr lang="en-US" sz="6700" b="1" dirty="0">
                <a:solidFill>
                  <a:srgbClr val="002060"/>
                </a:solidFill>
                <a:effectLst/>
                <a:latin typeface="UTM American Sans" pitchFamily="18" charset="0"/>
                <a:cs typeface="Times New Roman" panose="02020603050405020304" pitchFamily="18" charset="0"/>
              </a:rPr>
              <a:t> </a:t>
            </a:r>
            <a:r>
              <a:rPr lang="en-US" sz="6700" b="1" dirty="0" err="1">
                <a:solidFill>
                  <a:srgbClr val="002060"/>
                </a:solidFill>
                <a:effectLst/>
                <a:latin typeface="UTM American Sans" pitchFamily="18" charset="0"/>
                <a:cs typeface="Times New Roman" panose="02020603050405020304" pitchFamily="18" charset="0"/>
              </a:rPr>
              <a:t>cầu</a:t>
            </a:r>
            <a:r>
              <a:rPr lang="en-US" sz="6700" b="1" dirty="0">
                <a:solidFill>
                  <a:srgbClr val="002060"/>
                </a:solidFill>
                <a:effectLst/>
                <a:latin typeface="UTM American Sans" pitchFamily="18" charset="0"/>
                <a:cs typeface="Times New Roman" panose="02020603050405020304" pitchFamily="18" charset="0"/>
              </a:rPr>
              <a:t>.</a:t>
            </a:r>
            <a:endParaRPr lang="en-US" sz="8000" b="1" dirty="0">
              <a:solidFill>
                <a:srgbClr val="002060"/>
              </a:solidFill>
              <a:effectLst/>
              <a:latin typeface="UTM American Sans" pitchFamily="18" charset="0"/>
              <a:cs typeface="Times New Roman" pitchFamily="18" charset="0"/>
            </a:endParaRPr>
          </a:p>
        </p:txBody>
      </p:sp>
    </p:spTree>
    <p:extLst>
      <p:ext uri="{BB962C8B-B14F-4D97-AF65-F5344CB8AC3E}">
        <p14:creationId xmlns:p14="http://schemas.microsoft.com/office/powerpoint/2010/main" val="422500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700" b="1" u="sng" dirty="0">
                <a:solidFill>
                  <a:srgbClr val="C00000"/>
                </a:solidFill>
                <a:effectLst/>
                <a:latin typeface="UTM American Sans" pitchFamily="18" charset="0"/>
                <a:cs typeface="Times New Roman" pitchFamily="18" charset="0"/>
              </a:rPr>
              <a:t>Tk3:</a:t>
            </a:r>
            <a:r>
              <a:rPr lang="en-US" sz="5700" b="1" dirty="0">
                <a:solidFill>
                  <a:srgbClr val="002060"/>
                </a:solidFill>
                <a:effectLst/>
                <a:latin typeface="UTM American Sans" pitchFamily="18" charset="0"/>
                <a:cs typeface="Times New Roman" pitchFamily="18" charset="0"/>
              </a:rPr>
              <a:t> </a:t>
            </a:r>
            <a:r>
              <a:rPr lang="vi-VN" sz="5400" b="1" dirty="0">
                <a:solidFill>
                  <a:srgbClr val="002060"/>
                </a:solidFill>
                <a:effectLst/>
              </a:rPr>
              <a:t>Được Chúa gọi đến dưới chân các loại bò chiên với thú nơi ruộng đồng, bao chim trời cùng cá đại dương và hết những loài dọc ngang bơi lội tung tăng giữa ba đào.</a:t>
            </a:r>
            <a:endParaRPr lang="en-US" sz="5700" b="1" dirty="0">
              <a:solidFill>
                <a:srgbClr val="002060"/>
              </a:solidFill>
              <a:effectLst/>
              <a:latin typeface="UTM American Sans" pitchFamily="18" charset="0"/>
              <a:cs typeface="Times New Roman" pitchFamily="18" charset="0"/>
            </a:endParaRPr>
          </a:p>
        </p:txBody>
      </p:sp>
    </p:spTree>
    <p:extLst>
      <p:ext uri="{BB962C8B-B14F-4D97-AF65-F5344CB8AC3E}">
        <p14:creationId xmlns:p14="http://schemas.microsoft.com/office/powerpoint/2010/main" val="41194974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300" b="1" u="sng" dirty="0" err="1">
                <a:solidFill>
                  <a:srgbClr val="C00000"/>
                </a:solidFill>
                <a:effectLst/>
                <a:latin typeface="UTM American Sans" pitchFamily="18" charset="0"/>
                <a:cs typeface="Times New Roman" pitchFamily="18" charset="0"/>
              </a:rPr>
              <a:t>Đk</a:t>
            </a:r>
            <a:r>
              <a:rPr lang="en-US" sz="7300" b="1" u="sng" dirty="0">
                <a:solidFill>
                  <a:srgbClr val="C00000"/>
                </a:solidFill>
                <a:effectLst/>
                <a:latin typeface="UTM American Sans" pitchFamily="18" charset="0"/>
                <a:cs typeface="Times New Roman" pitchFamily="18" charset="0"/>
              </a:rPr>
              <a:t>:</a:t>
            </a:r>
            <a:r>
              <a:rPr lang="en-US" sz="7300" b="1" dirty="0">
                <a:solidFill>
                  <a:srgbClr val="002060"/>
                </a:solidFill>
                <a:effectLst/>
                <a:latin typeface="UTM American Sans" pitchFamily="18" charset="0"/>
                <a:cs typeface="Times New Roman" pitchFamily="18" charset="0"/>
              </a:rPr>
              <a:t> </a:t>
            </a:r>
            <a:r>
              <a:rPr lang="en-US" sz="6700" b="1" dirty="0" err="1">
                <a:solidFill>
                  <a:srgbClr val="002060"/>
                </a:solidFill>
                <a:effectLst/>
                <a:latin typeface="UTM American Sans" pitchFamily="18" charset="0"/>
                <a:cs typeface="Times New Roman" panose="02020603050405020304" pitchFamily="18" charset="0"/>
              </a:rPr>
              <a:t>Lạy</a:t>
            </a:r>
            <a:r>
              <a:rPr lang="en-US" sz="6700" b="1" dirty="0">
                <a:solidFill>
                  <a:srgbClr val="002060"/>
                </a:solidFill>
                <a:effectLst/>
                <a:latin typeface="UTM American Sans" pitchFamily="18" charset="0"/>
                <a:cs typeface="Times New Roman" panose="02020603050405020304" pitchFamily="18" charset="0"/>
              </a:rPr>
              <a:t> </a:t>
            </a:r>
            <a:r>
              <a:rPr lang="en-US" sz="6700" b="1" dirty="0" err="1">
                <a:solidFill>
                  <a:srgbClr val="002060"/>
                </a:solidFill>
                <a:effectLst/>
                <a:latin typeface="UTM American Sans" pitchFamily="18" charset="0"/>
                <a:cs typeface="Times New Roman" panose="02020603050405020304" pitchFamily="18" charset="0"/>
              </a:rPr>
              <a:t>Chúa</a:t>
            </a:r>
            <a:r>
              <a:rPr lang="en-US" sz="6700" b="1" dirty="0">
                <a:solidFill>
                  <a:srgbClr val="002060"/>
                </a:solidFill>
                <a:effectLst/>
                <a:latin typeface="UTM American Sans" pitchFamily="18" charset="0"/>
                <a:cs typeface="Times New Roman" panose="02020603050405020304" pitchFamily="18" charset="0"/>
              </a:rPr>
              <a:t> </a:t>
            </a:r>
            <a:r>
              <a:rPr lang="en-US" sz="6700" b="1" dirty="0" err="1">
                <a:solidFill>
                  <a:srgbClr val="002060"/>
                </a:solidFill>
                <a:effectLst/>
                <a:latin typeface="UTM American Sans" pitchFamily="18" charset="0"/>
                <a:cs typeface="Times New Roman" panose="02020603050405020304" pitchFamily="18" charset="0"/>
              </a:rPr>
              <a:t>là</a:t>
            </a:r>
            <a:r>
              <a:rPr lang="en-US" sz="6700" b="1" dirty="0">
                <a:solidFill>
                  <a:srgbClr val="002060"/>
                </a:solidFill>
                <a:effectLst/>
                <a:latin typeface="UTM American Sans" pitchFamily="18" charset="0"/>
                <a:cs typeface="Times New Roman" panose="02020603050405020304" pitchFamily="18" charset="0"/>
              </a:rPr>
              <a:t> </a:t>
            </a:r>
            <a:r>
              <a:rPr lang="en-US" sz="6700" b="1" dirty="0" err="1">
                <a:solidFill>
                  <a:srgbClr val="002060"/>
                </a:solidFill>
                <a:effectLst/>
                <a:latin typeface="UTM American Sans" pitchFamily="18" charset="0"/>
                <a:cs typeface="Times New Roman" panose="02020603050405020304" pitchFamily="18" charset="0"/>
              </a:rPr>
              <a:t>Chúa</a:t>
            </a:r>
            <a:r>
              <a:rPr lang="en-US" sz="6700" b="1" dirty="0">
                <a:solidFill>
                  <a:srgbClr val="002060"/>
                </a:solidFill>
                <a:effectLst/>
                <a:latin typeface="UTM American Sans" pitchFamily="18" charset="0"/>
                <a:cs typeface="Times New Roman" panose="02020603050405020304" pitchFamily="18" charset="0"/>
              </a:rPr>
              <a:t> </a:t>
            </a:r>
            <a:r>
              <a:rPr lang="en-US" sz="6700" b="1" dirty="0" err="1">
                <a:solidFill>
                  <a:srgbClr val="002060"/>
                </a:solidFill>
                <a:effectLst/>
                <a:latin typeface="UTM American Sans" pitchFamily="18" charset="0"/>
                <a:cs typeface="Times New Roman" panose="02020603050405020304" pitchFamily="18" charset="0"/>
              </a:rPr>
              <a:t>chúng</a:t>
            </a:r>
            <a:r>
              <a:rPr lang="en-US" sz="6700" b="1" dirty="0">
                <a:solidFill>
                  <a:srgbClr val="002060"/>
                </a:solidFill>
                <a:effectLst/>
                <a:latin typeface="UTM American Sans" pitchFamily="18" charset="0"/>
                <a:cs typeface="Times New Roman" panose="02020603050405020304" pitchFamily="18" charset="0"/>
              </a:rPr>
              <a:t> con, </a:t>
            </a:r>
            <a:r>
              <a:rPr lang="en-US" sz="6700" b="1" dirty="0" err="1">
                <a:solidFill>
                  <a:srgbClr val="002060"/>
                </a:solidFill>
                <a:effectLst/>
                <a:latin typeface="UTM American Sans" pitchFamily="18" charset="0"/>
                <a:cs typeface="Times New Roman" panose="02020603050405020304" pitchFamily="18" charset="0"/>
              </a:rPr>
              <a:t>lẫy</a:t>
            </a:r>
            <a:r>
              <a:rPr lang="en-US" sz="6700" b="1" dirty="0">
                <a:solidFill>
                  <a:srgbClr val="002060"/>
                </a:solidFill>
                <a:effectLst/>
                <a:latin typeface="UTM American Sans" pitchFamily="18" charset="0"/>
                <a:cs typeface="Times New Roman" panose="02020603050405020304" pitchFamily="18" charset="0"/>
              </a:rPr>
              <a:t> </a:t>
            </a:r>
            <a:r>
              <a:rPr lang="en-US" sz="6700" b="1" dirty="0" err="1">
                <a:solidFill>
                  <a:srgbClr val="002060"/>
                </a:solidFill>
                <a:effectLst/>
                <a:latin typeface="UTM American Sans" pitchFamily="18" charset="0"/>
                <a:cs typeface="Times New Roman" panose="02020603050405020304" pitchFamily="18" charset="0"/>
              </a:rPr>
              <a:t>lừng</a:t>
            </a:r>
            <a:r>
              <a:rPr lang="en-US" sz="6700" b="1" dirty="0">
                <a:solidFill>
                  <a:srgbClr val="002060"/>
                </a:solidFill>
                <a:effectLst/>
                <a:latin typeface="UTM American Sans" pitchFamily="18" charset="0"/>
                <a:cs typeface="Times New Roman" panose="02020603050405020304" pitchFamily="18" charset="0"/>
              </a:rPr>
              <a:t> </a:t>
            </a:r>
            <a:r>
              <a:rPr lang="en-US" sz="6700" b="1" dirty="0" err="1">
                <a:solidFill>
                  <a:srgbClr val="002060"/>
                </a:solidFill>
                <a:effectLst/>
                <a:latin typeface="UTM American Sans" pitchFamily="18" charset="0"/>
                <a:cs typeface="Times New Roman" panose="02020603050405020304" pitchFamily="18" charset="0"/>
              </a:rPr>
              <a:t>thay</a:t>
            </a:r>
            <a:r>
              <a:rPr lang="en-US" sz="6700" b="1" dirty="0">
                <a:solidFill>
                  <a:srgbClr val="002060"/>
                </a:solidFill>
                <a:effectLst/>
                <a:latin typeface="UTM American Sans" pitchFamily="18" charset="0"/>
                <a:cs typeface="Times New Roman" panose="02020603050405020304" pitchFamily="18" charset="0"/>
              </a:rPr>
              <a:t> </a:t>
            </a:r>
            <a:r>
              <a:rPr lang="en-US" sz="6700" b="1" dirty="0" err="1">
                <a:solidFill>
                  <a:srgbClr val="002060"/>
                </a:solidFill>
                <a:effectLst/>
                <a:latin typeface="UTM American Sans" pitchFamily="18" charset="0"/>
                <a:cs typeface="Times New Roman" panose="02020603050405020304" pitchFamily="18" charset="0"/>
              </a:rPr>
              <a:t>danh</a:t>
            </a:r>
            <a:r>
              <a:rPr lang="en-US" sz="6700" b="1" dirty="0">
                <a:solidFill>
                  <a:srgbClr val="002060"/>
                </a:solidFill>
                <a:effectLst/>
                <a:latin typeface="UTM American Sans" pitchFamily="18" charset="0"/>
                <a:cs typeface="Times New Roman" panose="02020603050405020304" pitchFamily="18" charset="0"/>
              </a:rPr>
              <a:t> </a:t>
            </a:r>
            <a:r>
              <a:rPr lang="en-US" sz="6700" b="1" dirty="0" err="1">
                <a:solidFill>
                  <a:srgbClr val="002060"/>
                </a:solidFill>
                <a:effectLst/>
                <a:latin typeface="UTM American Sans" pitchFamily="18" charset="0"/>
                <a:cs typeface="Times New Roman" panose="02020603050405020304" pitchFamily="18" charset="0"/>
              </a:rPr>
              <a:t>Chúa</a:t>
            </a:r>
            <a:r>
              <a:rPr lang="en-US" sz="6700" b="1" dirty="0">
                <a:solidFill>
                  <a:srgbClr val="002060"/>
                </a:solidFill>
                <a:effectLst/>
                <a:latin typeface="UTM American Sans" pitchFamily="18" charset="0"/>
                <a:cs typeface="Times New Roman" panose="02020603050405020304" pitchFamily="18" charset="0"/>
              </a:rPr>
              <a:t> </a:t>
            </a:r>
            <a:r>
              <a:rPr lang="en-US" sz="6700" b="1" dirty="0" err="1">
                <a:solidFill>
                  <a:srgbClr val="002060"/>
                </a:solidFill>
                <a:effectLst/>
                <a:latin typeface="UTM American Sans" pitchFamily="18" charset="0"/>
                <a:cs typeface="Times New Roman" panose="02020603050405020304" pitchFamily="18" charset="0"/>
              </a:rPr>
              <a:t>khắp</a:t>
            </a:r>
            <a:r>
              <a:rPr lang="en-US" sz="6700" b="1" dirty="0">
                <a:solidFill>
                  <a:srgbClr val="002060"/>
                </a:solidFill>
                <a:effectLst/>
                <a:latin typeface="UTM American Sans" pitchFamily="18" charset="0"/>
                <a:cs typeface="Times New Roman" panose="02020603050405020304" pitchFamily="18" charset="0"/>
              </a:rPr>
              <a:t> </a:t>
            </a:r>
            <a:r>
              <a:rPr lang="en-US" sz="6700" b="1" dirty="0" err="1">
                <a:solidFill>
                  <a:srgbClr val="002060"/>
                </a:solidFill>
                <a:effectLst/>
                <a:latin typeface="UTM American Sans" pitchFamily="18" charset="0"/>
                <a:cs typeface="Times New Roman" panose="02020603050405020304" pitchFamily="18" charset="0"/>
              </a:rPr>
              <a:t>trên</a:t>
            </a:r>
            <a:r>
              <a:rPr lang="en-US" sz="6700" b="1" dirty="0">
                <a:solidFill>
                  <a:srgbClr val="002060"/>
                </a:solidFill>
                <a:effectLst/>
                <a:latin typeface="UTM American Sans" pitchFamily="18" charset="0"/>
                <a:cs typeface="Times New Roman" panose="02020603050405020304" pitchFamily="18" charset="0"/>
              </a:rPr>
              <a:t> </a:t>
            </a:r>
            <a:r>
              <a:rPr lang="en-US" sz="6700" b="1" dirty="0" err="1">
                <a:solidFill>
                  <a:srgbClr val="002060"/>
                </a:solidFill>
                <a:effectLst/>
                <a:latin typeface="UTM American Sans" pitchFamily="18" charset="0"/>
                <a:cs typeface="Times New Roman" panose="02020603050405020304" pitchFamily="18" charset="0"/>
              </a:rPr>
              <a:t>địa</a:t>
            </a:r>
            <a:r>
              <a:rPr lang="en-US" sz="6700" b="1" dirty="0">
                <a:solidFill>
                  <a:srgbClr val="002060"/>
                </a:solidFill>
                <a:effectLst/>
                <a:latin typeface="UTM American Sans" pitchFamily="18" charset="0"/>
                <a:cs typeface="Times New Roman" panose="02020603050405020304" pitchFamily="18" charset="0"/>
              </a:rPr>
              <a:t> </a:t>
            </a:r>
            <a:r>
              <a:rPr lang="en-US" sz="6700" b="1" dirty="0" err="1">
                <a:solidFill>
                  <a:srgbClr val="002060"/>
                </a:solidFill>
                <a:effectLst/>
                <a:latin typeface="UTM American Sans" pitchFamily="18" charset="0"/>
                <a:cs typeface="Times New Roman" panose="02020603050405020304" pitchFamily="18" charset="0"/>
              </a:rPr>
              <a:t>cầu</a:t>
            </a:r>
            <a:r>
              <a:rPr lang="en-US" sz="6700" b="1" dirty="0">
                <a:solidFill>
                  <a:srgbClr val="002060"/>
                </a:solidFill>
                <a:effectLst/>
                <a:latin typeface="UTM American Sans" pitchFamily="18" charset="0"/>
                <a:cs typeface="Times New Roman" panose="02020603050405020304" pitchFamily="18" charset="0"/>
              </a:rPr>
              <a:t>.</a:t>
            </a:r>
            <a:endParaRPr lang="en-US" sz="8000" b="1" dirty="0">
              <a:solidFill>
                <a:srgbClr val="002060"/>
              </a:solidFill>
              <a:effectLst/>
              <a:latin typeface="UTM American Sans" pitchFamily="18" charset="0"/>
              <a:cs typeface="Times New Roman" pitchFamily="18" charset="0"/>
            </a:endParaRPr>
          </a:p>
        </p:txBody>
      </p:sp>
    </p:spTree>
    <p:extLst>
      <p:ext uri="{BB962C8B-B14F-4D97-AF65-F5344CB8AC3E}">
        <p14:creationId xmlns:p14="http://schemas.microsoft.com/office/powerpoint/2010/main" val="40086440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a:solidFill>
                  <a:srgbClr val="C00000"/>
                </a:solidFill>
                <a:effectLst/>
                <a:latin typeface="UTM American Sans" pitchFamily="18" charset="0"/>
                <a:cs typeface="Times New Roman" pitchFamily="18" charset="0"/>
              </a:rPr>
              <a:t>Alleluia-alleluia:</a:t>
            </a:r>
            <a:r>
              <a:rPr lang="en-US" sz="5400" b="1" dirty="0">
                <a:solidFill>
                  <a:srgbClr val="003399"/>
                </a:solidFill>
                <a:effectLst/>
                <a:latin typeface="UTM American Sans" pitchFamily="18" charset="0"/>
                <a:cs typeface="Times New Roman" pitchFamily="18" charset="0"/>
              </a:rPr>
              <a:t> </a:t>
            </a:r>
            <a:r>
              <a:rPr lang="vi-VN" sz="5400" b="1" dirty="0">
                <a:solidFill>
                  <a:srgbClr val="002060"/>
                </a:solidFill>
                <a:effectLst/>
              </a:rPr>
              <a:t>Lạy Chúa là Thiên Chúa Is-ra-el, tổ phụ chúng con. Chúa đáng chúc tụng và mọi vật trên trời dưới đất đều là của Chúa</a:t>
            </a:r>
            <a:r>
              <a:rPr lang="vi-VN" sz="5400" b="1">
                <a:solidFill>
                  <a:srgbClr val="002060"/>
                </a:solidFill>
                <a:effectLst/>
              </a:rPr>
              <a:t>.</a:t>
            </a:r>
            <a:r>
              <a:rPr lang="en-US" sz="5400" b="1">
                <a:solidFill>
                  <a:srgbClr val="002060"/>
                </a:solidFill>
                <a:effectLst/>
                <a:latin typeface="UTM American Sans" pitchFamily="18" charset="0"/>
              </a:rPr>
              <a:t> </a:t>
            </a:r>
            <a:r>
              <a:rPr lang="en-US" sz="5400" b="1" u="sng">
                <a:solidFill>
                  <a:srgbClr val="C00000"/>
                </a:solidFill>
                <a:effectLst/>
                <a:latin typeface="UTM American Sans" pitchFamily="18" charset="0"/>
                <a:cs typeface="Times New Roman" pitchFamily="18" charset="0"/>
              </a:rPr>
              <a:t>Alleluia…</a:t>
            </a:r>
            <a:endParaRPr lang="en-US" sz="5400" b="1" u="sng" dirty="0">
              <a:solidFill>
                <a:srgbClr val="C00000"/>
              </a:solidFill>
              <a:effectLst/>
              <a:latin typeface="UTM American Sans" pitchFamily="18" charset="0"/>
              <a:cs typeface="Times New Roman" pitchFamily="18" charset="0"/>
            </a:endParaRPr>
          </a:p>
        </p:txBody>
      </p:sp>
    </p:spTree>
    <p:extLst>
      <p:ext uri="{BB962C8B-B14F-4D97-AF65-F5344CB8AC3E}">
        <p14:creationId xmlns:p14="http://schemas.microsoft.com/office/powerpoint/2010/main" val="15595988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7410119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51019417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C00000"/>
                </a:solidFill>
                <a:effectLst/>
                <a:latin typeface="+mj-lt"/>
                <a:cs typeface="Times New Roman" pitchFamily="18" charset="0"/>
              </a:rPr>
              <a:t>KINH TIN KÍNH</a:t>
            </a:r>
          </a:p>
        </p:txBody>
      </p:sp>
    </p:spTree>
    <p:extLst>
      <p:ext uri="{BB962C8B-B14F-4D97-AF65-F5344CB8AC3E}">
        <p14:creationId xmlns:p14="http://schemas.microsoft.com/office/powerpoint/2010/main" val="403897290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i="1" dirty="0">
                <a:solidFill>
                  <a:srgbClr val="C00000"/>
                </a:solidFill>
                <a:effectLst/>
                <a:latin typeface="+mj-lt"/>
                <a:cs typeface="Times New Roman" pitchFamily="18" charset="0"/>
              </a:rPr>
              <a:t>Tôi tin kính một Thiên Chúa là Cha toàn năng, </a:t>
            </a:r>
            <a:r>
              <a:rPr lang="vi-VN" sz="6600" b="0" dirty="0">
                <a:solidFill>
                  <a:srgbClr val="002060"/>
                </a:solidFill>
                <a:effectLst/>
                <a:latin typeface="+mj-lt"/>
                <a:cs typeface="Times New Roman" pitchFamily="18" charset="0"/>
              </a:rPr>
              <a:t>Đấng tạo thành trời đất, muôn vật hữu hình và vô hình. </a:t>
            </a:r>
            <a:endParaRPr lang="en-US" sz="66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5671981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rgbClr val="002060"/>
                </a:solidFill>
                <a:effectLst/>
                <a:latin typeface="+mj-lt"/>
                <a:cs typeface="Times New Roman" pitchFamily="18" charset="0"/>
              </a:rPr>
              <a:t>Tôi</a:t>
            </a:r>
            <a:r>
              <a:rPr lang="en-US" sz="6600" b="0" dirty="0">
                <a:solidFill>
                  <a:srgbClr val="002060"/>
                </a:solidFill>
                <a:effectLst/>
                <a:latin typeface="+mj-lt"/>
                <a:cs typeface="Times New Roman" pitchFamily="18" charset="0"/>
              </a:rPr>
              <a:t> tin </a:t>
            </a:r>
            <a:r>
              <a:rPr lang="en-US" sz="6600" b="0" dirty="0" err="1">
                <a:solidFill>
                  <a:srgbClr val="002060"/>
                </a:solidFill>
                <a:effectLst/>
                <a:latin typeface="+mj-lt"/>
                <a:cs typeface="Times New Roman" pitchFamily="18" charset="0"/>
              </a:rPr>
              <a:t>kính</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một</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Chúa</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Giêsu</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Kitô</a:t>
            </a:r>
            <a:r>
              <a:rPr lang="en-US" sz="6600" b="0" dirty="0">
                <a:solidFill>
                  <a:srgbClr val="002060"/>
                </a:solidFill>
                <a:effectLst/>
                <a:latin typeface="+mj-lt"/>
                <a:cs typeface="Times New Roman" pitchFamily="18" charset="0"/>
              </a:rPr>
              <a:t>, Con </a:t>
            </a:r>
            <a:r>
              <a:rPr lang="en-US" sz="6600" b="0" dirty="0" err="1">
                <a:solidFill>
                  <a:srgbClr val="002060"/>
                </a:solidFill>
                <a:effectLst/>
                <a:latin typeface="+mj-lt"/>
                <a:cs typeface="Times New Roman" pitchFamily="18" charset="0"/>
              </a:rPr>
              <a:t>Một</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Thiên</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Chúa</a:t>
            </a:r>
            <a:r>
              <a:rPr lang="en-US" sz="6600" b="0" dirty="0">
                <a:solidFill>
                  <a:srgbClr val="002060"/>
                </a:solidFill>
                <a:effectLst/>
                <a:latin typeface="+mj-lt"/>
                <a:cs typeface="Times New Roman" pitchFamily="18" charset="0"/>
              </a:rPr>
              <a:t>, </a:t>
            </a:r>
            <a:r>
              <a:rPr lang="vi-VN" sz="6600" b="0" dirty="0">
                <a:solidFill>
                  <a:srgbClr val="002060"/>
                </a:solidFill>
                <a:effectLst/>
                <a:latin typeface="+mj-lt"/>
                <a:cs typeface="Times New Roman" pitchFamily="18" charset="0"/>
              </a:rPr>
              <a:t>Sinh bởi Đức Chúa Cha từ trước muôn đời. </a:t>
            </a:r>
            <a:endParaRPr lang="en-US" sz="66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35575749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5400" b="1" u="sng" dirty="0" err="1">
                <a:solidFill>
                  <a:srgbClr val="C00000"/>
                </a:solidFill>
                <a:effectLst/>
                <a:latin typeface="UTM American Sans" pitchFamily="18" charset="0"/>
                <a:cs typeface="Times New Roman" pitchFamily="18" charset="0"/>
              </a:rPr>
              <a:t>Đk</a:t>
            </a:r>
            <a:r>
              <a:rPr lang="en-US" sz="5400" b="1" u="sng" dirty="0">
                <a:solidFill>
                  <a:srgbClr val="C00000"/>
                </a:solidFill>
                <a:effectLst/>
                <a:latin typeface="UTM American Sans" pitchFamily="18" charset="0"/>
                <a:cs typeface="Times New Roman" pitchFamily="18" charset="0"/>
              </a:rPr>
              <a:t>:</a:t>
            </a:r>
            <a:r>
              <a:rPr lang="en-US" sz="5400" b="1" dirty="0">
                <a:solidFill>
                  <a:srgbClr val="002060"/>
                </a:solidFill>
                <a:effectLst/>
                <a:latin typeface="UTM American Sans" pitchFamily="18" charset="0"/>
                <a:cs typeface="Times New Roman" pitchFamily="18" charset="0"/>
              </a:rPr>
              <a:t> </a:t>
            </a:r>
            <a:r>
              <a:rPr lang="vi-VN" sz="5400" b="1" dirty="0">
                <a:solidFill>
                  <a:srgbClr val="002060"/>
                </a:solidFill>
                <a:effectLst/>
                <a:cs typeface="Times New Roman" panose="02020603050405020304" pitchFamily="18" charset="0"/>
              </a:rPr>
              <a:t>A a xuân về, hôm nay xuân về. Trên vòm trời xanh hồng bay phất phới. Chim ca trên cành, loan tin thanh bình, đem niềm an vui đến cho muôn người. </a:t>
            </a:r>
          </a:p>
        </p:txBody>
      </p:sp>
    </p:spTree>
    <p:extLst>
      <p:ext uri="{BB962C8B-B14F-4D97-AF65-F5344CB8AC3E}">
        <p14:creationId xmlns:p14="http://schemas.microsoft.com/office/powerpoint/2010/main" val="4592089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002060"/>
                </a:solidFill>
                <a:effectLst/>
                <a:latin typeface="+mj-lt"/>
                <a:cs typeface="Times New Roman" pitchFamily="18" charset="0"/>
              </a:rPr>
              <a:t>Người là Thiên Chúa bởi Thiên Chúa, Ánh Sáng bởi Ánh Sáng,</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Thiên</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Chúa</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thật</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bởi</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Thiên</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Chúa</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thật</a:t>
            </a:r>
            <a:r>
              <a:rPr lang="en-US" sz="6600" b="0" dirty="0">
                <a:solidFill>
                  <a:srgbClr val="002060"/>
                </a:solidFill>
                <a:effectLst/>
                <a:latin typeface="+mj-lt"/>
                <a:cs typeface="Times New Roman" pitchFamily="18" charset="0"/>
              </a:rPr>
              <a:t>,</a:t>
            </a:r>
          </a:p>
        </p:txBody>
      </p:sp>
    </p:spTree>
    <p:extLst>
      <p:ext uri="{BB962C8B-B14F-4D97-AF65-F5344CB8AC3E}">
        <p14:creationId xmlns:p14="http://schemas.microsoft.com/office/powerpoint/2010/main" val="8931043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rgbClr val="002060"/>
                </a:solidFill>
                <a:effectLst/>
                <a:latin typeface="+mj-lt"/>
              </a:rPr>
              <a:t>được sinh ra mà không phải được tạo thành, đồng bản thể với Đức Chúa Cha: nhờ Người mà muôn vật được tạo thành. </a:t>
            </a:r>
            <a:endParaRPr lang="en-US" sz="60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38381753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rgbClr val="002060"/>
                </a:solidFill>
                <a:effectLst/>
                <a:latin typeface="+mj-lt"/>
              </a:rPr>
              <a:t>Vì loài người chúng ta và để cứu độ chúng ta,</a:t>
            </a:r>
            <a:r>
              <a:rPr lang="en-US" sz="7200" b="0" dirty="0">
                <a:solidFill>
                  <a:srgbClr val="002060"/>
                </a:solidFill>
                <a:effectLst/>
                <a:latin typeface="+mj-lt"/>
              </a:rPr>
              <a:t> </a:t>
            </a:r>
            <a:r>
              <a:rPr lang="vi-VN" sz="7200" b="0" dirty="0">
                <a:solidFill>
                  <a:srgbClr val="002060"/>
                </a:solidFill>
                <a:effectLst/>
                <a:latin typeface="+mj-lt"/>
                <a:cs typeface="Times New Roman" pitchFamily="18" charset="0"/>
              </a:rPr>
              <a:t>Người đã từ trời xuống thế. </a:t>
            </a:r>
            <a:endParaRPr lang="en-US" sz="72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17630981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C000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C00000"/>
              </a:solidFill>
              <a:effectLst/>
              <a:latin typeface="+mj-lt"/>
              <a:cs typeface="Times New Roman" pitchFamily="18" charset="0"/>
            </a:endParaRPr>
          </a:p>
        </p:txBody>
      </p:sp>
    </p:spTree>
    <p:extLst>
      <p:ext uri="{BB962C8B-B14F-4D97-AF65-F5344CB8AC3E}">
        <p14:creationId xmlns:p14="http://schemas.microsoft.com/office/powerpoint/2010/main" val="171831204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rgbClr val="002060"/>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33466869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rgbClr val="002060"/>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26090721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rgbClr val="002060"/>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271007145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rgbClr val="002060"/>
                </a:solidFill>
                <a:effectLst/>
                <a:latin typeface="+mj-lt"/>
              </a:rPr>
              <a:t>Người được phụng thờ và tôn vinh cùng với Đức Chúa Cha và Đức Chúa Con: Người đã dùng các tiên tri mà phán dạy. </a:t>
            </a:r>
            <a:endParaRPr lang="en-US" sz="60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33750164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rgbClr val="002060"/>
                </a:solidFill>
                <a:effectLst/>
                <a:latin typeface="+mj-lt"/>
              </a:rPr>
              <a:t>Tôi tin Hội Thánh duy nhất thánh thiện công giáo và tông truyền.</a:t>
            </a:r>
            <a:endParaRPr lang="en-US" sz="80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90934433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002060"/>
                </a:solidFill>
                <a:effectLst/>
                <a:latin typeface="+mj-lt"/>
                <a:cs typeface="Times New Roman" pitchFamily="18" charset="0"/>
              </a:rPr>
              <a:t>Tôi tuyên xưng có một Phép Rửa để tha tội. Tôi trông đợi kẻ chết sống lại và sự</a:t>
            </a:r>
            <a:r>
              <a:rPr lang="en-US" sz="6600" b="0" dirty="0">
                <a:solidFill>
                  <a:srgbClr val="002060"/>
                </a:solidFill>
                <a:effectLst/>
                <a:latin typeface="+mj-lt"/>
                <a:cs typeface="Times New Roman" pitchFamily="18" charset="0"/>
              </a:rPr>
              <a:t> </a:t>
            </a:r>
            <a:r>
              <a:rPr lang="vi-VN" sz="6600" b="0" dirty="0">
                <a:solidFill>
                  <a:srgbClr val="002060"/>
                </a:solidFill>
                <a:effectLst/>
                <a:latin typeface="+mj-lt"/>
                <a:cs typeface="Times New Roman" pitchFamily="18" charset="0"/>
              </a:rPr>
              <a:t>sống đời sau. </a:t>
            </a:r>
            <a:r>
              <a:rPr lang="vi-VN" sz="6600" b="0" dirty="0">
                <a:solidFill>
                  <a:srgbClr val="C00000"/>
                </a:solidFill>
                <a:effectLst/>
                <a:latin typeface="+mj-lt"/>
                <a:cs typeface="Times New Roman" pitchFamily="18" charset="0"/>
              </a:rPr>
              <a:t>Amen.</a:t>
            </a:r>
            <a:endParaRPr lang="en-US" sz="6600" b="0" dirty="0">
              <a:solidFill>
                <a:srgbClr val="C00000"/>
              </a:solidFill>
              <a:effectLst/>
              <a:latin typeface="+mj-lt"/>
              <a:cs typeface="Times New Roman" pitchFamily="18" charset="0"/>
            </a:endParaRPr>
          </a:p>
        </p:txBody>
      </p:sp>
    </p:spTree>
    <p:extLst>
      <p:ext uri="{BB962C8B-B14F-4D97-AF65-F5344CB8AC3E}">
        <p14:creationId xmlns:p14="http://schemas.microsoft.com/office/powerpoint/2010/main" val="16506595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5400" b="1" u="sng" dirty="0">
                <a:solidFill>
                  <a:srgbClr val="C00000"/>
                </a:solidFill>
                <a:effectLst/>
                <a:latin typeface="UTM American Sans" pitchFamily="18" charset="0"/>
                <a:cs typeface="Times New Roman" pitchFamily="18" charset="0"/>
              </a:rPr>
              <a:t>Tk1:</a:t>
            </a:r>
            <a:r>
              <a:rPr lang="en-US" sz="5400" b="1" dirty="0">
                <a:solidFill>
                  <a:srgbClr val="002060"/>
                </a:solidFill>
                <a:effectLst/>
                <a:latin typeface="UTM American Sans" pitchFamily="18" charset="0"/>
                <a:cs typeface="Times New Roman" pitchFamily="18" charset="0"/>
              </a:rPr>
              <a:t> </a:t>
            </a:r>
            <a:r>
              <a:rPr lang="vi-VN" sz="5400" b="1" dirty="0">
                <a:solidFill>
                  <a:srgbClr val="002060"/>
                </a:solidFill>
                <a:effectLst/>
              </a:rPr>
              <a:t>Xuân về khắp nơi, mây trời thắm tươi, lòng người vui đón Chúa Xuân tình thương. Mai vàng hé môi, chim trời khắp nơi, rủ nhau tung cánh bay về xa xăm.</a:t>
            </a:r>
            <a:endParaRPr lang="vi-VN" sz="5400" b="1"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41219328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5630921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416808" y="1504950"/>
            <a:ext cx="5715000" cy="2038367"/>
          </a:xfrm>
        </p:spPr>
        <p:txBody>
          <a:bodyPr>
            <a:normAutofit/>
          </a:bodyPr>
          <a:lstStyle/>
          <a:p>
            <a:r>
              <a:rPr lang="en-US" b="1">
                <a:solidFill>
                  <a:srgbClr val="FF0000"/>
                </a:solidFill>
                <a:effectLst/>
                <a:latin typeface="UTM American Sans" pitchFamily="18" charset="0"/>
                <a:cs typeface="Times New Roman" pitchFamily="18" charset="0"/>
              </a:rPr>
              <a:t>Ca Dâng Lễ</a:t>
            </a:r>
            <a:br>
              <a:rPr lang="en-US" b="1">
                <a:solidFill>
                  <a:srgbClr val="FF0000"/>
                </a:solidFill>
                <a:effectLst/>
                <a:latin typeface="UTM American Sans" pitchFamily="18" charset="0"/>
                <a:cs typeface="Times New Roman" pitchFamily="18" charset="0"/>
              </a:rPr>
            </a:br>
            <a:r>
              <a:rPr lang="en-US" b="1">
                <a:solidFill>
                  <a:srgbClr val="FF0000"/>
                </a:solidFill>
                <a:effectLst/>
                <a:latin typeface="UTM American Sans" pitchFamily="18" charset="0"/>
                <a:cs typeface="Times New Roman" pitchFamily="18" charset="0"/>
              </a:rPr>
              <a:t>Của </a:t>
            </a:r>
            <a:r>
              <a:rPr lang="en-US" b="1" dirty="0" err="1">
                <a:solidFill>
                  <a:srgbClr val="FF0000"/>
                </a:solidFill>
                <a:effectLst/>
                <a:latin typeface="UTM American Sans" pitchFamily="18" charset="0"/>
                <a:cs typeface="Times New Roman" pitchFamily="18" charset="0"/>
              </a:rPr>
              <a:t>Lễ</a:t>
            </a:r>
            <a:r>
              <a:rPr lang="en-US" b="1" dirty="0">
                <a:solidFill>
                  <a:srgbClr val="FF0000"/>
                </a:solidFill>
                <a:effectLst/>
                <a:latin typeface="UTM American Sans" pitchFamily="18" charset="0"/>
                <a:cs typeface="Times New Roman" pitchFamily="18" charset="0"/>
              </a:rPr>
              <a:t> </a:t>
            </a:r>
            <a:r>
              <a:rPr lang="en-US" b="1" dirty="0" err="1">
                <a:solidFill>
                  <a:srgbClr val="FF0000"/>
                </a:solidFill>
                <a:effectLst/>
                <a:latin typeface="UTM American Sans" pitchFamily="18" charset="0"/>
                <a:cs typeface="Times New Roman" pitchFamily="18" charset="0"/>
              </a:rPr>
              <a:t>Đầu</a:t>
            </a:r>
            <a:r>
              <a:rPr lang="en-US" b="1" dirty="0">
                <a:solidFill>
                  <a:srgbClr val="FF0000"/>
                </a:solidFill>
                <a:effectLst/>
                <a:latin typeface="UTM American Sans" pitchFamily="18" charset="0"/>
                <a:cs typeface="Times New Roman" pitchFamily="18" charset="0"/>
              </a:rPr>
              <a:t> </a:t>
            </a:r>
            <a:r>
              <a:rPr lang="en-US" b="1" dirty="0" err="1">
                <a:solidFill>
                  <a:srgbClr val="FF0000"/>
                </a:solidFill>
                <a:effectLst/>
                <a:latin typeface="UTM American Sans" pitchFamily="18" charset="0"/>
                <a:cs typeface="Times New Roman" pitchFamily="18" charset="0"/>
              </a:rPr>
              <a:t>Năm</a:t>
            </a:r>
            <a:r>
              <a:rPr lang="en-US" b="1">
                <a:solidFill>
                  <a:srgbClr val="FF0000"/>
                </a:solidFill>
                <a:effectLst/>
                <a:latin typeface="UTM American Sans" pitchFamily="18" charset="0"/>
                <a:cs typeface="Times New Roman" pitchFamily="18" charset="0"/>
              </a:rPr>
              <a:t/>
            </a:r>
            <a:br>
              <a:rPr lang="en-US" b="1">
                <a:solidFill>
                  <a:srgbClr val="FF0000"/>
                </a:solidFill>
                <a:effectLst/>
                <a:latin typeface="UTM American Sans" pitchFamily="18" charset="0"/>
                <a:cs typeface="Times New Roman" pitchFamily="18" charset="0"/>
              </a:rPr>
            </a:br>
            <a:r>
              <a:rPr lang="en-US" sz="2800" b="1" i="1">
                <a:solidFill>
                  <a:srgbClr val="002060"/>
                </a:solidFill>
                <a:effectLst/>
                <a:latin typeface="UTM American Sans" pitchFamily="18" charset="0"/>
                <a:cs typeface="Times New Roman" pitchFamily="18" charset="0"/>
              </a:rPr>
              <a:t>Phanxico</a:t>
            </a:r>
            <a:endParaRPr lang="vi-VN" b="1" i="1" dirty="0">
              <a:solidFill>
                <a:srgbClr val="00206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30485380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000" b="1" u="sng" dirty="0">
                <a:solidFill>
                  <a:srgbClr val="C00000"/>
                </a:solidFill>
                <a:effectLst/>
                <a:latin typeface="UTM American Sans" pitchFamily="18" charset="0"/>
                <a:cs typeface="Times New Roman" pitchFamily="18" charset="0"/>
              </a:rPr>
              <a:t>Tk1:</a:t>
            </a:r>
            <a:r>
              <a:rPr lang="en-US" sz="6000" b="1" dirty="0">
                <a:solidFill>
                  <a:srgbClr val="002060"/>
                </a:solidFill>
                <a:effectLst/>
                <a:latin typeface="UTM American Sans" pitchFamily="18" charset="0"/>
                <a:cs typeface="Times New Roman" pitchFamily="18" charset="0"/>
              </a:rPr>
              <a:t> </a:t>
            </a:r>
            <a:r>
              <a:rPr lang="vi-VN" sz="5400" b="1" dirty="0">
                <a:solidFill>
                  <a:srgbClr val="002060"/>
                </a:solidFill>
                <a:effectLst/>
              </a:rPr>
              <a:t> Hiệp dâng rượu bánh với bao tình yêu. </a:t>
            </a:r>
            <a:r>
              <a:rPr lang="vi-VN" sz="5400" b="1" dirty="0">
                <a:solidFill>
                  <a:srgbClr val="002060"/>
                </a:solidFill>
              </a:rPr>
              <a:t>D</a:t>
            </a:r>
            <a:r>
              <a:rPr lang="vi-VN" sz="5400" b="1" dirty="0">
                <a:solidFill>
                  <a:srgbClr val="002060"/>
                </a:solidFill>
                <a:effectLst/>
              </a:rPr>
              <a:t>âng lên của lễ (í a) mọn hèn. Là do biết bao nhọc nhằn của muôn con người. Chúng con nguyện xin hiệp dâng.</a:t>
            </a:r>
            <a:endParaRPr lang="en-US" sz="6000" b="1" dirty="0">
              <a:solidFill>
                <a:srgbClr val="002060"/>
              </a:solidFill>
              <a:effectLst/>
              <a:latin typeface="UTM American Sans" pitchFamily="18" charset="0"/>
              <a:cs typeface="Times New Roman" pitchFamily="18" charset="0"/>
            </a:endParaRPr>
          </a:p>
        </p:txBody>
      </p:sp>
    </p:spTree>
    <p:extLst>
      <p:ext uri="{BB962C8B-B14F-4D97-AF65-F5344CB8AC3E}">
        <p14:creationId xmlns:p14="http://schemas.microsoft.com/office/powerpoint/2010/main" val="6980139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6000" b="1" u="sng" dirty="0" err="1">
                <a:solidFill>
                  <a:srgbClr val="C00000"/>
                </a:solidFill>
                <a:effectLst/>
                <a:latin typeface="UTM American Sans" pitchFamily="18" charset="0"/>
                <a:cs typeface="Times New Roman" pitchFamily="18" charset="0"/>
              </a:rPr>
              <a:t>Đk</a:t>
            </a:r>
            <a:r>
              <a:rPr lang="en-US" sz="6000" b="1" u="sng" dirty="0">
                <a:solidFill>
                  <a:srgbClr val="C00000"/>
                </a:solidFill>
                <a:effectLst/>
                <a:latin typeface="UTM American Sans" pitchFamily="18" charset="0"/>
                <a:cs typeface="Times New Roman" pitchFamily="18" charset="0"/>
              </a:rPr>
              <a:t>:</a:t>
            </a:r>
            <a:r>
              <a:rPr lang="vi-VN" sz="6000" b="1" dirty="0">
                <a:solidFill>
                  <a:srgbClr val="002060"/>
                </a:solidFill>
                <a:effectLst/>
                <a:latin typeface="Times New Roman" pitchFamily="18" charset="0"/>
                <a:cs typeface="Times New Roman" pitchFamily="18" charset="0"/>
              </a:rPr>
              <a:t> </a:t>
            </a:r>
            <a:r>
              <a:rPr lang="vi-VN" sz="6000" b="1" dirty="0">
                <a:solidFill>
                  <a:srgbClr val="002060"/>
                </a:solidFill>
                <a:effectLst/>
              </a:rPr>
              <a:t>Dâng lên Cha lời cầu đầu năm nguyện ban xuống ơn tràn đầy ở trên mỗi người, để biết mến Chúa nhiều hơn. </a:t>
            </a:r>
            <a:endParaRPr lang="vi-VN" sz="6000" b="1"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7698304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1" u="sng" dirty="0">
                <a:solidFill>
                  <a:srgbClr val="C00000"/>
                </a:solidFill>
                <a:latin typeface="UTM American Sans" pitchFamily="18" charset="0"/>
                <a:cs typeface="Times New Roman" pitchFamily="18" charset="0"/>
              </a:rPr>
              <a:t>Đk</a:t>
            </a:r>
            <a:r>
              <a:rPr lang="en-US" sz="6000" b="1" u="sng" dirty="0">
                <a:solidFill>
                  <a:srgbClr val="C00000"/>
                </a:solidFill>
                <a:effectLst/>
                <a:latin typeface="UTM American Sans" pitchFamily="18" charset="0"/>
                <a:cs typeface="Times New Roman" pitchFamily="18" charset="0"/>
              </a:rPr>
              <a:t>:</a:t>
            </a:r>
            <a:r>
              <a:rPr lang="vi-VN" sz="6000" b="1" dirty="0">
                <a:solidFill>
                  <a:srgbClr val="002060"/>
                </a:solidFill>
                <a:effectLst/>
                <a:latin typeface="Times New Roman" pitchFamily="18" charset="0"/>
                <a:cs typeface="Times New Roman" pitchFamily="18" charset="0"/>
              </a:rPr>
              <a:t> </a:t>
            </a:r>
            <a:r>
              <a:rPr lang="vi-VN" sz="6000" b="1" dirty="0">
                <a:solidFill>
                  <a:srgbClr val="002060"/>
                </a:solidFill>
                <a:effectLst/>
              </a:rPr>
              <a:t>Xin Cha thương dẫn đưa từng ngày ủi an những khi buồn phiền đến trong cuộc đời, nguyện luôn vững bước theo Ngài.</a:t>
            </a:r>
            <a:endParaRPr lang="vi-VN" sz="6000" b="1"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2645473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b="1" u="sng" dirty="0">
                <a:solidFill>
                  <a:srgbClr val="C00000"/>
                </a:solidFill>
                <a:effectLst/>
                <a:latin typeface="UTM American Sans" pitchFamily="18" charset="0"/>
                <a:cs typeface="Times New Roman" pitchFamily="18" charset="0"/>
              </a:rPr>
              <a:t>Tk2:</a:t>
            </a:r>
            <a:r>
              <a:rPr lang="en-US" b="1" dirty="0">
                <a:solidFill>
                  <a:srgbClr val="002060"/>
                </a:solidFill>
                <a:effectLst/>
                <a:latin typeface="UTM American Sans" pitchFamily="18" charset="0"/>
                <a:cs typeface="Times New Roman" pitchFamily="18" charset="0"/>
              </a:rPr>
              <a:t> </a:t>
            </a:r>
            <a:r>
              <a:rPr lang="vi-VN" sz="5400" b="1" dirty="0">
                <a:solidFill>
                  <a:srgbClr val="002060"/>
                </a:solidFill>
                <a:effectLst/>
              </a:rPr>
              <a:t>Trầm hương dâng tiến ngát bay tòa cao. Dâng Cha ánh nến (í a) đượm màu. Là bao lắng lo từng ngày của năm qua rồi. Kết liên của lễ hiệp dâng.</a:t>
            </a:r>
            <a:endParaRPr lang="vi-VN" b="1" dirty="0">
              <a:solidFill>
                <a:srgbClr val="00206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34043968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6000" b="1" u="sng" dirty="0" err="1">
                <a:solidFill>
                  <a:srgbClr val="C00000"/>
                </a:solidFill>
                <a:effectLst/>
                <a:latin typeface="UTM American Sans" pitchFamily="18" charset="0"/>
                <a:cs typeface="Times New Roman" pitchFamily="18" charset="0"/>
              </a:rPr>
              <a:t>Đk</a:t>
            </a:r>
            <a:r>
              <a:rPr lang="en-US" sz="6000" b="1" u="sng" dirty="0">
                <a:solidFill>
                  <a:srgbClr val="C00000"/>
                </a:solidFill>
                <a:effectLst/>
                <a:latin typeface="UTM American Sans" pitchFamily="18" charset="0"/>
                <a:cs typeface="Times New Roman" pitchFamily="18" charset="0"/>
              </a:rPr>
              <a:t>:</a:t>
            </a:r>
            <a:r>
              <a:rPr lang="vi-VN" sz="6000" b="1" dirty="0">
                <a:solidFill>
                  <a:srgbClr val="002060"/>
                </a:solidFill>
                <a:effectLst/>
                <a:latin typeface="Times New Roman" pitchFamily="18" charset="0"/>
                <a:cs typeface="Times New Roman" pitchFamily="18" charset="0"/>
              </a:rPr>
              <a:t> </a:t>
            </a:r>
            <a:r>
              <a:rPr lang="vi-VN" sz="6000" b="1" dirty="0">
                <a:solidFill>
                  <a:srgbClr val="002060"/>
                </a:solidFill>
                <a:effectLst/>
              </a:rPr>
              <a:t>Dâng lên Cha lời cầu đầu năm nguyện ban xuống ơn tràn đầy ở trên mỗi người, để biết mến Chúa nhiều hơn. </a:t>
            </a:r>
            <a:endParaRPr lang="vi-VN" sz="6000" b="1"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39596183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1" u="sng" dirty="0">
                <a:solidFill>
                  <a:srgbClr val="C00000"/>
                </a:solidFill>
                <a:latin typeface="UTM American Sans" pitchFamily="18" charset="0"/>
                <a:cs typeface="Times New Roman" pitchFamily="18" charset="0"/>
              </a:rPr>
              <a:t>Đk</a:t>
            </a:r>
            <a:r>
              <a:rPr lang="en-US" sz="6000" b="1" u="sng" dirty="0">
                <a:solidFill>
                  <a:srgbClr val="C00000"/>
                </a:solidFill>
                <a:effectLst/>
                <a:latin typeface="UTM American Sans" pitchFamily="18" charset="0"/>
                <a:cs typeface="Times New Roman" pitchFamily="18" charset="0"/>
              </a:rPr>
              <a:t>:</a:t>
            </a:r>
            <a:r>
              <a:rPr lang="vi-VN" sz="6000" b="1" dirty="0">
                <a:solidFill>
                  <a:srgbClr val="002060"/>
                </a:solidFill>
                <a:effectLst/>
                <a:latin typeface="Times New Roman" pitchFamily="18" charset="0"/>
                <a:cs typeface="Times New Roman" pitchFamily="18" charset="0"/>
              </a:rPr>
              <a:t> </a:t>
            </a:r>
            <a:r>
              <a:rPr lang="vi-VN" sz="6000" b="1" dirty="0">
                <a:solidFill>
                  <a:srgbClr val="002060"/>
                </a:solidFill>
                <a:effectLst/>
              </a:rPr>
              <a:t>Xin Cha thương dẫn đưa từng ngày ủi an những khi buồn phiền đến trong cuộc đời, nguyện luôn vững bước theo Ngài.</a:t>
            </a:r>
            <a:endParaRPr lang="vi-VN" sz="6000" b="1"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98708896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85940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276350"/>
            <a:ext cx="6629400" cy="2800331"/>
          </a:xfrm>
        </p:spPr>
        <p:txBody>
          <a:bodyPr>
            <a:normAutofit/>
          </a:bodyPr>
          <a:lstStyle/>
          <a:p>
            <a:r>
              <a:rPr lang="en-US" sz="4800" b="1" dirty="0">
                <a:solidFill>
                  <a:srgbClr val="FF0000"/>
                </a:solidFill>
                <a:effectLst/>
                <a:latin typeface="UTM American Sans" pitchFamily="18" charset="0"/>
                <a:cs typeface="Times New Roman" pitchFamily="18" charset="0"/>
              </a:rPr>
              <a:t>Ca </a:t>
            </a:r>
            <a:r>
              <a:rPr lang="en-US" sz="4800" b="1" dirty="0" err="1">
                <a:solidFill>
                  <a:srgbClr val="FF0000"/>
                </a:solidFill>
                <a:effectLst/>
                <a:latin typeface="UTM American Sans" pitchFamily="18" charset="0"/>
                <a:cs typeface="Times New Roman" pitchFamily="18" charset="0"/>
              </a:rPr>
              <a:t>Nguyện</a:t>
            </a:r>
            <a:r>
              <a:rPr lang="en-US" sz="4800" b="1" dirty="0">
                <a:solidFill>
                  <a:srgbClr val="FF0000"/>
                </a:solidFill>
                <a:effectLst/>
                <a:latin typeface="UTM American Sans" pitchFamily="18" charset="0"/>
                <a:cs typeface="Times New Roman" pitchFamily="18" charset="0"/>
              </a:rPr>
              <a:t> </a:t>
            </a:r>
            <a:r>
              <a:rPr lang="en-US" sz="4800" b="1" dirty="0" err="1">
                <a:solidFill>
                  <a:srgbClr val="FF0000"/>
                </a:solidFill>
                <a:effectLst/>
                <a:latin typeface="UTM American Sans" pitchFamily="18" charset="0"/>
                <a:cs typeface="Times New Roman" pitchFamily="18" charset="0"/>
              </a:rPr>
              <a:t>Hiệp</a:t>
            </a:r>
            <a:r>
              <a:rPr lang="en-US" sz="4800" b="1" dirty="0">
                <a:solidFill>
                  <a:srgbClr val="FF0000"/>
                </a:solidFill>
                <a:effectLst/>
                <a:latin typeface="UTM American Sans" pitchFamily="18" charset="0"/>
                <a:cs typeface="Times New Roman" pitchFamily="18" charset="0"/>
              </a:rPr>
              <a:t> </a:t>
            </a:r>
            <a:r>
              <a:rPr lang="en-US" sz="4800" b="1" dirty="0" err="1">
                <a:solidFill>
                  <a:srgbClr val="FF0000"/>
                </a:solidFill>
                <a:effectLst/>
                <a:latin typeface="UTM American Sans" pitchFamily="18" charset="0"/>
                <a:cs typeface="Times New Roman" pitchFamily="18" charset="0"/>
              </a:rPr>
              <a:t>Lễ</a:t>
            </a:r>
            <a:r>
              <a:rPr lang="en-US" sz="4800" b="1" dirty="0">
                <a:solidFill>
                  <a:srgbClr val="FF0000"/>
                </a:solidFill>
                <a:effectLst/>
                <a:latin typeface="UTM American Sans" pitchFamily="18" charset="0"/>
                <a:cs typeface="Times New Roman" pitchFamily="18" charset="0"/>
              </a:rPr>
              <a:t> </a:t>
            </a:r>
            <a:r>
              <a:rPr lang="en-US" sz="4000" b="1" dirty="0">
                <a:solidFill>
                  <a:srgbClr val="FF0000"/>
                </a:solidFill>
                <a:effectLst/>
                <a:latin typeface="UTM American Sans" pitchFamily="18" charset="0"/>
                <a:cs typeface="Times New Roman" pitchFamily="18" charset="0"/>
              </a:rPr>
              <a:t/>
            </a:r>
            <a:br>
              <a:rPr lang="en-US" sz="4000" b="1" dirty="0">
                <a:solidFill>
                  <a:srgbClr val="FF0000"/>
                </a:solidFill>
                <a:effectLst/>
                <a:latin typeface="UTM American Sans" pitchFamily="18" charset="0"/>
                <a:cs typeface="Times New Roman" pitchFamily="18" charset="0"/>
              </a:rPr>
            </a:br>
            <a:r>
              <a:rPr lang="vi-VN" sz="4800" b="1" dirty="0">
                <a:solidFill>
                  <a:srgbClr val="FF0000"/>
                </a:solidFill>
                <a:latin typeface="UTM American Sans" pitchFamily="18" charset="0"/>
                <a:cs typeface="Times New Roman" pitchFamily="18" charset="0"/>
              </a:rPr>
              <a:t>Người Sẽ Ban Cho</a:t>
            </a:r>
            <a:r>
              <a:rPr lang="en-US" sz="3200" b="1" dirty="0">
                <a:solidFill>
                  <a:srgbClr val="FF0000"/>
                </a:solidFill>
                <a:effectLst/>
                <a:latin typeface="UTM American Sans" pitchFamily="18" charset="0"/>
                <a:cs typeface="Times New Roman" pitchFamily="18" charset="0"/>
              </a:rPr>
              <a:t/>
            </a:r>
            <a:br>
              <a:rPr lang="en-US" sz="3200" b="1" dirty="0">
                <a:solidFill>
                  <a:srgbClr val="FF0000"/>
                </a:solidFill>
                <a:effectLst/>
                <a:latin typeface="UTM American Sans" pitchFamily="18" charset="0"/>
                <a:cs typeface="Times New Roman" pitchFamily="18" charset="0"/>
              </a:rPr>
            </a:br>
            <a:r>
              <a:rPr lang="vi-VN" sz="3200" b="1" i="1" dirty="0">
                <a:solidFill>
                  <a:srgbClr val="002060"/>
                </a:solidFill>
                <a:latin typeface="UTM American Sans" pitchFamily="18" charset="0"/>
                <a:cs typeface="Times New Roman" pitchFamily="18" charset="0"/>
              </a:rPr>
              <a:t>Lm.Bùi Ninh</a:t>
            </a:r>
            <a:endParaRPr lang="vi-VN" sz="2800" b="1" dirty="0">
              <a:solidFill>
                <a:srgbClr val="FF000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38798613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5400" b="1" u="sng" dirty="0" err="1">
                <a:solidFill>
                  <a:srgbClr val="C00000"/>
                </a:solidFill>
                <a:effectLst/>
                <a:latin typeface="UTM American Sans" pitchFamily="18" charset="0"/>
                <a:cs typeface="Times New Roman" pitchFamily="18" charset="0"/>
              </a:rPr>
              <a:t>Đk</a:t>
            </a:r>
            <a:r>
              <a:rPr lang="en-US" sz="5400" b="1" u="sng" dirty="0">
                <a:solidFill>
                  <a:srgbClr val="C00000"/>
                </a:solidFill>
                <a:effectLst/>
                <a:latin typeface="UTM American Sans" pitchFamily="18" charset="0"/>
                <a:cs typeface="Times New Roman" pitchFamily="18" charset="0"/>
              </a:rPr>
              <a:t>:</a:t>
            </a:r>
            <a:r>
              <a:rPr lang="en-US" sz="5400" b="1" dirty="0">
                <a:solidFill>
                  <a:srgbClr val="002060"/>
                </a:solidFill>
                <a:effectLst/>
                <a:latin typeface="UTM American Sans" pitchFamily="18" charset="0"/>
                <a:cs typeface="Times New Roman" pitchFamily="18" charset="0"/>
              </a:rPr>
              <a:t> </a:t>
            </a:r>
            <a:r>
              <a:rPr lang="vi-VN" sz="5400" b="1" dirty="0">
                <a:solidFill>
                  <a:srgbClr val="002060"/>
                </a:solidFill>
                <a:effectLst/>
                <a:cs typeface="Times New Roman" panose="02020603050405020304" pitchFamily="18" charset="0"/>
              </a:rPr>
              <a:t>A a xuân về, hôm nay xuân về. Trên vòm trời xanh hồng bay phất phới. Chim ca trên cành, loan tin thanh bình, đem niềm an vui đến cho muôn người. </a:t>
            </a:r>
          </a:p>
        </p:txBody>
      </p:sp>
    </p:spTree>
    <p:extLst>
      <p:ext uri="{BB962C8B-B14F-4D97-AF65-F5344CB8AC3E}">
        <p14:creationId xmlns:p14="http://schemas.microsoft.com/office/powerpoint/2010/main" val="16176404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857250"/>
            <a:ext cx="9144000" cy="6705600"/>
          </a:xfrm>
        </p:spPr>
        <p:txBody>
          <a:bodyPr>
            <a:noAutofit/>
          </a:bodyPr>
          <a:lstStyle/>
          <a:p>
            <a:pPr algn="just"/>
            <a:r>
              <a:rPr lang="en-US" b="1" u="sng" dirty="0">
                <a:solidFill>
                  <a:srgbClr val="C00000"/>
                </a:solidFill>
                <a:effectLst/>
                <a:latin typeface="UTM American Sans" pitchFamily="18" charset="0"/>
                <a:cs typeface="Times New Roman" pitchFamily="18" charset="0"/>
              </a:rPr>
              <a:t>Tk1:</a:t>
            </a:r>
            <a:r>
              <a:rPr lang="en-US" b="1" dirty="0">
                <a:solidFill>
                  <a:srgbClr val="002060"/>
                </a:solidFill>
                <a:effectLst/>
                <a:latin typeface="UTM American Sans" pitchFamily="18" charset="0"/>
                <a:cs typeface="Times New Roman" pitchFamily="18" charset="0"/>
              </a:rPr>
              <a:t> </a:t>
            </a:r>
            <a:r>
              <a:rPr lang="vi-VN" sz="4000" b="1" dirty="0">
                <a:solidFill>
                  <a:srgbClr val="002060"/>
                </a:solidFill>
                <a:effectLst/>
              </a:rPr>
              <a:t> Nhìn đàn chim bay trong ban mai, khi mùa Xuân sang hót vang. Cả đời không lo không gieo chi, cũng không gặt gì vẫn vui sống. Vì tình thương Cha luôn bao la, đêm ngày lắng lo cho muôn loài. Còn chính anh em là con Cha, danh phận quý giá chẳng hơn sao?</a:t>
            </a:r>
            <a:endParaRPr lang="vi-VN" sz="4000" b="1" dirty="0">
              <a:solidFill>
                <a:srgbClr val="00206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38562122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b="1" u="sng" dirty="0" err="1">
                <a:solidFill>
                  <a:srgbClr val="C00000"/>
                </a:solidFill>
                <a:effectLst/>
                <a:latin typeface="UTM American Sans" pitchFamily="18" charset="0"/>
                <a:cs typeface="Times New Roman" pitchFamily="18" charset="0"/>
              </a:rPr>
              <a:t>Đk</a:t>
            </a:r>
            <a:r>
              <a:rPr lang="en-US" b="1" u="sng" dirty="0">
                <a:solidFill>
                  <a:srgbClr val="C00000"/>
                </a:solidFill>
                <a:effectLst/>
                <a:latin typeface="UTM American Sans" pitchFamily="18" charset="0"/>
                <a:cs typeface="Times New Roman" pitchFamily="18" charset="0"/>
              </a:rPr>
              <a:t>:</a:t>
            </a:r>
            <a:r>
              <a:rPr lang="en-US" b="1" dirty="0">
                <a:solidFill>
                  <a:srgbClr val="002060"/>
                </a:solidFill>
                <a:effectLst/>
                <a:latin typeface="UTM American Sans" pitchFamily="18" charset="0"/>
                <a:cs typeface="Times New Roman" pitchFamily="18" charset="0"/>
              </a:rPr>
              <a:t> </a:t>
            </a:r>
            <a:r>
              <a:rPr lang="vi-VN" b="1" dirty="0">
                <a:solidFill>
                  <a:srgbClr val="002060"/>
                </a:solidFill>
                <a:effectLst/>
                <a:cs typeface="Times New Roman" panose="02020603050405020304" pitchFamily="18" charset="0"/>
              </a:rPr>
              <a:t>Đừng ai quá lo cho ngày mai, ta ăn gì mặc ra sao. Dù ta quá lo chẳng ai cho, đời dài thêm một gang tấc. Nhưng trước tiên cần tìm kiếm sự công chính, và vinh quang Nước Chúa. Còn gì cần cho che thân dưỡng sức sống, chính Người sẽ ban cho.</a:t>
            </a:r>
          </a:p>
        </p:txBody>
      </p:sp>
    </p:spTree>
    <p:extLst>
      <p:ext uri="{BB962C8B-B14F-4D97-AF65-F5344CB8AC3E}">
        <p14:creationId xmlns:p14="http://schemas.microsoft.com/office/powerpoint/2010/main" val="31284244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000" b="1" u="sng" dirty="0">
                <a:solidFill>
                  <a:srgbClr val="C00000"/>
                </a:solidFill>
                <a:effectLst/>
                <a:latin typeface="UTM American Sans" pitchFamily="18" charset="0"/>
                <a:cs typeface="Times New Roman" pitchFamily="18" charset="0"/>
              </a:rPr>
              <a:t>Tk2:</a:t>
            </a:r>
            <a:r>
              <a:rPr lang="en-US" sz="4000" b="1" dirty="0">
                <a:solidFill>
                  <a:srgbClr val="002060"/>
                </a:solidFill>
                <a:effectLst/>
                <a:latin typeface="UTM American Sans" pitchFamily="18" charset="0"/>
                <a:cs typeface="Times New Roman" pitchFamily="18" charset="0"/>
              </a:rPr>
              <a:t> </a:t>
            </a:r>
            <a:r>
              <a:rPr lang="vi-VN" sz="4000" b="1" dirty="0">
                <a:solidFill>
                  <a:srgbClr val="002060"/>
                </a:solidFill>
                <a:effectLst/>
              </a:rPr>
              <a:t>Kìa ngoài đồng xa muôn bông hoa, đêm ngày trôi qua khoe sắc hương. Cả đời không lo không lao công, cũng không se sợi vẫn phơi phới. Vậy mà tuy vua Sa-lô-mon, sang giàu gấm nhung cũng đâu bằng. Còn chính anh em là con Cha, danh phận quý giá chẳng hơn sao?</a:t>
            </a:r>
            <a:endParaRPr lang="vi-VN" sz="4000" b="1" dirty="0">
              <a:solidFill>
                <a:srgbClr val="00206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24858305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b="1" u="sng" dirty="0" err="1">
                <a:solidFill>
                  <a:srgbClr val="C00000"/>
                </a:solidFill>
                <a:effectLst/>
                <a:latin typeface="UTM American Sans" pitchFamily="18" charset="0"/>
                <a:cs typeface="Times New Roman" pitchFamily="18" charset="0"/>
              </a:rPr>
              <a:t>Đk</a:t>
            </a:r>
            <a:r>
              <a:rPr lang="en-US" b="1" u="sng" dirty="0">
                <a:solidFill>
                  <a:srgbClr val="C00000"/>
                </a:solidFill>
                <a:effectLst/>
                <a:latin typeface="UTM American Sans" pitchFamily="18" charset="0"/>
                <a:cs typeface="Times New Roman" pitchFamily="18" charset="0"/>
              </a:rPr>
              <a:t>:</a:t>
            </a:r>
            <a:r>
              <a:rPr lang="en-US" b="1" dirty="0">
                <a:solidFill>
                  <a:srgbClr val="002060"/>
                </a:solidFill>
                <a:effectLst/>
                <a:latin typeface="UTM American Sans" pitchFamily="18" charset="0"/>
                <a:cs typeface="Times New Roman" pitchFamily="18" charset="0"/>
              </a:rPr>
              <a:t> </a:t>
            </a:r>
            <a:r>
              <a:rPr lang="vi-VN" b="1" dirty="0">
                <a:solidFill>
                  <a:srgbClr val="002060"/>
                </a:solidFill>
                <a:effectLst/>
                <a:cs typeface="Times New Roman" panose="02020603050405020304" pitchFamily="18" charset="0"/>
              </a:rPr>
              <a:t>Đừng ai quá lo cho ngày mai, ta ăn gì mặc ra sao. Dù ta quá lo chẳng ai cho, đời dài thêm một gang tấc. Nhưng trước tiên cần tìm kiếm sự công chính, và vinh quang Nước Chúa. Còn gì cần cho che thân dưỡng sức sống, chính Người sẽ ban cho.</a:t>
            </a:r>
          </a:p>
        </p:txBody>
      </p:sp>
    </p:spTree>
    <p:extLst>
      <p:ext uri="{BB962C8B-B14F-4D97-AF65-F5344CB8AC3E}">
        <p14:creationId xmlns:p14="http://schemas.microsoft.com/office/powerpoint/2010/main" val="4406552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b="1" u="sng" dirty="0">
                <a:solidFill>
                  <a:srgbClr val="C00000"/>
                </a:solidFill>
                <a:effectLst/>
                <a:latin typeface="UTM American Sans" pitchFamily="18" charset="0"/>
                <a:cs typeface="Times New Roman" pitchFamily="18" charset="0"/>
              </a:rPr>
              <a:t>Tk3:</a:t>
            </a:r>
            <a:r>
              <a:rPr lang="en-US" b="1" dirty="0">
                <a:solidFill>
                  <a:srgbClr val="002060"/>
                </a:solidFill>
                <a:effectLst/>
                <a:latin typeface="UTM American Sans" pitchFamily="18" charset="0"/>
                <a:cs typeface="Times New Roman" pitchFamily="18" charset="0"/>
              </a:rPr>
              <a:t> </a:t>
            </a:r>
            <a:r>
              <a:rPr lang="vi-VN" sz="4000" b="1" dirty="0">
                <a:solidFill>
                  <a:srgbClr val="002060"/>
                </a:solidFill>
                <a:effectLst/>
              </a:rPr>
              <a:t>Dù rằng Xi-on dân con Cha, khi buồn kêu ca nghe xót xa: “Người đà yêu thương nhưng nay thôi, đã quên tôi rồi đời tăm tối”. “Người mẹ sao thôi yêu con thơ, đêm ngày đã mơ mau sinh thành. Dù thế nhân quên còn riêng Cha, như tình mới cưới chẳng quên ngươi”.</a:t>
            </a:r>
            <a:endParaRPr lang="vi-VN" b="1" dirty="0">
              <a:solidFill>
                <a:srgbClr val="00206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37261763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b="1" u="sng" dirty="0" err="1">
                <a:solidFill>
                  <a:srgbClr val="C00000"/>
                </a:solidFill>
                <a:effectLst/>
                <a:latin typeface="UTM American Sans" pitchFamily="18" charset="0"/>
                <a:cs typeface="Times New Roman" pitchFamily="18" charset="0"/>
              </a:rPr>
              <a:t>Đk</a:t>
            </a:r>
            <a:r>
              <a:rPr lang="en-US" b="1" u="sng" dirty="0">
                <a:solidFill>
                  <a:srgbClr val="C00000"/>
                </a:solidFill>
                <a:effectLst/>
                <a:latin typeface="UTM American Sans" pitchFamily="18" charset="0"/>
                <a:cs typeface="Times New Roman" pitchFamily="18" charset="0"/>
              </a:rPr>
              <a:t>:</a:t>
            </a:r>
            <a:r>
              <a:rPr lang="en-US" b="1" dirty="0">
                <a:solidFill>
                  <a:srgbClr val="002060"/>
                </a:solidFill>
                <a:effectLst/>
                <a:latin typeface="UTM American Sans" pitchFamily="18" charset="0"/>
                <a:cs typeface="Times New Roman" pitchFamily="18" charset="0"/>
              </a:rPr>
              <a:t> </a:t>
            </a:r>
            <a:r>
              <a:rPr lang="vi-VN" b="1" dirty="0">
                <a:solidFill>
                  <a:srgbClr val="002060"/>
                </a:solidFill>
                <a:effectLst/>
                <a:cs typeface="Times New Roman" panose="02020603050405020304" pitchFamily="18" charset="0"/>
              </a:rPr>
              <a:t>Đừng ai quá lo cho ngày mai, ta ăn gì mặc ra sao. Dù ta quá lo chẳng ai cho, đời dài thêm một gang tấc. Nhưng trước tiên cần tìm kiếm sự công chính, và vinh quang Nước Chúa. Còn gì cần cho che thân dưỡng sức sống, chính Người sẽ ban cho.</a:t>
            </a:r>
          </a:p>
        </p:txBody>
      </p:sp>
    </p:spTree>
    <p:extLst>
      <p:ext uri="{BB962C8B-B14F-4D97-AF65-F5344CB8AC3E}">
        <p14:creationId xmlns:p14="http://schemas.microsoft.com/office/powerpoint/2010/main" val="47182099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51019417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68091676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438400" y="1047750"/>
            <a:ext cx="6096000" cy="2952750"/>
          </a:xfrm>
        </p:spPr>
        <p:txBody>
          <a:bodyPr>
            <a:noAutofit/>
          </a:bodyPr>
          <a:lstStyle/>
          <a:p>
            <a:r>
              <a:rPr lang="en-US" sz="4000" b="1" dirty="0">
                <a:solidFill>
                  <a:srgbClr val="FF0000"/>
                </a:solidFill>
                <a:effectLst/>
                <a:cs typeface="Times New Roman" pitchFamily="18" charset="0"/>
              </a:rPr>
              <a:t>Ca </a:t>
            </a:r>
            <a:r>
              <a:rPr lang="en-US" sz="4000" b="1" dirty="0" err="1">
                <a:solidFill>
                  <a:srgbClr val="FF0000"/>
                </a:solidFill>
                <a:effectLst/>
                <a:cs typeface="Times New Roman" pitchFamily="18" charset="0"/>
              </a:rPr>
              <a:t>Kết</a:t>
            </a:r>
            <a:r>
              <a:rPr lang="en-US" sz="4000" b="1" dirty="0">
                <a:solidFill>
                  <a:srgbClr val="FF0000"/>
                </a:solidFill>
                <a:effectLst/>
                <a:cs typeface="Times New Roman" pitchFamily="18" charset="0"/>
              </a:rPr>
              <a:t> </a:t>
            </a:r>
            <a:r>
              <a:rPr lang="en-US" sz="4000" b="1" dirty="0" err="1">
                <a:solidFill>
                  <a:srgbClr val="FF0000"/>
                </a:solidFill>
                <a:effectLst/>
                <a:cs typeface="Times New Roman" pitchFamily="18" charset="0"/>
              </a:rPr>
              <a:t>Lễ</a:t>
            </a:r>
            <a:r>
              <a:rPr lang="en-US" sz="4000" b="1" dirty="0">
                <a:solidFill>
                  <a:srgbClr val="FF0000"/>
                </a:solidFill>
                <a:effectLst/>
                <a:cs typeface="Times New Roman" pitchFamily="18" charset="0"/>
              </a:rPr>
              <a:t/>
            </a:r>
            <a:br>
              <a:rPr lang="en-US" sz="4000" b="1" dirty="0">
                <a:solidFill>
                  <a:srgbClr val="FF0000"/>
                </a:solidFill>
                <a:effectLst/>
                <a:cs typeface="Times New Roman" pitchFamily="18" charset="0"/>
              </a:rPr>
            </a:br>
            <a:r>
              <a:rPr lang="vi-VN" sz="4000" b="1" dirty="0">
                <a:solidFill>
                  <a:srgbClr val="FF0000"/>
                </a:solidFill>
                <a:cs typeface="Times New Roman" pitchFamily="18" charset="0"/>
              </a:rPr>
              <a:t>Xuân Ca Bên Mẹ</a:t>
            </a:r>
            <a:r>
              <a:rPr lang="en-US" b="1" dirty="0">
                <a:solidFill>
                  <a:srgbClr val="FF0000"/>
                </a:solidFill>
                <a:effectLst/>
                <a:cs typeface="Times New Roman" pitchFamily="18" charset="0"/>
              </a:rPr>
              <a:t/>
            </a:r>
            <a:br>
              <a:rPr lang="en-US" b="1" dirty="0">
                <a:solidFill>
                  <a:srgbClr val="FF0000"/>
                </a:solidFill>
                <a:effectLst/>
                <a:cs typeface="Times New Roman" pitchFamily="18" charset="0"/>
              </a:rPr>
            </a:br>
            <a:r>
              <a:rPr lang="en-US" sz="4000" b="1" i="1" dirty="0" err="1">
                <a:solidFill>
                  <a:srgbClr val="002060"/>
                </a:solidFill>
                <a:effectLst/>
                <a:cs typeface="Times New Roman" pitchFamily="18" charset="0"/>
              </a:rPr>
              <a:t>Lm</a:t>
            </a:r>
            <a:r>
              <a:rPr lang="en-US" sz="4000" b="1" i="1" dirty="0">
                <a:solidFill>
                  <a:srgbClr val="002060"/>
                </a:solidFill>
                <a:effectLst/>
                <a:cs typeface="Times New Roman" pitchFamily="18" charset="0"/>
              </a:rPr>
              <a:t>. </a:t>
            </a:r>
            <a:r>
              <a:rPr lang="en-US" sz="4000" b="1" i="1" dirty="0" err="1">
                <a:solidFill>
                  <a:srgbClr val="002060"/>
                </a:solidFill>
                <a:effectLst/>
                <a:cs typeface="Times New Roman" pitchFamily="18" charset="0"/>
              </a:rPr>
              <a:t>Nguyên</a:t>
            </a:r>
            <a:r>
              <a:rPr lang="en-US" sz="4000" b="1" i="1" dirty="0">
                <a:solidFill>
                  <a:srgbClr val="002060"/>
                </a:solidFill>
                <a:effectLst/>
                <a:cs typeface="Times New Roman" pitchFamily="18" charset="0"/>
              </a:rPr>
              <a:t> </a:t>
            </a:r>
            <a:r>
              <a:rPr lang="en-US" sz="4000" b="1" i="1" dirty="0" err="1">
                <a:solidFill>
                  <a:srgbClr val="002060"/>
                </a:solidFill>
                <a:effectLst/>
                <a:cs typeface="Times New Roman" pitchFamily="18" charset="0"/>
              </a:rPr>
              <a:t>Lễ</a:t>
            </a:r>
            <a:endParaRPr lang="vi-VN" sz="4000" b="1" i="1" dirty="0">
              <a:solidFill>
                <a:srgbClr val="002060"/>
              </a:solidFill>
              <a:effectLst/>
              <a:cs typeface="Times New Roman" pitchFamily="18" charset="0"/>
            </a:endParaRPr>
          </a:p>
        </p:txBody>
      </p:sp>
    </p:spTree>
    <p:extLst>
      <p:ext uri="{BB962C8B-B14F-4D97-AF65-F5344CB8AC3E}">
        <p14:creationId xmlns:p14="http://schemas.microsoft.com/office/powerpoint/2010/main" val="23241549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3600" b="1" u="sng" dirty="0">
                <a:solidFill>
                  <a:srgbClr val="C00000"/>
                </a:solidFill>
                <a:effectLst/>
                <a:latin typeface="UTM American Sans" pitchFamily="18" charset="0"/>
                <a:cs typeface="Times New Roman" pitchFamily="18" charset="0"/>
              </a:rPr>
              <a:t>Tk1:</a:t>
            </a:r>
            <a:r>
              <a:rPr lang="en-US" sz="3600" b="1" dirty="0">
                <a:solidFill>
                  <a:srgbClr val="002060"/>
                </a:solidFill>
                <a:effectLst/>
                <a:latin typeface="UTM American Sans" pitchFamily="18" charset="0"/>
                <a:cs typeface="Times New Roman" pitchFamily="18" charset="0"/>
              </a:rPr>
              <a:t> </a:t>
            </a:r>
            <a:r>
              <a:rPr lang="vi-VN" sz="4000" b="1" dirty="0">
                <a:solidFill>
                  <a:srgbClr val="002060"/>
                </a:solidFill>
                <a:effectLst/>
              </a:rPr>
              <a:t>Mẹ ơi cánh chim trời lượn bay muôn nơi. Đem tin xuân đang đến với muôn loài. Trong câu ca xin cất tiếng yêu đời, khắp đó đây mừng xuân yên vui. Mẹ ơi đón xuân về lại trên quê hương, bao hân hoan rộn rã cả thôn làng, khi sương đêm đang kết chuỗi ngọc tuyền, đến bên Mẹ đoàn con dâng tiến.</a:t>
            </a:r>
            <a:endParaRPr lang="vi-VN" sz="3600" b="1" dirty="0">
              <a:solidFill>
                <a:srgbClr val="00206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309694234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859400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200" b="1" u="sng" dirty="0" err="1">
                <a:solidFill>
                  <a:srgbClr val="C00000"/>
                </a:solidFill>
                <a:effectLst/>
                <a:latin typeface="UTM American Sans" pitchFamily="18" charset="0"/>
                <a:cs typeface="Times New Roman" panose="02020603050405020304" pitchFamily="18" charset="0"/>
              </a:rPr>
              <a:t>Đk</a:t>
            </a:r>
            <a:r>
              <a:rPr lang="vi-VN" sz="5200" b="1" u="sng" dirty="0">
                <a:solidFill>
                  <a:srgbClr val="C00000"/>
                </a:solidFill>
                <a:effectLst/>
                <a:latin typeface="Times New Roman" panose="02020603050405020304" pitchFamily="18" charset="0"/>
                <a:cs typeface="Times New Roman" panose="02020603050405020304" pitchFamily="18" charset="0"/>
              </a:rPr>
              <a:t>:</a:t>
            </a:r>
            <a:r>
              <a:rPr lang="vi-VN" sz="5200" dirty="0">
                <a:solidFill>
                  <a:srgbClr val="002060"/>
                </a:solidFill>
                <a:effectLst/>
                <a:latin typeface="Times New Roman" panose="02020603050405020304" pitchFamily="18" charset="0"/>
                <a:cs typeface="Times New Roman" panose="02020603050405020304" pitchFamily="18" charset="0"/>
              </a:rPr>
              <a:t> </a:t>
            </a:r>
            <a:r>
              <a:rPr lang="vi-VN" dirty="0">
                <a:solidFill>
                  <a:srgbClr val="002060"/>
                </a:solidFill>
                <a:effectLst/>
              </a:rPr>
              <a:t> </a:t>
            </a:r>
            <a:r>
              <a:rPr lang="vi-VN" b="1" dirty="0">
                <a:solidFill>
                  <a:srgbClr val="002060"/>
                </a:solidFill>
                <a:effectLst/>
              </a:rPr>
              <a:t>Đây con hân hoan xin dâng Mẹ lời kinh ngát hương hoa lòng, đang say sưa muôn tơ nắng vàng hoa theo gió xuân nhịp nhàng. Đây con hân hoan xin dâng Mẹ lời ca ý thơ cung đàn. Bao con tim yêu thương ngập tràn nguyện xin Mẹ bình an.</a:t>
            </a:r>
            <a:endParaRPr lang="vi-VN" sz="5200" b="1" dirty="0">
              <a:solidFill>
                <a:srgbClr val="00206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19363260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vi-VN" sz="3600" b="1" u="sng" dirty="0">
                <a:solidFill>
                  <a:srgbClr val="C00000"/>
                </a:solidFill>
                <a:effectLst/>
                <a:latin typeface="UTM American Sans" pitchFamily="18" charset="0"/>
                <a:cs typeface="Times New Roman" pitchFamily="18" charset="0"/>
              </a:rPr>
              <a:t>Tk2</a:t>
            </a:r>
            <a:r>
              <a:rPr lang="en-US" sz="3600" b="1" u="sng" dirty="0">
                <a:solidFill>
                  <a:srgbClr val="C00000"/>
                </a:solidFill>
                <a:effectLst/>
                <a:latin typeface="UTM American Sans" pitchFamily="18" charset="0"/>
                <a:cs typeface="Times New Roman" pitchFamily="18" charset="0"/>
              </a:rPr>
              <a:t>:</a:t>
            </a:r>
            <a:r>
              <a:rPr lang="en-US" sz="3600" b="1" dirty="0">
                <a:solidFill>
                  <a:srgbClr val="002060"/>
                </a:solidFill>
                <a:effectLst/>
                <a:latin typeface="UTM American Sans" pitchFamily="18" charset="0"/>
                <a:cs typeface="Times New Roman" pitchFamily="18" charset="0"/>
              </a:rPr>
              <a:t> </a:t>
            </a:r>
            <a:r>
              <a:rPr lang="vi-VN" sz="4000" b="1" dirty="0">
                <a:solidFill>
                  <a:srgbClr val="002060"/>
                </a:solidFill>
                <a:effectLst/>
              </a:rPr>
              <a:t>Mẹ ơi cánh hoa dại nở xinh đơn côi. Đem hương thơm sắc thắm điểm tô đời. Cho nhân gian yêu mến Chúa muôn loài, đón vui xuân mùa xuân đẹp tươi. Đồi cao Chúa thiên đình tặng ban muôn dân. Xuân vinh quang cao quý gấp muôn lần, cho yêu thương xanh tốt cánh hoa lòng, đến bên Mẹ đoàn con dâng tiến.</a:t>
            </a:r>
            <a:endParaRPr lang="vi-VN" sz="3600" b="1" dirty="0">
              <a:solidFill>
                <a:srgbClr val="00206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6842028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200" b="1" u="sng" dirty="0" err="1">
                <a:solidFill>
                  <a:srgbClr val="C00000"/>
                </a:solidFill>
                <a:effectLst/>
                <a:latin typeface="UTM American Sans" pitchFamily="18" charset="0"/>
                <a:cs typeface="Times New Roman" panose="02020603050405020304" pitchFamily="18" charset="0"/>
              </a:rPr>
              <a:t>Đk</a:t>
            </a:r>
            <a:r>
              <a:rPr lang="vi-VN" sz="5200" b="1" u="sng" dirty="0">
                <a:solidFill>
                  <a:srgbClr val="C00000"/>
                </a:solidFill>
                <a:effectLst/>
                <a:latin typeface="Times New Roman" panose="02020603050405020304" pitchFamily="18" charset="0"/>
                <a:cs typeface="Times New Roman" panose="02020603050405020304" pitchFamily="18" charset="0"/>
              </a:rPr>
              <a:t>:</a:t>
            </a:r>
            <a:r>
              <a:rPr lang="vi-VN" sz="5200" dirty="0">
                <a:solidFill>
                  <a:srgbClr val="002060"/>
                </a:solidFill>
                <a:effectLst/>
                <a:latin typeface="Times New Roman" panose="02020603050405020304" pitchFamily="18" charset="0"/>
                <a:cs typeface="Times New Roman" panose="02020603050405020304" pitchFamily="18" charset="0"/>
              </a:rPr>
              <a:t> </a:t>
            </a:r>
            <a:r>
              <a:rPr lang="vi-VN" dirty="0">
                <a:solidFill>
                  <a:srgbClr val="002060"/>
                </a:solidFill>
                <a:effectLst/>
              </a:rPr>
              <a:t> </a:t>
            </a:r>
            <a:r>
              <a:rPr lang="vi-VN" b="1" dirty="0">
                <a:solidFill>
                  <a:srgbClr val="002060"/>
                </a:solidFill>
                <a:effectLst/>
              </a:rPr>
              <a:t>Đây con hân hoan xin dâng Mẹ lời kinh ngát hương hoa lòng, đang say sưa muôn tơ nắng vàng hoa theo gió xuân nhịp nhàng. Đây con hân hoan xin dâng Mẹ lời ca ý thơ cung đàn. Bao con tim yêu thương ngập tràn nguyện xin Mẹ bình an.</a:t>
            </a:r>
            <a:endParaRPr lang="vi-VN" sz="5200" b="1" dirty="0">
              <a:solidFill>
                <a:srgbClr val="00206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110796227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556475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UTM American Sans" pitchFamily="18" charset="0"/>
              </a:rPr>
              <a:t/>
            </a:r>
            <a:br>
              <a:rPr lang="en-US">
                <a:solidFill>
                  <a:srgbClr val="003399"/>
                </a:solidFill>
                <a:effectLst>
                  <a:outerShdw blurRad="38100" dist="38100" dir="2700000" algn="tl">
                    <a:srgbClr val="000000">
                      <a:alpha val="43137"/>
                    </a:srgbClr>
                  </a:outerShdw>
                </a:effectLst>
                <a:latin typeface="UTM American Sans" pitchFamily="18" charset="0"/>
              </a:rPr>
            </a:br>
            <a:endParaRPr lang="en-US">
              <a:solidFill>
                <a:srgbClr val="003399"/>
              </a:solidFill>
              <a:effectLst>
                <a:outerShdw blurRad="38100" dist="38100" dir="2700000" algn="tl">
                  <a:srgbClr val="000000">
                    <a:alpha val="43137"/>
                  </a:srgbClr>
                </a:outerShdw>
              </a:effectLst>
              <a:latin typeface="UTM American Sans" pitchFamily="18" charset="0"/>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0000"/>
              </a:solidFill>
              <a:effectLst>
                <a:outerShdw blurRad="38100" dist="38100" dir="2700000" algn="tl">
                  <a:srgbClr val="000000">
                    <a:alpha val="43137"/>
                  </a:srgbClr>
                </a:outerShdw>
              </a:effectLst>
              <a:latin typeface="UTM American Sans" pitchFamily="18" charset="0"/>
              <a:cs typeface="Times New Roman" panose="02020603050405020304" pitchFamily="18" charset="0"/>
            </a:endParaRPr>
          </a:p>
          <a:p>
            <a:pPr eaLnBrk="1" hangingPunct="1">
              <a:lnSpc>
                <a:spcPct val="150000"/>
              </a:lnSpc>
            </a:pPr>
            <a:r>
              <a:rPr lang="en-US" sz="7200" b="1" i="1">
                <a:solidFill>
                  <a:srgbClr val="FF0000"/>
                </a:solidFill>
                <a:effectLst>
                  <a:outerShdw blurRad="38100" dist="38100" dir="2700000" algn="tl">
                    <a:srgbClr val="000000">
                      <a:alpha val="43137"/>
                    </a:srgbClr>
                  </a:outerShdw>
                </a:effectLst>
                <a:latin typeface="UTM American Sans" pitchFamily="18" charset="0"/>
                <a:cs typeface="Times New Roman" panose="02020603050405020304" pitchFamily="18" charset="0"/>
              </a:rPr>
              <a:t>KINH VINH DANH</a:t>
            </a:r>
          </a:p>
          <a:p>
            <a:pPr eaLnBrk="1" hangingPunct="1">
              <a:lnSpc>
                <a:spcPct val="150000"/>
              </a:lnSpc>
            </a:pPr>
            <a:r>
              <a:rPr lang="en-US" sz="7200" b="1" i="1">
                <a:solidFill>
                  <a:srgbClr val="FF0000"/>
                </a:solidFill>
                <a:effectLst>
                  <a:outerShdw blurRad="38100" dist="38100" dir="2700000" algn="tl">
                    <a:srgbClr val="000000">
                      <a:alpha val="43137"/>
                    </a:srgbClr>
                  </a:outerShdw>
                </a:effectLst>
                <a:latin typeface="UTM American Sans" pitchFamily="18" charset="0"/>
                <a:cs typeface="Times New Roman" panose="02020603050405020304" pitchFamily="18" charset="0"/>
              </a:rPr>
              <a:t>Ca Lên Đi 2</a:t>
            </a:r>
            <a:endParaRPr lang="vi-VN" sz="7200" b="1" i="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19618221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2060"/>
                </a:solidFill>
                <a:effectLst>
                  <a:outerShdw blurRad="38100" dist="38100" dir="2700000" algn="tl">
                    <a:srgbClr val="000000">
                      <a:alpha val="43137"/>
                    </a:srgbClr>
                  </a:outerShdw>
                </a:effectLst>
                <a:latin typeface="UTM American Sans" pitchFamily="18" charset="0"/>
              </a:rPr>
              <a:t/>
            </a:r>
            <a:br>
              <a:rPr lang="en-US">
                <a:solidFill>
                  <a:srgbClr val="002060"/>
                </a:solidFill>
                <a:effectLst>
                  <a:outerShdw blurRad="38100" dist="38100" dir="2700000" algn="tl">
                    <a:srgbClr val="000000">
                      <a:alpha val="43137"/>
                    </a:srgbClr>
                  </a:outerShdw>
                </a:effectLst>
                <a:latin typeface="UTM American Sans" pitchFamily="18" charset="0"/>
              </a:rPr>
            </a:br>
            <a:endParaRPr lang="en-US">
              <a:solidFill>
                <a:srgbClr val="002060"/>
              </a:solidFill>
              <a:effectLst>
                <a:outerShdw blurRad="38100" dist="38100" dir="2700000" algn="tl">
                  <a:srgbClr val="000000">
                    <a:alpha val="43137"/>
                  </a:srgbClr>
                </a:outerShdw>
              </a:effectLst>
              <a:latin typeface="UTM American Sans" pitchFamily="18" charset="0"/>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1" i="1" u="sng">
                <a:solidFill>
                  <a:srgbClr val="C00000"/>
                </a:solidFill>
                <a:latin typeface="+mj-lt"/>
                <a:cs typeface="Times New Roman" panose="02020603050405020304" pitchFamily="18" charset="0"/>
              </a:rPr>
              <a:t>Chủ tế: </a:t>
            </a:r>
            <a:r>
              <a:rPr lang="vi-VN" sz="5400" b="1" i="1">
                <a:solidFill>
                  <a:srgbClr val="C00000"/>
                </a:solidFill>
                <a:latin typeface="+mj-lt"/>
                <a:cs typeface="Times New Roman" panose="02020603050405020304" pitchFamily="18" charset="0"/>
              </a:rPr>
              <a:t>Vinh danh Thiên Chúa trên các tầng trời. </a:t>
            </a:r>
            <a:r>
              <a:rPr lang="vi-VN" sz="5400" b="1">
                <a:solidFill>
                  <a:srgbClr val="002060"/>
                </a:solidFill>
                <a:latin typeface="+mj-lt"/>
                <a:cs typeface="Times New Roman" panose="02020603050405020304" pitchFamily="18" charset="0"/>
              </a:rPr>
              <a:t>Và bình an dưới thế, bình an dưới thế cho người thiện tâm. </a:t>
            </a:r>
            <a:endParaRPr lang="vi-VN" sz="7200" b="1">
              <a:solidFill>
                <a:srgbClr val="002060"/>
              </a:solidFill>
              <a:latin typeface="+mj-lt"/>
              <a:cs typeface="Times New Roman" panose="02020603050405020304" pitchFamily="18" charset="0"/>
            </a:endParaRPr>
          </a:p>
        </p:txBody>
      </p:sp>
    </p:spTree>
    <p:extLst>
      <p:ext uri="{BB962C8B-B14F-4D97-AF65-F5344CB8AC3E}">
        <p14:creationId xmlns:p14="http://schemas.microsoft.com/office/powerpoint/2010/main" val="120731894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rgbClr val="002060"/>
                </a:solidFill>
                <a:effectLst>
                  <a:outerShdw blurRad="38100" dist="38100" dir="2700000" algn="tl">
                    <a:srgbClr val="000000">
                      <a:alpha val="43137"/>
                    </a:srgbClr>
                  </a:outerShdw>
                </a:effectLst>
                <a:latin typeface="UTM American Sans" pitchFamily="18" charset="0"/>
              </a:rPr>
              <a:t/>
            </a:r>
            <a:br>
              <a:rPr lang="en-US">
                <a:solidFill>
                  <a:srgbClr val="002060"/>
                </a:solidFill>
                <a:effectLst>
                  <a:outerShdw blurRad="38100" dist="38100" dir="2700000" algn="tl">
                    <a:srgbClr val="000000">
                      <a:alpha val="43137"/>
                    </a:srgbClr>
                  </a:outerShdw>
                </a:effectLst>
                <a:latin typeface="UTM American Sans" pitchFamily="18" charset="0"/>
              </a:rPr>
            </a:br>
            <a:endParaRPr lang="en-US">
              <a:solidFill>
                <a:srgbClr val="002060"/>
              </a:solidFill>
              <a:effectLst>
                <a:outerShdw blurRad="38100" dist="38100" dir="2700000" algn="tl">
                  <a:srgbClr val="000000">
                    <a:alpha val="43137"/>
                  </a:srgbClr>
                </a:outerShdw>
              </a:effectLst>
              <a:latin typeface="UTM American Sans" pitchFamily="18" charset="0"/>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1">
                <a:solidFill>
                  <a:srgbClr val="002060"/>
                </a:solidFill>
                <a:latin typeface="UTM American Sans" pitchFamily="18" charset="0"/>
                <a:cs typeface="Times New Roman" panose="02020603050405020304" pitchFamily="18" charset="0"/>
              </a:rPr>
              <a:t>Chúng con ca ngợi Chúa. Chúng con chúc tụng Chúa. Chúng con thờ lạy Chúa. Chúng con tôn vinh Chúa. Chúng con cảm tạ Chúa vì vinh quang cao cả Chúa. </a:t>
            </a:r>
          </a:p>
        </p:txBody>
      </p:sp>
    </p:spTree>
    <p:extLst>
      <p:ext uri="{BB962C8B-B14F-4D97-AF65-F5344CB8AC3E}">
        <p14:creationId xmlns:p14="http://schemas.microsoft.com/office/powerpoint/2010/main" val="5764277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216</TotalTime>
  <Words>1546</Words>
  <Application>Microsoft Office PowerPoint</Application>
  <PresentationFormat>On-screen Show (16:9)</PresentationFormat>
  <Paragraphs>75</Paragraphs>
  <Slides>63</Slides>
  <Notes>14</Notes>
  <HiddenSlides>0</HiddenSlides>
  <MMClips>0</MMClips>
  <ScaleCrop>false</ScaleCrop>
  <HeadingPairs>
    <vt:vector size="4" baseType="variant">
      <vt:variant>
        <vt:lpstr>Theme</vt:lpstr>
      </vt:variant>
      <vt:variant>
        <vt:i4>10</vt:i4>
      </vt:variant>
      <vt:variant>
        <vt:lpstr>Slide Titles</vt:lpstr>
      </vt:variant>
      <vt:variant>
        <vt:i4>63</vt:i4>
      </vt:variant>
    </vt:vector>
  </HeadingPairs>
  <TitlesOfParts>
    <vt:vector size="73" baseType="lpstr">
      <vt:lpstr>Office Theme</vt:lpstr>
      <vt:lpstr>1_Office Theme</vt:lpstr>
      <vt:lpstr>6_Office Theme</vt:lpstr>
      <vt:lpstr>8_Office Theme</vt:lpstr>
      <vt:lpstr>36_Default Design</vt:lpstr>
      <vt:lpstr>23_Office Theme</vt:lpstr>
      <vt:lpstr>10_Office Theme</vt:lpstr>
      <vt:lpstr>37_Default Design</vt:lpstr>
      <vt:lpstr>2_Office Theme</vt:lpstr>
      <vt:lpstr>3_Office Theme</vt:lpstr>
      <vt:lpstr>PowerPoint Presentation</vt:lpstr>
      <vt:lpstr>Ca Nhập Lễ Xuân Thanh Bình Lan Thanh</vt:lpstr>
      <vt:lpstr>Đk: A a xuân về, hôm nay xuân về. Trên vòm trời xanh hồng bay phất phới. Chim ca trên cành, loan tin thanh bình, đem niềm an vui đến cho muôn người. </vt:lpstr>
      <vt:lpstr>Tk1: Xuân về khắp nơi, mây trời thắm tươi, lòng người vui đón Chúa Xuân tình thương. Mai vàng hé môi, chim trời khắp nơi, rủ nhau tung cánh bay về xa xăm.</vt:lpstr>
      <vt:lpstr>Đk: A a xuân về, hôm nay xuân về. Trên vòm trời xanh hồng bay phất phới. Chim ca trên cành, loan tin thanh bình, đem niềm an vui đến cho muôn người. </vt:lpstr>
      <vt:lpstr>PowerPoint Presentation</vt:lpstr>
      <vt:lpstr> </vt:lpstr>
      <vt:lpstr> </vt:lpstr>
      <vt:lpstr> </vt:lpstr>
      <vt:lpstr> </vt:lpstr>
      <vt:lpstr> </vt:lpstr>
      <vt:lpstr> </vt:lpstr>
      <vt:lpstr> </vt:lpstr>
      <vt:lpstr>PowerPoint Presentation</vt:lpstr>
      <vt:lpstr>PowerPoint Presentation</vt:lpstr>
      <vt:lpstr>Đáp ca Thánh vịnh 8 Lm. Kim Long (3 Câu)</vt:lpstr>
      <vt:lpstr>Đk: Lạy Chúa là Chúa chúng con, lẫy lừng thay danh Chúa khắp trên địa cầu.</vt:lpstr>
      <vt:lpstr>Tk1:  Nhìn cõi trời Chúa tác sinh, xếp đặt muôn tinh tú, ánh trăng rạng ngời. Ôi con người nào có là chi, Ngài nhớ tới và bận tâm cho dù phàm nhân có ra gì.</vt:lpstr>
      <vt:lpstr>Đk: Lạy Chúa là Chúa chúng con, lẫy lừng thay danh Chúa khắp trên địa cầu.</vt:lpstr>
      <vt:lpstr>Tk2: Người thế được cất nhắc lên, sánh hàng cùng thần minh chẳng thua gì nhiều. Ban vinh dự làm mũ triều thiên, đặt thống lãnh mọi kỳ công tay quyền năng Chúa đã tạo thành.</vt:lpstr>
      <vt:lpstr>Đk: Lạy Chúa là Chúa chúng con, lẫy lừng thay danh Chúa khắp trên địa cầu.</vt:lpstr>
      <vt:lpstr>Tk3: Được Chúa gọi đến dưới chân các loại bò chiên với thú nơi ruộng đồng, bao chim trời cùng cá đại dương và hết những loài dọc ngang bơi lội tung tăng giữa ba đào.</vt:lpstr>
      <vt:lpstr>Đk: Lạy Chúa là Chúa chúng con, lẫy lừng thay danh Chúa khắp trên địa cầu.</vt:lpstr>
      <vt:lpstr>Alleluia-alleluia: Lạy Chúa là Thiên Chúa Is-ra-el, tổ phụ chúng con. Chúa đáng chúc tụng và mọi vật trên trời dưới đất đều là của Chúa. Alleluia…</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Ca Dâng Lễ Của Lễ Đầu Năm Phanxico</vt:lpstr>
      <vt:lpstr>Tk1:  Hiệp dâng rượu bánh với bao tình yêu. Dâng lên của lễ (í a) mọn hèn. Là do biết bao nhọc nhằn của muôn con người. Chúng con nguyện xin hiệp dâng.</vt:lpstr>
      <vt:lpstr>Đk: Dâng lên Cha lời cầu đầu năm nguyện ban xuống ơn tràn đầy ở trên mỗi người, để biết mến Chúa nhiều hơn. </vt:lpstr>
      <vt:lpstr>Đk: Xin Cha thương dẫn đưa từng ngày ủi an những khi buồn phiền đến trong cuộc đời, nguyện luôn vững bước theo Ngài.</vt:lpstr>
      <vt:lpstr>Tk2: Trầm hương dâng tiến ngát bay tòa cao. Dâng Cha ánh nến (í a) đượm màu. Là bao lắng lo từng ngày của năm qua rồi. Kết liên của lễ hiệp dâng.</vt:lpstr>
      <vt:lpstr>Đk: Dâng lên Cha lời cầu đầu năm nguyện ban xuống ơn tràn đầy ở trên mỗi người, để biết mến Chúa nhiều hơn. </vt:lpstr>
      <vt:lpstr>Đk: Xin Cha thương dẫn đưa từng ngày ủi an những khi buồn phiền đến trong cuộc đời, nguyện luôn vững bước theo Ngài.</vt:lpstr>
      <vt:lpstr>PowerPoint Presentation</vt:lpstr>
      <vt:lpstr>Ca Nguyện Hiệp Lễ  Người Sẽ Ban Cho Lm.Bùi Ninh</vt:lpstr>
      <vt:lpstr>Tk1:  Nhìn đàn chim bay trong ban mai, khi mùa Xuân sang hót vang. Cả đời không lo không gieo chi, cũng không gặt gì vẫn vui sống. Vì tình thương Cha luôn bao la, đêm ngày lắng lo cho muôn loài. Còn chính anh em là con Cha, danh phận quý giá chẳng hơn sao?</vt:lpstr>
      <vt:lpstr>Đk: Đừng ai quá lo cho ngày mai, ta ăn gì mặc ra sao. Dù ta quá lo chẳng ai cho, đời dài thêm một gang tấc. Nhưng trước tiên cần tìm kiếm sự công chính, và vinh quang Nước Chúa. Còn gì cần cho che thân dưỡng sức sống, chính Người sẽ ban cho.</vt:lpstr>
      <vt:lpstr>Tk2: Kìa ngoài đồng xa muôn bông hoa, đêm ngày trôi qua khoe sắc hương. Cả đời không lo không lao công, cũng không se sợi vẫn phơi phới. Vậy mà tuy vua Sa-lô-mon, sang giàu gấm nhung cũng đâu bằng. Còn chính anh em là con Cha, danh phận quý giá chẳng hơn sao?</vt:lpstr>
      <vt:lpstr>Đk: Đừng ai quá lo cho ngày mai, ta ăn gì mặc ra sao. Dù ta quá lo chẳng ai cho, đời dài thêm một gang tấc. Nhưng trước tiên cần tìm kiếm sự công chính, và vinh quang Nước Chúa. Còn gì cần cho che thân dưỡng sức sống, chính Người sẽ ban cho.</vt:lpstr>
      <vt:lpstr>Tk3: Dù rằng Xi-on dân con Cha, khi buồn kêu ca nghe xót xa: “Người đà yêu thương nhưng nay thôi, đã quên tôi rồi đời tăm tối”. “Người mẹ sao thôi yêu con thơ, đêm ngày đã mơ mau sinh thành. Dù thế nhân quên còn riêng Cha, như tình mới cưới chẳng quên ngươi”.</vt:lpstr>
      <vt:lpstr>Đk: Đừng ai quá lo cho ngày mai, ta ăn gì mặc ra sao. Dù ta quá lo chẳng ai cho, đời dài thêm một gang tấc. Nhưng trước tiên cần tìm kiếm sự công chính, và vinh quang Nước Chúa. Còn gì cần cho che thân dưỡng sức sống, chính Người sẽ ban cho.</vt:lpstr>
      <vt:lpstr>PowerPoint Presentation</vt:lpstr>
      <vt:lpstr>PowerPoint Presentation</vt:lpstr>
      <vt:lpstr>Ca Kết Lễ Xuân Ca Bên Mẹ Lm. Nguyên Lễ</vt:lpstr>
      <vt:lpstr>Tk1: Mẹ ơi cánh chim trời lượn bay muôn nơi. Đem tin xuân đang đến với muôn loài. Trong câu ca xin cất tiếng yêu đời, khắp đó đây mừng xuân yên vui. Mẹ ơi đón xuân về lại trên quê hương, bao hân hoan rộn rã cả thôn làng, khi sương đêm đang kết chuỗi ngọc tuyền, đến bên Mẹ đoàn con dâng tiến.</vt:lpstr>
      <vt:lpstr>Đk:  Đây con hân hoan xin dâng Mẹ lời kinh ngát hương hoa lòng, đang say sưa muôn tơ nắng vàng hoa theo gió xuân nhịp nhàng. Đây con hân hoan xin dâng Mẹ lời ca ý thơ cung đàn. Bao con tim yêu thương ngập tràn nguyện xin Mẹ bình an.</vt:lpstr>
      <vt:lpstr>Tk2: Mẹ ơi cánh hoa dại nở xinh đơn côi. Đem hương thơm sắc thắm điểm tô đời. Cho nhân gian yêu mến Chúa muôn loài, đón vui xuân mùa xuân đẹp tươi. Đồi cao Chúa thiên đình tặng ban muôn dân. Xuân vinh quang cao quý gấp muôn lần, cho yêu thương xanh tốt cánh hoa lòng, đến bên Mẹ đoàn con dâng tiến.</vt:lpstr>
      <vt:lpstr>Đk:  Đây con hân hoan xin dâng Mẹ lời kinh ngát hương hoa lòng, đang say sưa muôn tơ nắng vàng hoa theo gió xuân nhịp nhàng. Đây con hân hoan xin dâng Mẹ lời ca ý thơ cung đàn. Bao con tim yêu thương ngập tràn nguyện xin Mẹ bình an.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RePack by Diakov</cp:lastModifiedBy>
  <cp:revision>30</cp:revision>
  <dcterms:created xsi:type="dcterms:W3CDTF">2023-01-03T13:12:18Z</dcterms:created>
  <dcterms:modified xsi:type="dcterms:W3CDTF">2024-02-06T08:31:00Z</dcterms:modified>
</cp:coreProperties>
</file>