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6" r:id="rId2"/>
    <p:sldMasterId id="2147483888" r:id="rId3"/>
    <p:sldMasterId id="2147483900" r:id="rId4"/>
    <p:sldMasterId id="2147483932" r:id="rId5"/>
    <p:sldMasterId id="2147483944" r:id="rId6"/>
    <p:sldMasterId id="2147483952" r:id="rId7"/>
  </p:sldMasterIdLst>
  <p:sldIdLst>
    <p:sldId id="322" r:id="rId8"/>
    <p:sldId id="339" r:id="rId9"/>
    <p:sldId id="340" r:id="rId10"/>
    <p:sldId id="341" r:id="rId11"/>
    <p:sldId id="342" r:id="rId12"/>
    <p:sldId id="343" r:id="rId13"/>
    <p:sldId id="344" r:id="rId14"/>
    <p:sldId id="9690" r:id="rId15"/>
    <p:sldId id="345" r:id="rId16"/>
    <p:sldId id="326" r:id="rId17"/>
    <p:sldId id="327" r:id="rId18"/>
    <p:sldId id="328" r:id="rId19"/>
    <p:sldId id="329" r:id="rId20"/>
    <p:sldId id="330" r:id="rId21"/>
    <p:sldId id="331" r:id="rId22"/>
    <p:sldId id="332" r:id="rId23"/>
    <p:sldId id="9691" r:id="rId24"/>
    <p:sldId id="318" r:id="rId25"/>
    <p:sldId id="352" r:id="rId26"/>
    <p:sldId id="319" r:id="rId27"/>
    <p:sldId id="346" r:id="rId28"/>
    <p:sldId id="347" r:id="rId29"/>
    <p:sldId id="348" r:id="rId30"/>
    <p:sldId id="349" r:id="rId31"/>
    <p:sldId id="350" r:id="rId32"/>
    <p:sldId id="351" r:id="rId33"/>
    <p:sldId id="325" r:id="rId34"/>
    <p:sldId id="320" r:id="rId35"/>
    <p:sldId id="323" r:id="rId36"/>
    <p:sldId id="321" r:id="rId37"/>
    <p:sldId id="9644" r:id="rId38"/>
    <p:sldId id="9645" r:id="rId39"/>
    <p:sldId id="9646" r:id="rId40"/>
    <p:sldId id="9647" r:id="rId41"/>
    <p:sldId id="9648" r:id="rId42"/>
    <p:sldId id="9649" r:id="rId43"/>
    <p:sldId id="9650" r:id="rId44"/>
    <p:sldId id="9651" r:id="rId45"/>
    <p:sldId id="9652" r:id="rId46"/>
    <p:sldId id="9653" r:id="rId47"/>
    <p:sldId id="9654" r:id="rId48"/>
    <p:sldId id="9655" r:id="rId49"/>
    <p:sldId id="9656" r:id="rId50"/>
    <p:sldId id="9684" r:id="rId51"/>
    <p:sldId id="256" r:id="rId52"/>
    <p:sldId id="9657" r:id="rId53"/>
    <p:sldId id="9658" r:id="rId54"/>
    <p:sldId id="9659" r:id="rId55"/>
    <p:sldId id="9661" r:id="rId56"/>
    <p:sldId id="9663" r:id="rId57"/>
    <p:sldId id="9664" r:id="rId58"/>
    <p:sldId id="9665" r:id="rId59"/>
    <p:sldId id="9666" r:id="rId60"/>
    <p:sldId id="9667" r:id="rId61"/>
    <p:sldId id="9668" r:id="rId62"/>
    <p:sldId id="9688" r:id="rId63"/>
    <p:sldId id="9689" r:id="rId64"/>
    <p:sldId id="9685" r:id="rId65"/>
    <p:sldId id="9669" r:id="rId66"/>
    <p:sldId id="9670" r:id="rId67"/>
    <p:sldId id="9671" r:id="rId68"/>
    <p:sldId id="9672" r:id="rId69"/>
    <p:sldId id="9673" r:id="rId70"/>
    <p:sldId id="9674" r:id="rId71"/>
    <p:sldId id="9675" r:id="rId72"/>
    <p:sldId id="9676" r:id="rId73"/>
    <p:sldId id="9677" r:id="rId74"/>
    <p:sldId id="9692" r:id="rId75"/>
    <p:sldId id="9678" r:id="rId76"/>
    <p:sldId id="9679" r:id="rId77"/>
    <p:sldId id="9680" r:id="rId78"/>
    <p:sldId id="9681" r:id="rId79"/>
    <p:sldId id="9682" r:id="rId80"/>
    <p:sldId id="9683" r:id="rId81"/>
    <p:sldId id="9687"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24" y="154"/>
    </p:cViewPr>
  </p:outlineViewPr>
  <p:notesTextViewPr>
    <p:cViewPr>
      <p:scale>
        <a:sx n="1" d="1"/>
        <a:sy n="1" d="1"/>
      </p:scale>
      <p:origin x="0" y="0"/>
    </p:cViewPr>
  </p:notesTextViewPr>
  <p:sorterViewPr>
    <p:cViewPr>
      <p:scale>
        <a:sx n="100" d="100"/>
        <a:sy n="100" d="100"/>
      </p:scale>
      <p:origin x="0" y="-152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61" Type="http://schemas.openxmlformats.org/officeDocument/2006/relationships/slide" Target="slides/slide54.xml"/><Relationship Id="rId82" Type="http://schemas.openxmlformats.org/officeDocument/2006/relationships/slide" Target="slides/slide7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45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419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823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257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85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060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875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45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813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376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56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118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445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309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844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374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061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22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092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313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099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216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106857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8149852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2118177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118726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017063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280962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38625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083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722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60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820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027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937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921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376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7772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4/6/2024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901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636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495172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4259811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85799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7587632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5961383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6460400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069280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523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4/6/2024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0157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8242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1698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1891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011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7556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9761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4629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6820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444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50285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45916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93736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0396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614927853"/>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34183"/>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1901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43814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9118959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718480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7548325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4202534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280876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2437073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94607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4" name="TextBox 3"/>
          <p:cNvSpPr txBox="1"/>
          <p:nvPr/>
        </p:nvSpPr>
        <p:spPr>
          <a:xfrm>
            <a:off x="914400" y="1428750"/>
            <a:ext cx="8229600" cy="1754326"/>
          </a:xfrm>
          <a:prstGeom prst="rect">
            <a:avLst/>
          </a:prstGeom>
          <a:noFill/>
          <a:ln>
            <a:solidFill>
              <a:srgbClr val="FFFF00"/>
            </a:solidFill>
          </a:ln>
          <a:effectLst>
            <a:outerShdw blurRad="50800" dist="38100" dir="2700000" algn="tl" rotWithShape="0">
              <a:prstClr val="black">
                <a:alpha val="40000"/>
              </a:prstClr>
            </a:outerShdw>
          </a:effectLst>
        </p:spPr>
        <p:txBody>
          <a:bodyPr wrap="square" rtlCol="0">
            <a:spAutoFit/>
          </a:bodyPr>
          <a:lstStyle/>
          <a:p>
            <a:r>
              <a:rPr lang="en-US" sz="3600" b="1" u="sng" dirty="0" err="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Bài</a:t>
            </a:r>
            <a:r>
              <a:rPr lang="en-US" sz="3600" b="1" u="sng"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a:t>
            </a:r>
            <a:r>
              <a:rPr lang="en-US" sz="3600" b="1" u="sng" dirty="0" err="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Đọc</a:t>
            </a:r>
            <a:r>
              <a:rPr lang="en-US" sz="3600" b="1" u="sng"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1</a:t>
            </a:r>
          </a:p>
          <a:p>
            <a:r>
              <a:rPr lang="vi-VN" sz="3600" b="1"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rPr>
              <a:t>Bài trích sách ngôn sứ I-sai-a.</a:t>
            </a:r>
            <a:endParaRPr lang="en-US" sz="3600" b="1" u="sng"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a:p>
            <a:r>
              <a:rPr lang="vi-VN"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Này đây người trinh nữ sẽ mang thai.</a:t>
            </a:r>
          </a:p>
        </p:txBody>
      </p:sp>
    </p:spTree>
    <p:extLst>
      <p:ext uri="{BB962C8B-B14F-4D97-AF65-F5344CB8AC3E}">
        <p14:creationId xmlns:p14="http://schemas.microsoft.com/office/powerpoint/2010/main" val="1130844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6600" b="0" dirty="0">
                <a:solidFill>
                  <a:srgbClr val="FF0000"/>
                </a:solidFill>
                <a:effectLst>
                  <a:outerShdw blurRad="38100" dist="38100" dir="2700000" algn="tl">
                    <a:srgbClr val="000000">
                      <a:alpha val="43137"/>
                    </a:srgbClr>
                  </a:outerShdw>
                </a:effectLst>
                <a:latin typeface="+mj-lt"/>
                <a:cs typeface="Times New Roman" pitchFamily="18" charset="0"/>
              </a:rPr>
              <a:t>Đáp ca</a:t>
            </a:r>
            <a:endParaRPr lang="en-US" sz="66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7200" dirty="0">
                <a:solidFill>
                  <a:srgbClr val="FF0000"/>
                </a:solidFill>
                <a:effectLst>
                  <a:outerShdw blurRad="38100" dist="38100" dir="2700000" algn="tl">
                    <a:srgbClr val="000000">
                      <a:alpha val="43137"/>
                    </a:srgbClr>
                  </a:outerShdw>
                </a:effectLst>
                <a:latin typeface="+mj-lt"/>
                <a:cs typeface="Times New Roman" pitchFamily="18" charset="0"/>
              </a:rPr>
              <a:t>Thánh vịnh 39</a:t>
            </a:r>
          </a:p>
          <a:p>
            <a:r>
              <a:rPr lang="vi-VN" sz="4000" b="0" dirty="0">
                <a:solidFill>
                  <a:srgbClr val="003399"/>
                </a:solidFill>
                <a:effectLst>
                  <a:outerShdw blurRad="38100" dist="38100" dir="2700000" algn="tl">
                    <a:srgbClr val="000000">
                      <a:alpha val="43137"/>
                    </a:srgbClr>
                  </a:outerShdw>
                </a:effectLst>
                <a:latin typeface="+mj-lt"/>
                <a:cs typeface="Times New Roman" pitchFamily="18" charset="0"/>
              </a:rPr>
              <a:t>Lm.Kim Long</a:t>
            </a:r>
            <a:endParaRPr lang="en-US" sz="4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353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47650"/>
            <a:ext cx="9144000" cy="5391150"/>
          </a:xfrm>
        </p:spPr>
        <p:txBody>
          <a:bodyPr>
            <a:normAutofit/>
          </a:bodyPr>
          <a:lstStyle/>
          <a:p>
            <a:endParaRPr lang="en-US" sz="4000" b="0" dirty="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4800" dirty="0">
                <a:solidFill>
                  <a:srgbClr val="FF0000"/>
                </a:solidFill>
                <a:effectLst>
                  <a:outerShdw blurRad="38100" dist="38100" dir="2700000" algn="tl">
                    <a:srgbClr val="000000">
                      <a:alpha val="43137"/>
                    </a:srgbClr>
                  </a:outerShdw>
                </a:effectLst>
                <a:latin typeface="+mj-lt"/>
                <a:cs typeface="Times New Roman" pitchFamily="18" charset="0"/>
              </a:rPr>
              <a:t>Ca nhập lễ</a:t>
            </a:r>
            <a:endParaRPr lang="en-US" sz="4800" b="0"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Trinh Nữ Đầy Ân Phúc</a:t>
            </a:r>
          </a:p>
          <a:p>
            <a:r>
              <a:rPr lang="vi-VN" sz="4000" dirty="0">
                <a:solidFill>
                  <a:srgbClr val="003399"/>
                </a:solidFill>
                <a:effectLst>
                  <a:outerShdw blurRad="38100" dist="38100" dir="2700000" algn="tl">
                    <a:srgbClr val="000000">
                      <a:alpha val="43137"/>
                    </a:srgbClr>
                  </a:outerShdw>
                </a:effectLst>
                <a:latin typeface="+mj-lt"/>
                <a:cs typeface="Times New Roman" pitchFamily="18" charset="0"/>
              </a:rPr>
              <a:t>Lm. Thái Nguyên</a:t>
            </a:r>
            <a:endParaRPr lang="en-US" sz="4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70408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8000" b="1" u="sng"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8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effectLst>
                  <a:outerShdw blurRad="38100" dist="38100" dir="2700000" algn="tl">
                    <a:srgbClr val="000000">
                      <a:alpha val="43137"/>
                    </a:srgbClr>
                  </a:outerShdw>
                </a:effectLst>
                <a:latin typeface="+mj-lt"/>
                <a:cs typeface="Times New Roman" pitchFamily="18" charset="0"/>
              </a:rPr>
              <a:t>Lạy Chúa, này con đến  thực thi thánh ý Ngài.</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83489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0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Tk1</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Chúa đâu thích gì phẩm vật và hy lễ, nhưng Ngài đã mở tai tôi. Chúa đâu có đòi lễ toàn thiêu hay lễ xá tội, con liền thưa: Này con xin đến.</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8085319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8000" b="1" u="sng"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8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effectLst>
                  <a:outerShdw blurRad="38100" dist="38100" dir="2700000" algn="tl">
                    <a:srgbClr val="000000">
                      <a:alpha val="43137"/>
                    </a:srgbClr>
                  </a:outerShdw>
                </a:effectLst>
                <a:latin typeface="+mj-lt"/>
                <a:cs typeface="Times New Roman" pitchFamily="18" charset="0"/>
              </a:rPr>
              <a:t>Lạy Chúa, này con đến  thực thi thánh ý Ngài.</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70183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0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Tk2</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Sách ghi rõ ràng những lời về con đó: Con tìm ý Ngài vâng theo kính thân Chúa Trời, Chúa của con bao huấn giới Ngài, đây lòng con hằng luôn ủ ấp.</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1579463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8000" b="1" u="sng"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8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effectLst>
                  <a:outerShdw blurRad="38100" dist="38100" dir="2700000" algn="tl">
                    <a:srgbClr val="000000">
                      <a:alpha val="43137"/>
                    </a:srgbClr>
                  </a:outerShdw>
                </a:effectLst>
                <a:latin typeface="+mj-lt"/>
                <a:cs typeface="Times New Roman" pitchFamily="18" charset="0"/>
              </a:rPr>
              <a:t>Lạy Chúa, này con đến  thực thi thánh ý Ngài.</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120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92500"/>
          </a:bodyPr>
          <a:lstStyle/>
          <a:p>
            <a:pPr algn="just" eaLnBrk="1" hangingPunct="1">
              <a:lnSpc>
                <a:spcPct val="150000"/>
              </a:lnSpc>
            </a:pPr>
            <a:r>
              <a:rPr lang="vi-VN" sz="48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Tk3</a:t>
            </a:r>
            <a:r>
              <a:rPr lang="vi-VN" sz="4800" dirty="0">
                <a:solidFill>
                  <a:srgbClr val="FF0000"/>
                </a:solidFill>
                <a:latin typeface="+mj-lt"/>
                <a:cs typeface="Times New Roman" panose="02020603050405020304" pitchFamily="18" charset="0"/>
              </a:rPr>
              <a:t>: </a:t>
            </a:r>
            <a:r>
              <a:rPr lang="vi-VN" sz="4800" dirty="0">
                <a:solidFill>
                  <a:srgbClr val="003399"/>
                </a:solidFill>
                <a:latin typeface="+mj-lt"/>
                <a:cs typeface="Times New Roman" panose="02020603050405020304" pitchFamily="18" charset="0"/>
              </a:rPr>
              <a:t>Đức công chính Ngài khấn nguyện truyền rao mãi trong ngày nhóm hội con dân. Kinh xin Chúa Trời chứng nhận cho con vì Chúa biết rằng môi miệng con nào đâu im tiếng.</a:t>
            </a:r>
            <a:endParaRPr lang="en-US" sz="2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216002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pPr algn="just"/>
            <a:r>
              <a:rPr lang="vi-VN" sz="8000" b="1" u="sng"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8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effectLst>
                  <a:outerShdw blurRad="38100" dist="38100" dir="2700000" algn="tl">
                    <a:srgbClr val="000000">
                      <a:alpha val="43137"/>
                    </a:srgbClr>
                  </a:outerShdw>
                </a:effectLst>
                <a:latin typeface="+mj-lt"/>
                <a:cs typeface="Times New Roman" pitchFamily="18" charset="0"/>
              </a:rPr>
              <a:t>Lạy Chúa, này con đến  thực thi thánh ý Ngài.</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6070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4" name="TextBox 3"/>
          <p:cNvSpPr txBox="1"/>
          <p:nvPr/>
        </p:nvSpPr>
        <p:spPr>
          <a:xfrm>
            <a:off x="914400" y="1428750"/>
            <a:ext cx="8229600" cy="2308324"/>
          </a:xfrm>
          <a:prstGeom prst="rect">
            <a:avLst/>
          </a:prstGeom>
          <a:noFill/>
          <a:ln>
            <a:solidFill>
              <a:srgbClr val="FFFF00"/>
            </a:solidFill>
          </a:ln>
          <a:effectLst>
            <a:outerShdw blurRad="50800" dist="38100" dir="2700000" algn="tl" rotWithShape="0">
              <a:prstClr val="black">
                <a:alpha val="40000"/>
              </a:prstClr>
            </a:outerShdw>
          </a:effectLst>
        </p:spPr>
        <p:txBody>
          <a:bodyPr wrap="square" rtlCol="0">
            <a:spAutoFit/>
          </a:bodyPr>
          <a:lstStyle/>
          <a:p>
            <a:r>
              <a:rPr lang="en-US" sz="3600" b="1" u="sng" dirty="0" err="1">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rPr>
              <a:t>Bài</a:t>
            </a:r>
            <a:r>
              <a:rPr lang="en-US" sz="3600" b="1" u="sng"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rPr>
              <a:t> </a:t>
            </a:r>
            <a:r>
              <a:rPr lang="en-US" sz="3600" b="1" u="sng" dirty="0" err="1">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rPr>
              <a:t>Đọc</a:t>
            </a:r>
            <a:r>
              <a:rPr lang="en-US" sz="3600" b="1" u="sng"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rPr>
              <a:t> 2</a:t>
            </a:r>
          </a:p>
          <a:p>
            <a:r>
              <a:rPr lang="vi-VN" sz="3600" b="1"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rPr>
              <a:t>Bài trích thư gửi tín hữu Híp-ri.</a:t>
            </a:r>
            <a:r>
              <a:rPr lang="en-US" sz="3600" b="1"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rPr>
              <a:t/>
            </a:r>
            <a:br>
              <a:rPr lang="en-US" sz="3600" b="1" dirty="0">
                <a:ln w="12700">
                  <a:solidFill>
                    <a:srgbClr val="1F497D">
                      <a:satMod val="155000"/>
                    </a:srgbClr>
                  </a:solidFill>
                  <a:prstDash val="solid"/>
                </a:ln>
                <a:solidFill>
                  <a:srgbClr val="FFFF00"/>
                </a:solidFill>
                <a:effectLst>
                  <a:outerShdw blurRad="41275" dist="20320" dir="1800000" algn="tl" rotWithShape="0">
                    <a:srgbClr val="000000">
                      <a:alpha val="40000"/>
                    </a:srgbClr>
                  </a:outerShdw>
                </a:effectLst>
              </a:rPr>
            </a:br>
            <a:r>
              <a:rPr lang="vi-VN"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Sách Thánh đã chép về con : Lạy Thiên Chúa, con đến để thực thi ý Ngài.</a:t>
            </a:r>
          </a:p>
        </p:txBody>
      </p:sp>
    </p:spTree>
    <p:extLst>
      <p:ext uri="{BB962C8B-B14F-4D97-AF65-F5344CB8AC3E}">
        <p14:creationId xmlns:p14="http://schemas.microsoft.com/office/powerpoint/2010/main" val="541563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Ngôi lời đã làm Người và ở giữa chúng ta. Bất cứ ai tiếp nhận Người, Người ban cho họ được quyền trở nên con Thiên Chúa.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596314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283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75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Mừng vui lên Trinh Nữ đầy ân phúc. Vì Thiên Chúa ở cùng, ở cùng. Bà có phúc, có phúc lạ hơn mọi người nữ.</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687362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333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3399"/>
                </a:solidFill>
                <a:effectLst/>
                <a:latin typeface="+mj-lt"/>
                <a:cs typeface="Times New Roman" pitchFamily="18" charset="0"/>
              </a:rPr>
              <a:t>Đấng tạo thành trời đất, muôn vật hữu hình và vô hình.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latin typeface="+mj-lt"/>
                <a:cs typeface="Times New Roman" pitchFamily="18" charset="0"/>
              </a:rPr>
              <a:t>Tôi</a:t>
            </a:r>
            <a:r>
              <a:rPr lang="en-US" sz="6600" b="1" dirty="0">
                <a:solidFill>
                  <a:srgbClr val="003399"/>
                </a:solidFill>
                <a:effectLst/>
                <a:latin typeface="+mj-lt"/>
                <a:cs typeface="Times New Roman" pitchFamily="18" charset="0"/>
              </a:rPr>
              <a:t> tin </a:t>
            </a:r>
            <a:r>
              <a:rPr lang="en-US" sz="6600" b="1" dirty="0" err="1">
                <a:solidFill>
                  <a:srgbClr val="003399"/>
                </a:solidFill>
                <a:effectLst/>
                <a:latin typeface="+mj-lt"/>
                <a:cs typeface="Times New Roman" pitchFamily="18" charset="0"/>
              </a:rPr>
              <a:t>kính</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Giêsu</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Kitô</a:t>
            </a:r>
            <a:r>
              <a:rPr lang="en-US" sz="6600" b="1" dirty="0">
                <a:solidFill>
                  <a:srgbClr val="003399"/>
                </a:solidFill>
                <a:effectLst/>
                <a:latin typeface="+mj-lt"/>
                <a:cs typeface="Times New Roman" pitchFamily="18" charset="0"/>
              </a:rPr>
              <a:t>, Con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Sinh bởi Đức Chúa Cha từ trước muôn đời.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Người là Thiên Chúa bởi Thiên Chúa, Ánh Sáng bởi Ánh Sáng,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bởi</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latin typeface="+mj-lt"/>
              </a:rPr>
              <a:t>Vì loài người chúng ta và để cứu độ chúng ta,</a:t>
            </a:r>
            <a:r>
              <a:rPr lang="en-US" sz="7200" b="1" dirty="0">
                <a:solidFill>
                  <a:srgbClr val="003399"/>
                </a:solidFill>
                <a:effectLst/>
                <a:latin typeface="+mj-lt"/>
              </a:rPr>
              <a:t> </a:t>
            </a:r>
            <a:r>
              <a:rPr lang="vi-VN" sz="7200" b="1" dirty="0">
                <a:solidFill>
                  <a:srgbClr val="003399"/>
                </a:solidFill>
                <a:effectLst/>
                <a:latin typeface="+mj-lt"/>
                <a:cs typeface="Times New Roman" pitchFamily="18" charset="0"/>
              </a:rPr>
              <a:t>Người đã từ trời xuống thế.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55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Tk1</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Này Bà sẽ thụ thai sinh hạ con trai tên là Giê-su. Người sẽ nên cao cả, và được gọi là con Đấng Tối Cao. Đức Chúa sẽ ban cho Người ngôi báu tổ phụ, triều đại Người sẽ vô cùng vô tận.</a:t>
            </a:r>
          </a:p>
          <a:p>
            <a:pPr algn="just" eaLnBrk="1" hangingPunct="1">
              <a:lnSpc>
                <a:spcPct val="150000"/>
              </a:lnSpc>
            </a:pP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6163024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latin typeface="+mj-lt"/>
              </a:rPr>
              <a:t>Tôi tin Hội Thánh duy nhất thánh thiện công giáo và tông truyền.</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sống đời sau. </a:t>
            </a:r>
            <a:r>
              <a:rPr lang="vi-VN" sz="6600" b="1" u="sng" dirty="0">
                <a:solidFill>
                  <a:srgbClr val="FF0000"/>
                </a:solidFill>
                <a:effectLst/>
                <a:latin typeface="+mj-lt"/>
                <a:cs typeface="Times New Roman" pitchFamily="18" charset="0"/>
              </a:rPr>
              <a:t>Amen.</a:t>
            </a:r>
            <a:endParaRPr lang="en-US" sz="6600" b="1"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984353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850"/>
            <a:ext cx="9144000" cy="5467350"/>
          </a:xfrm>
        </p:spPr>
        <p:txBody>
          <a:bodyPr>
            <a:normAutofit/>
          </a:bodyPr>
          <a:lstStyle/>
          <a:p>
            <a:endParaRPr lang="en-US" sz="4000" b="1" dirty="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1" dirty="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800" b="1" u="sng" dirty="0" err="1" smtClean="0">
                <a:solidFill>
                  <a:srgbClr val="FF0000"/>
                </a:solidFill>
                <a:effectLst>
                  <a:outerShdw blurRad="38100" dist="38100" dir="2700000" algn="tl">
                    <a:srgbClr val="000000">
                      <a:alpha val="43137"/>
                    </a:srgbClr>
                  </a:outerShdw>
                </a:effectLst>
                <a:latin typeface="+mj-lt"/>
                <a:cs typeface="Times New Roman" pitchFamily="18" charset="0"/>
              </a:rPr>
              <a:t>Ca</a:t>
            </a:r>
            <a:r>
              <a:rPr lang="en-US" sz="4800" b="1" u="sng"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vi-VN" sz="4800" b="1" u="sng" dirty="0" smtClean="0">
                <a:solidFill>
                  <a:srgbClr val="FF0000"/>
                </a:solidFill>
                <a:effectLst>
                  <a:outerShdw blurRad="38100" dist="38100" dir="2700000" algn="tl">
                    <a:srgbClr val="000000">
                      <a:alpha val="43137"/>
                    </a:srgbClr>
                  </a:outerShdw>
                </a:effectLst>
                <a:latin typeface="+mj-lt"/>
                <a:cs typeface="Times New Roman" pitchFamily="18" charset="0"/>
              </a:rPr>
              <a:t>Dâng </a:t>
            </a:r>
            <a:r>
              <a:rPr lang="vi-VN" sz="4800" b="1" u="sng" dirty="0">
                <a:solidFill>
                  <a:srgbClr val="FF0000"/>
                </a:solidFill>
                <a:effectLst>
                  <a:outerShdw blurRad="38100" dist="38100" dir="2700000" algn="tl">
                    <a:srgbClr val="000000">
                      <a:alpha val="43137"/>
                    </a:srgbClr>
                  </a:outerShdw>
                </a:effectLst>
                <a:latin typeface="+mj-lt"/>
                <a:cs typeface="Times New Roman" pitchFamily="18" charset="0"/>
              </a:rPr>
              <a:t>lễ</a:t>
            </a:r>
          </a:p>
          <a:p>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Lễ Dâng Đời Con</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p>
          <a:p>
            <a:r>
              <a:rPr lang="vi-VN" sz="4400" b="1" dirty="0">
                <a:solidFill>
                  <a:srgbClr val="003399"/>
                </a:solidFill>
                <a:effectLst>
                  <a:outerShdw blurRad="38100" dist="38100" dir="2700000" algn="tl">
                    <a:srgbClr val="000000">
                      <a:alpha val="43137"/>
                    </a:srgbClr>
                  </a:outerShdw>
                </a:effectLst>
                <a:latin typeface="+mj-lt"/>
                <a:cs typeface="Times New Roman" pitchFamily="18" charset="0"/>
              </a:rPr>
              <a:t>Thiên Linh</a:t>
            </a:r>
            <a:endParaRPr lang="en-US" sz="4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295075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fontScale="85000" lnSpcReduction="20000"/>
          </a:bodyPr>
          <a:lstStyle/>
          <a:p>
            <a:pPr algn="just"/>
            <a:r>
              <a:rPr lang="vi-VN" sz="8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8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effectLst>
                  <a:outerShdw blurRad="38100" dist="38100" dir="2700000" algn="tl">
                    <a:srgbClr val="000000">
                      <a:alpha val="43137"/>
                    </a:srgbClr>
                  </a:outerShdw>
                </a:effectLst>
                <a:latin typeface="+mj-lt"/>
                <a:cs typeface="Times New Roman" pitchFamily="18" charset="0"/>
              </a:rPr>
              <a:t>Trên tay con Chúa ơi! Của lễ dâng cao hạnh phúc tuôn trào. Trên tay con Chúa ơi! Mộng ước thơ ngây tiến dâng lên Ngài đây. </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251097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5486400"/>
          </a:xfrm>
        </p:spPr>
        <p:txBody>
          <a:bodyPr>
            <a:normAutofit fontScale="62500" lnSpcReduction="20000"/>
          </a:bodyPr>
          <a:lstStyle/>
          <a:p>
            <a:pPr algn="just"/>
            <a:r>
              <a:rPr lang="vi-VN" sz="8000" b="1" u="sng"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8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effectLst>
                  <a:outerShdw blurRad="38100" dist="38100" dir="2700000" algn="tl">
                    <a:srgbClr val="000000">
                      <a:alpha val="43137"/>
                    </a:srgbClr>
                  </a:outerShdw>
                </a:effectLst>
                <a:latin typeface="+mj-lt"/>
                <a:cs typeface="Times New Roman" pitchFamily="18" charset="0"/>
              </a:rPr>
              <a:t>Dâng cao dâng cùng dâng cao dâng đời con trinh trong lễ dâng thắm nồng. Dâng cao dâng hồn say lâng lâng tình thơ trao dâng hương tinh trắng. Dâng cao dâng đời con tay không trần gian không vương đẹp lễ dâng. </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91827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54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Lễ dâng là bánh tinh tuyền là chén diệu huyền. Lễ dâng cuộc sống âm thầm bao bước thăng trầm. Ngày từng ngày qua, gập ghềnh sỏi đá, hiến dâng lễ dâng đời con.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26685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5486400"/>
          </a:xfrm>
        </p:spPr>
        <p:txBody>
          <a:bodyPr>
            <a:normAutofit fontScale="62500" lnSpcReduction="20000"/>
          </a:bodyPr>
          <a:lstStyle/>
          <a:p>
            <a:pPr algn="just"/>
            <a:r>
              <a:rPr lang="vi-VN" sz="8000" b="1" u="sng"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8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effectLst>
                  <a:outerShdw blurRad="38100" dist="38100" dir="2700000" algn="tl">
                    <a:srgbClr val="000000">
                      <a:alpha val="43137"/>
                    </a:srgbClr>
                  </a:outerShdw>
                </a:effectLst>
                <a:latin typeface="+mj-lt"/>
                <a:cs typeface="Times New Roman" pitchFamily="18" charset="0"/>
              </a:rPr>
              <a:t>Dâng cao dâng cùng dâng cao dâng đời con trinh trong lễ dâng thắm nồng. Dâng cao dâng hồn say lâng lâng tình thơ trao dâng hương tinh trắng. Dâng cao dâng đời con tay không trần gian không vương đẹp lễ dâng. </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7146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75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Mừng vui lên Trinh Nữ đầy ân phúc. Vì Thiên Chúa ở cùng, ở cùng. Bà có phúc, có phúc lạ hơn mọi người nữ.</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737489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5400" b="1"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Tiến dâng hoa thắm tuyệt vời một đoá hương trời. Tiến lên theo tiếng gọi mời dâng hiến cuộc đời. Trọn vẹn tuổi xuân, trọn cả cuộc sống, hiến dâng lễ dâng đời con.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83164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5486400"/>
          </a:xfrm>
        </p:spPr>
        <p:txBody>
          <a:bodyPr>
            <a:normAutofit fontScale="62500" lnSpcReduction="20000"/>
          </a:bodyPr>
          <a:lstStyle/>
          <a:p>
            <a:pPr algn="just"/>
            <a:r>
              <a:rPr lang="vi-VN" sz="8000" b="1" u="sng"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8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effectLst>
                  <a:outerShdw blurRad="38100" dist="38100" dir="2700000" algn="tl">
                    <a:srgbClr val="000000">
                      <a:alpha val="43137"/>
                    </a:srgbClr>
                  </a:outerShdw>
                </a:effectLst>
                <a:latin typeface="+mj-lt"/>
                <a:cs typeface="Times New Roman" pitchFamily="18" charset="0"/>
              </a:rPr>
              <a:t>Dâng cao dâng cùng dâng cao dâng đời con trinh trong lễ dâng thắm nồng. Dâng cao dâng hồn say lâng lâng tình thơ trao dâng hương tinh trắng. Dâng cao dâng đời con tay không trần gian không vương đẹp lễ dâng. </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454496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5400" b="1"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Thắp lên ánh nến diệu vời dâng tiến Vua Trời. Ước mơ thắp sáng cuộc đời, thắp sáng cho người. Nguyện một đời con là ngọn lửa cháy, mến thương thắp lên niềm vui.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80074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5486400"/>
          </a:xfrm>
        </p:spPr>
        <p:txBody>
          <a:bodyPr>
            <a:normAutofit fontScale="62500" lnSpcReduction="20000"/>
          </a:bodyPr>
          <a:lstStyle/>
          <a:p>
            <a:pPr algn="just"/>
            <a:r>
              <a:rPr lang="vi-VN" sz="8000" b="1" u="sng"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8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effectLst>
                  <a:outerShdw blurRad="38100" dist="38100" dir="2700000" algn="tl">
                    <a:srgbClr val="000000">
                      <a:alpha val="43137"/>
                    </a:srgbClr>
                  </a:outerShdw>
                </a:effectLst>
                <a:latin typeface="+mj-lt"/>
                <a:cs typeface="Times New Roman" pitchFamily="18" charset="0"/>
              </a:rPr>
              <a:t>Dâng cao dâng cùng dâng cao dâng đời con trinh trong lễ dâng thắm nồng. Dâng cao dâng hồn say lâng lâng tình thơ trao dâng hương tinh trắng. Dâng cao dâng đời con tay không trần gian không vương đẹp lễ dâng. </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57325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5400" b="1" u="sng" dirty="0">
                <a:solidFill>
                  <a:srgbClr val="FF0000"/>
                </a:solidFill>
                <a:effectLst>
                  <a:outerShdw blurRad="38100" dist="38100" dir="2700000" algn="tl">
                    <a:srgbClr val="000000">
                      <a:alpha val="43137"/>
                    </a:srgbClr>
                  </a:outerShdw>
                </a:effectLst>
                <a:latin typeface="+mj-lt"/>
                <a:cs typeface="Times New Roman" pitchFamily="18" charset="0"/>
              </a:rPr>
              <a:t>Tk4:</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Tiến dâng làn khói hương trầm trong tiếng nguyện cầu. Lễ dâng một kiếp hồng trần, một kiếp vui buồn. Tình Ngài dìu đưa, đường dài trần thế, Chúa ơi sắt son niềm tin.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27949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5486400"/>
          </a:xfrm>
        </p:spPr>
        <p:txBody>
          <a:bodyPr>
            <a:normAutofit fontScale="62500" lnSpcReduction="20000"/>
          </a:bodyPr>
          <a:lstStyle/>
          <a:p>
            <a:pPr algn="just"/>
            <a:r>
              <a:rPr lang="vi-VN" sz="8000" b="1" u="sng"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8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effectLst>
                  <a:outerShdw blurRad="38100" dist="38100" dir="2700000" algn="tl">
                    <a:srgbClr val="000000">
                      <a:alpha val="43137"/>
                    </a:srgbClr>
                  </a:outerShdw>
                </a:effectLst>
                <a:latin typeface="+mj-lt"/>
                <a:cs typeface="Times New Roman" pitchFamily="18" charset="0"/>
              </a:rPr>
              <a:t>Dâng cao dâng cùng dâng cao dâng đời con trinh trong lễ dâng thắm nồng. Dâng cao dâng hồn say lâng lâng tình thơ trao dâng hương tinh trắng. Dâng cao dâng đời con tay không trần gian không vương đẹp lễ dâng. </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49787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51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23438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72415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850"/>
            <a:ext cx="9144000" cy="5467350"/>
          </a:xfrm>
        </p:spPr>
        <p:txBody>
          <a:bodyPr>
            <a:normAutofit/>
          </a:bodyPr>
          <a:lstStyle/>
          <a:p>
            <a:endParaRPr lang="en-US" sz="4000" b="1" dirty="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1" dirty="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800" b="1" u="sng" dirty="0" err="1" smtClean="0">
                <a:solidFill>
                  <a:srgbClr val="FF0000"/>
                </a:solidFill>
                <a:effectLst>
                  <a:outerShdw blurRad="38100" dist="38100" dir="2700000" algn="tl">
                    <a:srgbClr val="000000">
                      <a:alpha val="43137"/>
                    </a:srgbClr>
                  </a:outerShdw>
                </a:effectLst>
                <a:latin typeface="+mj-lt"/>
                <a:cs typeface="Times New Roman" pitchFamily="18" charset="0"/>
              </a:rPr>
              <a:t>Ca</a:t>
            </a:r>
            <a:r>
              <a:rPr lang="en-US" sz="4800" b="1" u="sng"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4800" b="1" u="sng" dirty="0" err="1" smtClean="0">
                <a:solidFill>
                  <a:srgbClr val="FF0000"/>
                </a:solidFill>
                <a:effectLst>
                  <a:outerShdw blurRad="38100" dist="38100" dir="2700000" algn="tl">
                    <a:srgbClr val="000000">
                      <a:alpha val="43137"/>
                    </a:srgbClr>
                  </a:outerShdw>
                </a:effectLst>
                <a:latin typeface="+mj-lt"/>
                <a:cs typeface="Times New Roman" pitchFamily="18" charset="0"/>
              </a:rPr>
              <a:t>Nguyện</a:t>
            </a:r>
            <a:r>
              <a:rPr lang="en-US" sz="4800" b="1" u="sng"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4800" b="1" u="sng" dirty="0" err="1" smtClean="0">
                <a:solidFill>
                  <a:srgbClr val="FF0000"/>
                </a:solidFill>
                <a:effectLst>
                  <a:outerShdw blurRad="38100" dist="38100" dir="2700000" algn="tl">
                    <a:srgbClr val="000000">
                      <a:alpha val="43137"/>
                    </a:srgbClr>
                  </a:outerShdw>
                </a:effectLst>
                <a:latin typeface="+mj-lt"/>
                <a:cs typeface="Times New Roman" pitchFamily="18" charset="0"/>
              </a:rPr>
              <a:t>Hiệp</a:t>
            </a:r>
            <a:r>
              <a:rPr lang="en-US" sz="4800" b="1" u="sng"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vi-VN" sz="4800" b="1" u="sng" dirty="0" smtClean="0">
                <a:solidFill>
                  <a:srgbClr val="FF0000"/>
                </a:solidFill>
                <a:effectLst>
                  <a:outerShdw blurRad="38100" dist="38100" dir="2700000" algn="tl">
                    <a:srgbClr val="000000">
                      <a:alpha val="43137"/>
                    </a:srgbClr>
                  </a:outerShdw>
                </a:effectLst>
                <a:latin typeface="+mj-lt"/>
                <a:cs typeface="Times New Roman" pitchFamily="18" charset="0"/>
              </a:rPr>
              <a:t>lễ</a:t>
            </a:r>
            <a:endParaRPr lang="vi-VN" sz="4800" b="1" u="sng"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Cao Vời Khôn Ví</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p>
          <a:p>
            <a:r>
              <a:rPr lang="vi-VN" sz="4400" b="1" dirty="0">
                <a:solidFill>
                  <a:srgbClr val="003399"/>
                </a:solidFill>
                <a:effectLst>
                  <a:outerShdw blurRad="38100" dist="38100" dir="2700000" algn="tl">
                    <a:srgbClr val="000000">
                      <a:alpha val="43137"/>
                    </a:srgbClr>
                  </a:outerShdw>
                </a:effectLst>
                <a:latin typeface="+mj-lt"/>
                <a:cs typeface="Times New Roman" pitchFamily="18" charset="0"/>
              </a:rPr>
              <a:t>Hùng Lân</a:t>
            </a:r>
            <a:endParaRPr lang="en-US" sz="4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2202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550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Tk2</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Tình yêu Chúa tràn lan cho toàn nhân gian muôn đời ca hát. Này đoàn con chúc tụng ơn Chúa đã làm nơi Đức Nữ Trinh. Xin cho muôn người đón nhận ơn phúc cao vời, trọn cuộc đời biết chu toàn ý Chúa luôn.</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489348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5400" b="1" u="sng"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Cao vời khôn ví, tình yêu của Chúa cao vời khôn ví, tình yêu của Người, con lấy gì, Chúa ơi, đền đáp cho cân, Chúa ơi, con lấy gì đền đáp cho cân là đền đáp cho cân.</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687104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lnSpcReduction="10000"/>
          </a:bodyPr>
          <a:lstStyle/>
          <a:p>
            <a:pPr algn="just"/>
            <a:r>
              <a:rPr lang="vi-VN" sz="54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Thương con thủa rất xa vời (là vời), từ khi chưa chưa có (í-a) mặt trời, trăng, mặt trăng. Khi chưa tạo tác (í-a) gian trần, người luôn ấp ủ (í-a) một niềm, một niềm son sắt son.</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52186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5400" b="1" u="sng"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Cao vời khôn ví, tình yêu của Chúa cao vời khôn ví, tình yêu của Người, con lấy gì, Chúa ơi, đền đáp cho cân, Chúa ơi, con lấy gì đền đáp cho cân là đền đáp cho cân.</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615225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lnSpcReduction="10000"/>
          </a:bodyPr>
          <a:lstStyle/>
          <a:p>
            <a:pPr algn="just"/>
            <a:r>
              <a:rPr lang="vi-VN" sz="5400" b="1"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Dâng lên Chúa đóa hoa lòng (là lòng) tỏa hương thơm ngát (í-a) đượm nồng, đượm nồng yêu, tình yêu. Tim con chỉ ước (í-a) một điều: được trong thánh điện (í-a) sớm chiều tin mến tin.</a:t>
            </a:r>
          </a:p>
          <a:p>
            <a:pPr algn="just"/>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03497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5400" b="1" u="sng"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Cao vời khôn ví, tình yêu của Chúa cao vời khôn ví, tình yêu của Người, con lấy gì, Chúa ơi, đền đáp cho cân, Chúa ơi, con lấy gì đền đáp cho cân là đền đáp cho cân.</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273494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lnSpcReduction="10000"/>
          </a:bodyPr>
          <a:lstStyle/>
          <a:p>
            <a:pPr algn="just"/>
            <a:r>
              <a:rPr lang="vi-VN" sz="5400" b="1"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Hương con Chúa đã đoái nhìn (là nhìn), ngày đêm ban xuống (í-a) muôn nghìn, muôn nghìn ân, hồng ân. Thương con tựa núi (í-a) trên ngàn, chọn con nên bạn (í-a) chung phần là phần thân hiến thân.</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15439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5400" b="1" u="sng"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Cao vời khôn ví, tình yêu của Chúa cao vời khôn ví, tình yêu của Người, con lấy gì, Chúa ơi, đền đáp cho cân, Chúa ơi, con lấy gì đền đáp cho cân là đền đáp cho cân.</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25410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130510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946079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3850"/>
            <a:ext cx="9144000" cy="5467350"/>
          </a:xfrm>
        </p:spPr>
        <p:txBody>
          <a:bodyPr>
            <a:normAutofit/>
          </a:bodyPr>
          <a:lstStyle/>
          <a:p>
            <a:endParaRPr lang="en-US" sz="4000" b="1" dirty="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1" dirty="0">
              <a:solidFill>
                <a:srgbClr val="FF0000"/>
              </a:solidFill>
              <a:effectLst>
                <a:outerShdw blurRad="38100" dist="38100" dir="2700000" algn="tl">
                  <a:srgbClr val="000000">
                    <a:alpha val="43137"/>
                  </a:srgbClr>
                </a:outerShdw>
              </a:effectLst>
              <a:latin typeface="+mj-lt"/>
              <a:cs typeface="Times New Roman" pitchFamily="18" charset="0"/>
            </a:endParaRPr>
          </a:p>
          <a:p>
            <a:r>
              <a:rPr lang="vi-VN" sz="4800" b="1" u="sng" dirty="0">
                <a:solidFill>
                  <a:srgbClr val="FF0000"/>
                </a:solidFill>
                <a:effectLst>
                  <a:outerShdw blurRad="38100" dist="38100" dir="2700000" algn="tl">
                    <a:srgbClr val="000000">
                      <a:alpha val="43137"/>
                    </a:srgbClr>
                  </a:outerShdw>
                </a:effectLst>
                <a:latin typeface="+mj-lt"/>
                <a:cs typeface="Times New Roman" pitchFamily="18" charset="0"/>
              </a:rPr>
              <a:t>Kết lễ</a:t>
            </a:r>
          </a:p>
          <a:p>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Mẹ Đầy Ơn Phúc</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p>
          <a:p>
            <a:r>
              <a:rPr lang="vi-VN" sz="4400" b="1" dirty="0">
                <a:solidFill>
                  <a:srgbClr val="003399"/>
                </a:solidFill>
                <a:effectLst>
                  <a:outerShdw blurRad="38100" dist="38100" dir="2700000" algn="tl">
                    <a:srgbClr val="000000">
                      <a:alpha val="43137"/>
                    </a:srgbClr>
                  </a:outerShdw>
                </a:effectLst>
                <a:latin typeface="+mj-lt"/>
                <a:cs typeface="Times New Roman" pitchFamily="18" charset="0"/>
              </a:rPr>
              <a:t>Lm. Thành Tâm</a:t>
            </a:r>
            <a:endParaRPr lang="en-US" sz="4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709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77500" lnSpcReduction="20000"/>
          </a:bodyPr>
          <a:lstStyle/>
          <a:p>
            <a:pPr algn="just" eaLnBrk="1" hangingPunct="1">
              <a:lnSpc>
                <a:spcPct val="150000"/>
              </a:lnSpc>
            </a:pPr>
            <a:r>
              <a:rPr lang="vi-VN" sz="720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Đk</a:t>
            </a:r>
            <a:r>
              <a:rPr lang="vi-VN" sz="7200" dirty="0">
                <a:solidFill>
                  <a:srgbClr val="FF0000"/>
                </a:solidFill>
                <a:latin typeface="+mj-lt"/>
                <a:cs typeface="Times New Roman" panose="02020603050405020304" pitchFamily="18" charset="0"/>
              </a:rPr>
              <a:t>: </a:t>
            </a:r>
            <a:r>
              <a:rPr lang="vi-VN" sz="7200" dirty="0">
                <a:solidFill>
                  <a:srgbClr val="003399"/>
                </a:solidFill>
                <a:latin typeface="+mj-lt"/>
                <a:cs typeface="Times New Roman" panose="02020603050405020304" pitchFamily="18" charset="0"/>
              </a:rPr>
              <a:t>Mừng vui lên Trinh Nữ đầy ân phúc. Vì Thiên Chúa ở cùng, ở cùng. Bà có phúc, có phúc lạ hơn mọi người nữ.</a:t>
            </a:r>
            <a:endParaRPr lang="en-US" sz="3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1208669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4400" b="1" u="sng"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4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4400" b="1" dirty="0">
                <a:solidFill>
                  <a:srgbClr val="003399"/>
                </a:solidFill>
                <a:effectLst>
                  <a:outerShdw blurRad="38100" dist="38100" dir="2700000" algn="tl">
                    <a:srgbClr val="000000">
                      <a:alpha val="43137"/>
                    </a:srgbClr>
                  </a:outerShdw>
                </a:effectLst>
                <a:latin typeface="+mj-lt"/>
                <a:cs typeface="Times New Roman" pitchFamily="18" charset="0"/>
              </a:rPr>
              <a:t>Hỡi Mẹ đầy ơn phúc, đời đời diễm phúc, Chúa ở cùng Mẹ. Hỡi Mẹ đầy ơn phúc, là người diễm phúc đã sinh Con Chúa Trời. Hỡi Mẹ đầy ơn phúc, Mẹ hằng cứu giúp, xin cứu giúp con. Trên đường đời con đi, gặp nhiều gian nguy, xin cứu giúp con.</a:t>
            </a:r>
            <a:endParaRPr lang="en-US" sz="4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028020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48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vi-VN" sz="48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Mẹ được ơn Trinh Thai đẹp xinh, nào ai sánh bằng? Là Vầng Trăng đêm thu trong sáng chiếu soi dương trần, là mùa xuân muôn hoa tươi thắm tỏa lan muôn phương, là tình thương bao la dung thứ những khi lỗi lầm.</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245463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4400" b="1" u="sng"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4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4400" b="1" dirty="0">
                <a:solidFill>
                  <a:srgbClr val="003399"/>
                </a:solidFill>
                <a:effectLst>
                  <a:outerShdw blurRad="38100" dist="38100" dir="2700000" algn="tl">
                    <a:srgbClr val="000000">
                      <a:alpha val="43137"/>
                    </a:srgbClr>
                  </a:outerShdw>
                </a:effectLst>
                <a:latin typeface="+mj-lt"/>
                <a:cs typeface="Times New Roman" pitchFamily="18" charset="0"/>
              </a:rPr>
              <a:t>Hỡi Mẹ đầy ơn phúc, đời đời diễm phúc, Chúa ở cùng Mẹ. Hỡi Mẹ đầy ơn phúc, là người diễm phúc đã sinh Con Chúa Trời. Hỡi Mẹ đầy ơn phúc, Mẹ hằng cứu giúp, xin cứu giúp con. Trên đường đời con đi, gặp nhiều gian nguy, xin cứu giúp con.</a:t>
            </a:r>
            <a:endParaRPr lang="en-US" sz="4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425543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4800" b="1"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vi-VN" sz="48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Mẹ đầy dư ơn thiêng cao quý, đoàn con kính chào. Là niềm tin yên vui chan chứa suối ơn dạt dào, là vì sao trong cơn giông tố dẫn đưa con đi, là vòng tay yêu thương êm ái ủi an bao người.</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795325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772150"/>
          </a:xfrm>
        </p:spPr>
        <p:txBody>
          <a:bodyPr>
            <a:normAutofit/>
          </a:bodyPr>
          <a:lstStyle/>
          <a:p>
            <a:pPr algn="just"/>
            <a:r>
              <a:rPr lang="vi-VN" sz="4400" b="1" u="sng" dirty="0">
                <a:solidFill>
                  <a:srgbClr val="FF0000"/>
                </a:solidFill>
                <a:effectLst>
                  <a:outerShdw blurRad="38100" dist="38100" dir="2700000" algn="tl">
                    <a:srgbClr val="000000">
                      <a:alpha val="43137"/>
                    </a:srgbClr>
                  </a:outerShdw>
                </a:effectLst>
                <a:latin typeface="+mj-lt"/>
                <a:cs typeface="Times New Roman" pitchFamily="18" charset="0"/>
              </a:rPr>
              <a:t>Đk:</a:t>
            </a:r>
            <a:r>
              <a:rPr lang="vi-VN" sz="4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4400" b="1" dirty="0">
                <a:solidFill>
                  <a:srgbClr val="003399"/>
                </a:solidFill>
                <a:effectLst>
                  <a:outerShdw blurRad="38100" dist="38100" dir="2700000" algn="tl">
                    <a:srgbClr val="000000">
                      <a:alpha val="43137"/>
                    </a:srgbClr>
                  </a:outerShdw>
                </a:effectLst>
                <a:latin typeface="+mj-lt"/>
                <a:cs typeface="Times New Roman" pitchFamily="18" charset="0"/>
              </a:rPr>
              <a:t>Hỡi Mẹ đầy ơn phúc, đời đời diễm phúc, Chúa ở cùng Mẹ. Hỡi Mẹ đầy ơn phúc, là người diễm phúc đã sinh Con Chúa Trời. Hỡi Mẹ đầy ơn phúc, Mẹ hằng cứu giúp, xin cứu giúp con. Trên đường đời con đi, gặp nhiều gian nguy, xin cứu giúp con.</a:t>
            </a:r>
            <a:endParaRPr lang="en-US" sz="4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346354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15762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9460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23893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2069</Words>
  <Application>Microsoft Office PowerPoint</Application>
  <PresentationFormat>On-screen Show (16:9)</PresentationFormat>
  <Paragraphs>112</Paragraphs>
  <Slides>75</Slides>
  <Notes>0</Notes>
  <HiddenSlides>0</HiddenSlides>
  <MMClips>0</MMClips>
  <ScaleCrop>false</ScaleCrop>
  <HeadingPairs>
    <vt:vector size="4" baseType="variant">
      <vt:variant>
        <vt:lpstr>Theme</vt:lpstr>
      </vt:variant>
      <vt:variant>
        <vt:i4>7</vt:i4>
      </vt:variant>
      <vt:variant>
        <vt:lpstr>Slide Titles</vt:lpstr>
      </vt:variant>
      <vt:variant>
        <vt:i4>75</vt:i4>
      </vt:variant>
    </vt:vector>
  </HeadingPairs>
  <TitlesOfParts>
    <vt:vector size="82" baseType="lpstr">
      <vt:lpstr>Office Theme</vt:lpstr>
      <vt:lpstr>8_Office Theme</vt:lpstr>
      <vt:lpstr>9_Office Theme</vt:lpstr>
      <vt:lpstr>36_Default Design</vt:lpstr>
      <vt:lpstr>21_Office Theme</vt:lpstr>
      <vt:lpstr>37_Default Design</vt:lpstr>
      <vt:lpstr>18_Office Theme</vt:lpstr>
      <vt:lpstr>PowerPoint Presentation</vt:lpstr>
      <vt:lpstr>PowerPoint Presentation</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 </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29</cp:revision>
  <dcterms:created xsi:type="dcterms:W3CDTF">2022-10-30T00:36:35Z</dcterms:created>
  <dcterms:modified xsi:type="dcterms:W3CDTF">2024-04-05T22:07:16Z</dcterms:modified>
</cp:coreProperties>
</file>