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992" r:id="rId4"/>
    <p:sldMasterId id="2147484004" r:id="rId5"/>
    <p:sldMasterId id="2147484016" r:id="rId6"/>
    <p:sldMasterId id="2147484076" r:id="rId7"/>
    <p:sldMasterId id="2147484088" r:id="rId8"/>
    <p:sldMasterId id="2147484100" r:id="rId9"/>
    <p:sldMasterId id="2147484112" r:id="rId10"/>
    <p:sldMasterId id="2147484124" r:id="rId11"/>
    <p:sldMasterId id="2147484136" r:id="rId12"/>
    <p:sldMasterId id="2147484148" r:id="rId13"/>
  </p:sldMasterIdLst>
  <p:notesMasterIdLst>
    <p:notesMasterId r:id="rId79"/>
  </p:notesMasterIdLst>
  <p:sldIdLst>
    <p:sldId id="261" r:id="rId14"/>
    <p:sldId id="266" r:id="rId15"/>
    <p:sldId id="256" r:id="rId16"/>
    <p:sldId id="373" r:id="rId17"/>
    <p:sldId id="9964" r:id="rId18"/>
    <p:sldId id="2146" r:id="rId19"/>
    <p:sldId id="9929" r:id="rId20"/>
    <p:sldId id="9903" r:id="rId21"/>
    <p:sldId id="9930" r:id="rId22"/>
    <p:sldId id="9975" r:id="rId23"/>
    <p:sldId id="9967" r:id="rId24"/>
    <p:sldId id="9968" r:id="rId25"/>
    <p:sldId id="9969" r:id="rId26"/>
    <p:sldId id="9970" r:id="rId27"/>
    <p:sldId id="9971" r:id="rId28"/>
    <p:sldId id="9972" r:id="rId29"/>
    <p:sldId id="9973" r:id="rId30"/>
    <p:sldId id="9974" r:id="rId31"/>
    <p:sldId id="348" r:id="rId32"/>
    <p:sldId id="358" r:id="rId33"/>
    <p:sldId id="359" r:id="rId34"/>
    <p:sldId id="360" r:id="rId35"/>
    <p:sldId id="9965" r:id="rId36"/>
    <p:sldId id="362" r:id="rId37"/>
    <p:sldId id="9961" r:id="rId38"/>
    <p:sldId id="9951" r:id="rId39"/>
    <p:sldId id="9952" r:id="rId40"/>
    <p:sldId id="9953" r:id="rId41"/>
    <p:sldId id="9954" r:id="rId42"/>
    <p:sldId id="9955" r:id="rId43"/>
    <p:sldId id="9956" r:id="rId44"/>
    <p:sldId id="9966" r:id="rId45"/>
    <p:sldId id="9957" r:id="rId46"/>
    <p:sldId id="9958" r:id="rId47"/>
    <p:sldId id="9959" r:id="rId48"/>
    <p:sldId id="9960" r:id="rId49"/>
    <p:sldId id="371" r:id="rId50"/>
    <p:sldId id="9902" r:id="rId51"/>
    <p:sldId id="9931" r:id="rId52"/>
    <p:sldId id="9932" r:id="rId53"/>
    <p:sldId id="9933" r:id="rId54"/>
    <p:sldId id="9934" r:id="rId55"/>
    <p:sldId id="9935" r:id="rId56"/>
    <p:sldId id="9936" r:id="rId57"/>
    <p:sldId id="9937" r:id="rId58"/>
    <p:sldId id="363" r:id="rId59"/>
    <p:sldId id="9949" r:id="rId60"/>
    <p:sldId id="9963" r:id="rId61"/>
    <p:sldId id="9384" r:id="rId62"/>
    <p:sldId id="9938" r:id="rId63"/>
    <p:sldId id="9939" r:id="rId64"/>
    <p:sldId id="9940" r:id="rId65"/>
    <p:sldId id="9941" r:id="rId66"/>
    <p:sldId id="9942" r:id="rId67"/>
    <p:sldId id="9943" r:id="rId68"/>
    <p:sldId id="9944" r:id="rId69"/>
    <p:sldId id="392" r:id="rId70"/>
    <p:sldId id="9962" r:id="rId71"/>
    <p:sldId id="9828" r:id="rId72"/>
    <p:sldId id="9945" r:id="rId73"/>
    <p:sldId id="9946" r:id="rId74"/>
    <p:sldId id="9947" r:id="rId75"/>
    <p:sldId id="9948" r:id="rId76"/>
    <p:sldId id="9950" r:id="rId77"/>
    <p:sldId id="307"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97E4B-B9D9-4F20-925D-63BE23E66902}"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B0639-3B10-40B6-A11C-9545697CBDD8}" type="slidenum">
              <a:rPr lang="en-US" smtClean="0"/>
              <a:t>‹#›</a:t>
            </a:fld>
            <a:endParaRPr lang="en-US"/>
          </a:p>
        </p:txBody>
      </p:sp>
    </p:spTree>
    <p:extLst>
      <p:ext uri="{BB962C8B-B14F-4D97-AF65-F5344CB8AC3E}">
        <p14:creationId xmlns:p14="http://schemas.microsoft.com/office/powerpoint/2010/main" val="270593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B0639-3B10-40B6-A11C-9545697CBDD8}" type="slidenum">
              <a:rPr lang="en-US" smtClean="0"/>
              <a:t>1</a:t>
            </a:fld>
            <a:endParaRPr lang="en-US"/>
          </a:p>
        </p:txBody>
      </p:sp>
    </p:spTree>
    <p:extLst>
      <p:ext uri="{BB962C8B-B14F-4D97-AF65-F5344CB8AC3E}">
        <p14:creationId xmlns:p14="http://schemas.microsoft.com/office/powerpoint/2010/main" val="253186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454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745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429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8949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99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6421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6923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4821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0772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75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1486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20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6648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541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536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8740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034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751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0343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28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2415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7718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5600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2614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5395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928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0825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4937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3398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378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9847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1337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9150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23497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72802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9030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63982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13279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66454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33028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693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117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812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324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864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245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678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034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038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064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0161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0547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5721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666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99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76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649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628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766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373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497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624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63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771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79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8390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4650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904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4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032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3643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1941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27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739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26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637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0178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1538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9596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90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298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534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0130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80508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72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2875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94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7120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7329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4841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7840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0240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355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1585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4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7455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429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8949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99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6421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6923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4821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0772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7502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14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651758"/>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39035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546221"/>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935014504"/>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97766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33994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43847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937372"/>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87790"/>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65175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dirty="0">
              <a:solidFill>
                <a:srgbClr val="FFFF00"/>
              </a:solidFill>
              <a:effectLst/>
              <a:latin typeface="+mj-lt"/>
              <a:cs typeface="Times New Roman" pitchFamily="18" charset="0"/>
            </a:endParaRPr>
          </a:p>
          <a:p>
            <a:endParaRPr lang="en-US" b="1" dirty="0">
              <a:solidFill>
                <a:srgbClr val="FFFF00"/>
              </a:solidFill>
              <a:effectLst/>
              <a:latin typeface="+mj-lt"/>
              <a:cs typeface="Times New Roman" pitchFamily="18" charset="0"/>
            </a:endParaRPr>
          </a:p>
          <a:p>
            <a:r>
              <a:rPr lang="en-US" sz="4400" b="1" dirty="0">
                <a:solidFill>
                  <a:srgbClr val="FFFF00"/>
                </a:solidFill>
                <a:effectLst/>
                <a:latin typeface="+mj-lt"/>
                <a:cs typeface="Times New Roman" pitchFamily="18" charset="0"/>
              </a:rPr>
              <a:t>ĐÁP CA </a:t>
            </a:r>
          </a:p>
          <a:p>
            <a:r>
              <a:rPr lang="en-US" sz="4400" b="1" dirty="0">
                <a:solidFill>
                  <a:srgbClr val="FFFF00"/>
                </a:solidFill>
                <a:effectLst/>
                <a:latin typeface="+mj-lt"/>
                <a:cs typeface="Times New Roman" pitchFamily="18" charset="0"/>
              </a:rPr>
              <a:t>SAU LỄ CHÚA THÁNH THẦN</a:t>
            </a:r>
          </a:p>
          <a:p>
            <a:r>
              <a:rPr lang="en-US" sz="4400" b="1" dirty="0">
                <a:solidFill>
                  <a:srgbClr val="FFFF00"/>
                </a:solidFill>
                <a:effectLst/>
                <a:latin typeface="+mj-lt"/>
                <a:cs typeface="Times New Roman" pitchFamily="18" charset="0"/>
              </a:rPr>
              <a:t>HIỆN XUỐNG</a:t>
            </a:r>
          </a:p>
        </p:txBody>
      </p:sp>
    </p:spTree>
    <p:extLst>
      <p:ext uri="{BB962C8B-B14F-4D97-AF65-F5344CB8AC3E}">
        <p14:creationId xmlns:p14="http://schemas.microsoft.com/office/powerpoint/2010/main" val="366936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98680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576853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162537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153869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251406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963234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383899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2576163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3881683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50120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66700" y="133350"/>
            <a:ext cx="86106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dirty="0">
                <a:solidFill>
                  <a:prstClr val="white"/>
                </a:solidFill>
              </a:rPr>
              <a:t>Ta sẽ gây mối thù giữa dòng giống mi và dòng giống người đàn bà.</a:t>
            </a:r>
            <a:endParaRPr lang="vi-VN" sz="3200" i="1" dirty="0">
              <a:solidFill>
                <a:prstClr val="white"/>
              </a:solidFill>
            </a:endParaRPr>
          </a:p>
        </p:txBody>
      </p:sp>
      <p:sp>
        <p:nvSpPr>
          <p:cNvPr id="4" name="TextBox 3"/>
          <p:cNvSpPr txBox="1"/>
          <p:nvPr/>
        </p:nvSpPr>
        <p:spPr>
          <a:xfrm>
            <a:off x="304800" y="4324350"/>
            <a:ext cx="4876800" cy="584775"/>
          </a:xfrm>
          <a:prstGeom prst="rect">
            <a:avLst/>
          </a:prstGeom>
          <a:noFill/>
        </p:spPr>
        <p:txBody>
          <a:bodyPr wrap="square" rtlCol="0">
            <a:spAutoFit/>
          </a:bodyPr>
          <a:lstStyle/>
          <a:p>
            <a:r>
              <a:rPr lang="en-US" sz="3200">
                <a:solidFill>
                  <a:prstClr val="white"/>
                </a:solidFill>
              </a:rPr>
              <a:t>Bài trích sách Sáng Thế</a:t>
            </a:r>
          </a:p>
        </p:txBody>
      </p:sp>
    </p:spTree>
    <p:extLst>
      <p:ext uri="{BB962C8B-B14F-4D97-AF65-F5344CB8AC3E}">
        <p14:creationId xmlns:p14="http://schemas.microsoft.com/office/powerpoint/2010/main" val="3431059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a:solidFill>
                  <a:srgbClr val="002060"/>
                </a:solidFill>
                <a:latin typeface="+mj-lt"/>
                <a:cs typeface="Times New Roman" pitchFamily="18" charset="0"/>
              </a:rPr>
              <a:t>Bà làm cho giống nòi chúng ta được vinh dự lớn lao.</a:t>
            </a:r>
            <a:endParaRPr lang="en-US" sz="7200" b="1">
              <a:solidFill>
                <a:srgbClr val="002060"/>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cs typeface="Times New Roman" pitchFamily="18" charset="0"/>
              </a:rPr>
              <a:t>Đáp ca: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5750"/>
            <a:ext cx="31337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1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4800" b="1">
                <a:solidFill>
                  <a:srgbClr val="002060"/>
                </a:solidFill>
                <a:latin typeface="+mj-lt"/>
                <a:cs typeface="Times New Roman" pitchFamily="18" charset="0"/>
              </a:rPr>
              <a:t>Lạy Đức Nữ Trinh diễm phúc,</a:t>
            </a:r>
            <a:r>
              <a:rPr lang="en-US" sz="4800" b="1">
                <a:solidFill>
                  <a:srgbClr val="002060"/>
                </a:solidFill>
                <a:latin typeface="+mj-lt"/>
                <a:cs typeface="Times New Roman" pitchFamily="18" charset="0"/>
              </a:rPr>
              <a:t> </a:t>
            </a:r>
            <a:r>
              <a:rPr lang="vi-VN" sz="4800" b="1">
                <a:solidFill>
                  <a:srgbClr val="002060"/>
                </a:solidFill>
                <a:latin typeface="+mj-lt"/>
                <a:cs typeface="Times New Roman" pitchFamily="18" charset="0"/>
              </a:rPr>
              <a:t>Đấng đã sinh hạ Chúa Trời.</a:t>
            </a:r>
            <a:r>
              <a:rPr lang="en-US" sz="4800" b="1">
                <a:solidFill>
                  <a:srgbClr val="002060"/>
                </a:solidFill>
                <a:latin typeface="+mj-lt"/>
                <a:cs typeface="Times New Roman" pitchFamily="18" charset="0"/>
              </a:rPr>
              <a:t> </a:t>
            </a:r>
            <a:r>
              <a:rPr lang="vi-VN" sz="4800" b="1">
                <a:solidFill>
                  <a:srgbClr val="002060"/>
                </a:solidFill>
                <a:latin typeface="+mj-lt"/>
                <a:cs typeface="Times New Roman" pitchFamily="18" charset="0"/>
              </a:rPr>
              <a:t>Lạy Thân Mẫu hồng phúc của Giáo Hội,</a:t>
            </a:r>
            <a:r>
              <a:rPr lang="en-US" sz="4800" b="1">
                <a:solidFill>
                  <a:srgbClr val="002060"/>
                </a:solidFill>
                <a:latin typeface="+mj-lt"/>
                <a:cs typeface="Times New Roman" pitchFamily="18" charset="0"/>
              </a:rPr>
              <a:t> </a:t>
            </a:r>
            <a:r>
              <a:rPr lang="vi-VN" sz="4800" b="1">
                <a:solidFill>
                  <a:srgbClr val="002060"/>
                </a:solidFill>
                <a:latin typeface="+mj-lt"/>
                <a:cs typeface="Times New Roman" pitchFamily="18" charset="0"/>
              </a:rPr>
              <a:t>Đấng giữ nơi chúng con lửa Thần Khí của Đức Giê-su Ki-tô, Con lòng Mẹ.</a:t>
            </a:r>
            <a:endParaRPr lang="en-US" sz="4800" b="1">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C0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142964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879298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2643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404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latin typeface="+mj-lt"/>
              <a:cs typeface="Times New Roman" pitchFamily="18" charset="0"/>
            </a:endParaRPr>
          </a:p>
          <a:p>
            <a:endParaRPr lang="en-US" sz="4400" b="1">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a:t>
            </a:r>
            <a:r>
              <a:rPr lang="en-US" sz="4400" b="1" smtClean="0">
                <a:solidFill>
                  <a:srgbClr val="FFFF00"/>
                </a:solidFill>
                <a:latin typeface="+mj-lt"/>
                <a:cs typeface="Times New Roman" pitchFamily="18" charset="0"/>
              </a:rPr>
              <a:t>HAI</a:t>
            </a:r>
            <a:endParaRPr lang="en-US" sz="4400" b="1" smtClean="0">
              <a:solidFill>
                <a:srgbClr val="FFFF00"/>
              </a:solidFill>
              <a:effectLst/>
              <a:latin typeface="+mj-lt"/>
              <a:cs typeface="Times New Roman" pitchFamily="18" charset="0"/>
            </a:endParaRPr>
          </a:p>
          <a:p>
            <a:r>
              <a:rPr lang="en-US" sz="4400" b="1" smtClean="0">
                <a:solidFill>
                  <a:srgbClr val="FFFF00"/>
                </a:solidFill>
                <a:latin typeface="+mj-lt"/>
                <a:cs typeface="Times New Roman" pitchFamily="18" charset="0"/>
              </a:rPr>
              <a:t>TUẦN VII THƯỜNG NIÊN</a:t>
            </a:r>
          </a:p>
          <a:p>
            <a:r>
              <a:rPr lang="en-US" sz="4400" b="1" smtClean="0">
                <a:solidFill>
                  <a:srgbClr val="FFFF00"/>
                </a:solidFill>
                <a:latin typeface="+mj-lt"/>
                <a:cs typeface="Times New Roman" pitchFamily="18" charset="0"/>
              </a:rPr>
              <a:t>Sau lễ Chúa Thánh Thần hiện xuống</a:t>
            </a:r>
            <a:endParaRPr lang="vi-VN" sz="4400" b="1">
              <a:solidFill>
                <a:srgbClr val="FFFF00"/>
              </a:solidFill>
              <a:latin typeface="+mj-lt"/>
              <a:cs typeface="Times New Roman" pitchFamily="18" charset="0"/>
            </a:endParaRPr>
          </a:p>
        </p:txBody>
      </p:sp>
    </p:spTree>
    <p:extLst>
      <p:ext uri="{BB962C8B-B14F-4D97-AF65-F5344CB8AC3E}">
        <p14:creationId xmlns:p14="http://schemas.microsoft.com/office/powerpoint/2010/main" val="225993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904415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1"/>
            <a:ext cx="9144000" cy="5135418"/>
          </a:xfrm>
          <a:prstGeom prst="rect">
            <a:avLst/>
          </a:prstGeom>
        </p:spPr>
      </p:pic>
    </p:spTree>
    <p:extLst>
      <p:ext uri="{BB962C8B-B14F-4D97-AF65-F5344CB8AC3E}">
        <p14:creationId xmlns:p14="http://schemas.microsoft.com/office/powerpoint/2010/main" val="3709485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66700" y="133350"/>
            <a:ext cx="86106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prstClr val="white"/>
                </a:solidFill>
              </a:rPr>
              <a:t>Nếu anh em có sự ghen tuông, thì anh em đừng</a:t>
            </a:r>
          </a:p>
          <a:p>
            <a:r>
              <a:rPr lang="en-US" sz="3200" smtClean="0">
                <a:solidFill>
                  <a:prstClr val="white"/>
                </a:solidFill>
              </a:rPr>
              <a:t>Tự cao tự đại.</a:t>
            </a:r>
            <a:endParaRPr lang="vi-VN" sz="3200">
              <a:solidFill>
                <a:prstClr val="white"/>
              </a:solidFill>
            </a:endParaRPr>
          </a:p>
        </p:txBody>
      </p:sp>
      <p:sp>
        <p:nvSpPr>
          <p:cNvPr id="4" name="TextBox 3"/>
          <p:cNvSpPr txBox="1"/>
          <p:nvPr/>
        </p:nvSpPr>
        <p:spPr>
          <a:xfrm>
            <a:off x="304800" y="4324350"/>
            <a:ext cx="8534400" cy="584775"/>
          </a:xfrm>
          <a:prstGeom prst="rect">
            <a:avLst/>
          </a:prstGeom>
          <a:noFill/>
        </p:spPr>
        <p:txBody>
          <a:bodyPr wrap="square" rtlCol="0">
            <a:spAutoFit/>
          </a:bodyPr>
          <a:lstStyle/>
          <a:p>
            <a:r>
              <a:rPr lang="en-US" sz="3200" smtClean="0">
                <a:solidFill>
                  <a:prstClr val="white"/>
                </a:solidFill>
              </a:rPr>
              <a:t>Bài trích thư của thánh Giacôbê tông đồ</a:t>
            </a:r>
            <a:endParaRPr lang="en-US" sz="3200">
              <a:solidFill>
                <a:prstClr val="white"/>
              </a:solidFill>
            </a:endParaRPr>
          </a:p>
        </p:txBody>
      </p:sp>
    </p:spTree>
    <p:extLst>
      <p:ext uri="{BB962C8B-B14F-4D97-AF65-F5344CB8AC3E}">
        <p14:creationId xmlns:p14="http://schemas.microsoft.com/office/powerpoint/2010/main" val="2543947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5010150"/>
          </a:xfrm>
        </p:spPr>
        <p:txBody>
          <a:bodyPr>
            <a:normAutofit fontScale="92500" lnSpcReduction="10000"/>
          </a:bodyPr>
          <a:lstStyle/>
          <a:p>
            <a:r>
              <a:rPr lang="en-US" sz="4400" b="1">
                <a:solidFill>
                  <a:srgbClr val="002060"/>
                </a:solidFill>
                <a:effectLst/>
                <a:latin typeface="+mj-lt"/>
                <a:cs typeface="Times New Roman" pitchFamily="18" charset="0"/>
              </a:rPr>
              <a:t>THỨ HAI</a:t>
            </a:r>
          </a:p>
          <a:p>
            <a:r>
              <a:rPr lang="vi-VN" b="1">
                <a:solidFill>
                  <a:srgbClr val="002060"/>
                </a:solidFill>
                <a:effectLst/>
                <a:latin typeface="+mj-lt"/>
                <a:cs typeface="Times New Roman" pitchFamily="18" charset="0"/>
              </a:rPr>
              <a:t>SAU </a:t>
            </a:r>
            <a:r>
              <a:rPr lang="en-US" b="1">
                <a:solidFill>
                  <a:srgbClr val="002060"/>
                </a:solidFill>
                <a:effectLst/>
                <a:latin typeface="+mj-lt"/>
                <a:cs typeface="Times New Roman" pitchFamily="18" charset="0"/>
              </a:rPr>
              <a:t>LỄ </a:t>
            </a:r>
            <a:r>
              <a:rPr lang="vi-VN" b="1">
                <a:solidFill>
                  <a:srgbClr val="002060"/>
                </a:solidFill>
                <a:effectLst/>
                <a:latin typeface="+mj-lt"/>
                <a:cs typeface="Times New Roman" pitchFamily="18" charset="0"/>
              </a:rPr>
              <a:t>CHÚA </a:t>
            </a:r>
            <a:r>
              <a:rPr lang="en-US" b="1">
                <a:solidFill>
                  <a:srgbClr val="002060"/>
                </a:solidFill>
                <a:latin typeface="+mj-lt"/>
                <a:cs typeface="Times New Roman" pitchFamily="18" charset="0"/>
              </a:rPr>
              <a:t>THÁNH THẦN HIỆN XUỐNG</a:t>
            </a:r>
            <a:endParaRPr lang="en-US" b="1">
              <a:solidFill>
                <a:srgbClr val="002060"/>
              </a:solidFill>
              <a:effectLst/>
              <a:latin typeface="+mj-lt"/>
              <a:cs typeface="Times New Roman" pitchFamily="18" charset="0"/>
            </a:endParaRPr>
          </a:p>
          <a:p>
            <a:r>
              <a:rPr lang="vi-VN" sz="4400" b="1">
                <a:solidFill>
                  <a:srgbClr val="002060"/>
                </a:solidFill>
                <a:latin typeface="+mj-lt"/>
                <a:cs typeface="Times New Roman" pitchFamily="18" charset="0"/>
              </a:rPr>
              <a:t>Đức Trinh Nữ Ma-ri-a, Mẹ Hội Thánh</a:t>
            </a:r>
          </a:p>
          <a:p>
            <a:r>
              <a:rPr lang="vi-VN" sz="4400" b="1">
                <a:solidFill>
                  <a:srgbClr val="002060"/>
                </a:solidFill>
                <a:latin typeface="+mj-lt"/>
                <a:cs typeface="Times New Roman" pitchFamily="18" charset="0"/>
              </a:rPr>
              <a:t>lễ nhớ</a:t>
            </a:r>
            <a:endParaRPr lang="en-US" sz="4400" b="1">
              <a:solidFill>
                <a:srgbClr val="002060"/>
              </a:solidFill>
              <a:latin typeface="+mj-lt"/>
              <a:cs typeface="Times New Roman" pitchFamily="18" charset="0"/>
            </a:endParaRPr>
          </a:p>
          <a:p>
            <a:r>
              <a:rPr lang="en-US" sz="4400" b="1">
                <a:solidFill>
                  <a:srgbClr val="002060"/>
                </a:solidFill>
                <a:effectLst/>
                <a:latin typeface="+mj-lt"/>
                <a:cs typeface="Times New Roman" pitchFamily="18" charset="0"/>
              </a:rPr>
              <a:t>Sách bài đọc quyển 3</a:t>
            </a:r>
            <a:br>
              <a:rPr lang="en-US" sz="4400" b="1">
                <a:solidFill>
                  <a:srgbClr val="002060"/>
                </a:solidFill>
                <a:effectLst/>
                <a:latin typeface="+mj-lt"/>
                <a:cs typeface="Times New Roman" pitchFamily="18" charset="0"/>
              </a:rPr>
            </a:br>
            <a:r>
              <a:rPr lang="en-US" b="1">
                <a:solidFill>
                  <a:srgbClr val="FF0000"/>
                </a:solidFill>
                <a:effectLst/>
                <a:latin typeface="+mj-lt"/>
                <a:cs typeface="Times New Roman" pitchFamily="18" charset="0"/>
              </a:rPr>
              <a:t>Bài đọc: 1 </a:t>
            </a:r>
            <a:r>
              <a:rPr lang="en-US" b="1" i="1">
                <a:solidFill>
                  <a:srgbClr val="FF0000"/>
                </a:solidFill>
                <a:effectLst/>
                <a:latin typeface="+mj-lt"/>
                <a:cs typeface="Times New Roman" pitchFamily="18" charset="0"/>
              </a:rPr>
              <a:t>St 3,9-15. 20</a:t>
            </a:r>
            <a:r>
              <a:rPr lang="en-US" b="1">
                <a:solidFill>
                  <a:srgbClr val="FF0000"/>
                </a:solidFill>
                <a:effectLst/>
                <a:latin typeface="+mj-lt"/>
                <a:cs typeface="Times New Roman" pitchFamily="18" charset="0"/>
              </a:rPr>
              <a:t>. số 1 trang 84.</a:t>
            </a:r>
            <a:br>
              <a:rPr lang="en-US" b="1">
                <a:solidFill>
                  <a:srgbClr val="FF0000"/>
                </a:solidFill>
                <a:effectLst/>
                <a:latin typeface="+mj-lt"/>
                <a:cs typeface="Times New Roman" pitchFamily="18" charset="0"/>
              </a:rPr>
            </a:br>
            <a:r>
              <a:rPr lang="en-US" b="1">
                <a:solidFill>
                  <a:srgbClr val="FF0000"/>
                </a:solidFill>
                <a:effectLst/>
                <a:latin typeface="+mj-lt"/>
                <a:cs typeface="Times New Roman" pitchFamily="18" charset="0"/>
              </a:rPr>
              <a:t>Đáp ca: Số 2 trang 86.</a:t>
            </a:r>
            <a:br>
              <a:rPr lang="en-US" b="1">
                <a:solidFill>
                  <a:srgbClr val="FF0000"/>
                </a:solidFill>
                <a:effectLst/>
                <a:latin typeface="+mj-lt"/>
                <a:cs typeface="Times New Roman" pitchFamily="18" charset="0"/>
              </a:rPr>
            </a:br>
            <a:r>
              <a:rPr lang="en-US" b="1">
                <a:solidFill>
                  <a:srgbClr val="FF0000"/>
                </a:solidFill>
                <a:effectLst/>
                <a:latin typeface="+mj-lt"/>
                <a:cs typeface="Times New Roman" pitchFamily="18" charset="0"/>
              </a:rPr>
              <a:t>Alleluia: số 5 trang 90.</a:t>
            </a:r>
            <a:br>
              <a:rPr lang="en-US" b="1">
                <a:solidFill>
                  <a:srgbClr val="FF0000"/>
                </a:solidFill>
                <a:effectLst/>
                <a:latin typeface="+mj-lt"/>
                <a:cs typeface="Times New Roman" pitchFamily="18" charset="0"/>
              </a:rPr>
            </a:br>
            <a:r>
              <a:rPr lang="en-US" b="1">
                <a:solidFill>
                  <a:srgbClr val="FF0000"/>
                </a:solidFill>
                <a:effectLst/>
                <a:latin typeface="+mj-lt"/>
                <a:cs typeface="Times New Roman" pitchFamily="18" charset="0"/>
              </a:rPr>
              <a:t>Tin Mừng: Ga 19,15-27. Số 12 trang 96</a:t>
            </a:r>
            <a:endParaRPr lang="vi-VN" b="1">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72950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smtClean="0">
                <a:solidFill>
                  <a:schemeClr val="bg1"/>
                </a:solidFill>
                <a:effectLst/>
                <a:latin typeface="+mj-lt"/>
                <a:cs typeface="Times New Roman" pitchFamily="18" charset="0"/>
              </a:rPr>
              <a:t>Huấn lệnh Chúa hoàn toàn ngay thẳng, làm hoan hỷ cõi lòng.</a:t>
            </a:r>
            <a:endParaRPr lang="en-US" sz="72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3621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1" smtClean="0">
                <a:solidFill>
                  <a:schemeClr val="bg1"/>
                </a:solidFill>
                <a:latin typeface="+mj-lt"/>
                <a:cs typeface="Times New Roman" pitchFamily="18" charset="0"/>
              </a:rPr>
              <a:t>Đấng cứu độ chúng ta là đức Giêsu Kitô đã tiêu diệt thần chết, và đã dùng Tin Mừng mà làm sáng tỏ phúc trường sinh.</a:t>
            </a:r>
            <a:endParaRPr lang="en-US" sz="54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71028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44519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1"/>
            <a:ext cx="9144000" cy="5135418"/>
          </a:xfrm>
          <a:prstGeom prst="rect">
            <a:avLst/>
          </a:prstGeom>
        </p:spPr>
      </p:pic>
    </p:spTree>
    <p:extLst>
      <p:ext uri="{BB962C8B-B14F-4D97-AF65-F5344CB8AC3E}">
        <p14:creationId xmlns:p14="http://schemas.microsoft.com/office/powerpoint/2010/main" val="257072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08661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424365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654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348963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dirty="0">
                <a:solidFill>
                  <a:srgbClr val="C000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C00000"/>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C00000"/>
                </a:solidFill>
                <a:effectLst>
                  <a:outerShdw blurRad="38100" dist="38100" dir="2700000" algn="tl">
                    <a:srgbClr val="000000">
                      <a:alpha val="43137"/>
                    </a:srgbClr>
                  </a:outerShdw>
                </a:effectLst>
                <a:cs typeface="Times New Roman" pitchFamily="18" charset="0"/>
              </a:rPr>
              <a:t>Lễ</a:t>
            </a:r>
            <a:r>
              <a:rPr lang="en-US" sz="5400" b="1" dirty="0">
                <a:solidFill>
                  <a:srgbClr val="C00000"/>
                </a:solidFill>
                <a:effectLst>
                  <a:outerShdw blurRad="38100" dist="38100" dir="2700000" algn="tl">
                    <a:srgbClr val="000000">
                      <a:alpha val="43137"/>
                    </a:srgbClr>
                  </a:outerShdw>
                </a:effectLst>
                <a:cs typeface="Times New Roman" pitchFamily="18" charset="0"/>
              </a:rPr>
              <a:t/>
            </a:r>
            <a:br>
              <a:rPr lang="en-US" sz="5400" b="1" dirty="0">
                <a:solidFill>
                  <a:srgbClr val="C00000"/>
                </a:solidFill>
                <a:effectLst>
                  <a:outerShdw blurRad="38100" dist="38100" dir="2700000" algn="tl">
                    <a:srgbClr val="000000">
                      <a:alpha val="43137"/>
                    </a:srgbClr>
                  </a:outerShdw>
                </a:effectLst>
                <a:cs typeface="Times New Roman" pitchFamily="18" charset="0"/>
              </a:rPr>
            </a:br>
            <a:r>
              <a:rPr lang="vi-VN" sz="3600" b="1" dirty="0">
                <a:solidFill>
                  <a:srgbClr val="C00000"/>
                </a:solidFill>
                <a:effectLst>
                  <a:outerShdw blurRad="38100" dist="38100" dir="2700000" algn="tl">
                    <a:srgbClr val="000000">
                      <a:alpha val="43137"/>
                    </a:srgbClr>
                  </a:outerShdw>
                </a:effectLst>
                <a:cs typeface="Times New Roman" pitchFamily="18" charset="0"/>
              </a:rPr>
              <a:t>Đôi Tay Này</a:t>
            </a:r>
            <a:r>
              <a:rPr lang="en-US" sz="3600" b="1" dirty="0">
                <a:solidFill>
                  <a:srgbClr val="FFFF00"/>
                </a:solidFill>
                <a:effectLst>
                  <a:outerShdw blurRad="38100" dist="38100" dir="2700000" algn="tl">
                    <a:srgbClr val="000000">
                      <a:alpha val="43137"/>
                    </a:srgbClr>
                  </a:outerShdw>
                </a:effectLst>
                <a:cs typeface="Times New Roman" pitchFamily="18" charset="0"/>
              </a:rPr>
              <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vi-VN" sz="3600" b="1" i="1" dirty="0">
                <a:solidFill>
                  <a:srgbClr val="002060"/>
                </a:solidFill>
                <a:effectLst>
                  <a:outerShdw blurRad="38100" dist="38100" dir="2700000" algn="tl">
                    <a:srgbClr val="000000">
                      <a:alpha val="43137"/>
                    </a:srgbClr>
                  </a:outerShdw>
                </a:effectLst>
                <a:cs typeface="Times New Roman" pitchFamily="18" charset="0"/>
              </a:rPr>
              <a:t>Ân Duy</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Con xin tiến dâng lên này rượu nho cùng bánh miến: Hương kinh ngát bay triền miên, tung hô Chúa bao dịu hiền.</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2953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143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5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500" dirty="0">
                <a:solidFill>
                  <a:srgbClr val="C00000"/>
                </a:solidFill>
                <a:effectLst>
                  <a:outerShdw blurRad="38100" dist="38100" dir="2700000" algn="tl">
                    <a:srgbClr val="000000">
                      <a:alpha val="43137"/>
                    </a:srgbClr>
                  </a:outerShdw>
                </a:effectLst>
                <a:latin typeface="+mj-lt"/>
              </a:rPr>
              <a:t> </a:t>
            </a:r>
            <a:r>
              <a:rPr lang="vi-VN" sz="5500" dirty="0">
                <a:solidFill>
                  <a:srgbClr val="002060"/>
                </a:solidFill>
                <a:effectLst>
                  <a:outerShdw blurRad="38100" dist="38100" dir="2700000" algn="tl">
                    <a:srgbClr val="000000">
                      <a:alpha val="43137"/>
                    </a:srgbClr>
                  </a:outerShdw>
                </a:effectLst>
                <a:latin typeface="+mj-lt"/>
              </a:rPr>
              <a:t>Bánh miến này tinh trắng, và đây tấm linh hồn con. Thắm thiết niềm tin yêu dâng về Thiên Chúa uy quyền.</a:t>
            </a:r>
            <a:endParaRPr lang="vi-VN" sz="55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10298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Con xin tiến dâng lên này rượu nho cùng bánh miến: Hương kinh ngát bay triền miên, tung hô Chúa bao dịu hiền.</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10231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53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3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300" dirty="0">
                <a:solidFill>
                  <a:srgbClr val="C00000"/>
                </a:solidFill>
                <a:effectLst>
                  <a:outerShdw blurRad="38100" dist="38100" dir="2700000" algn="tl">
                    <a:srgbClr val="000000">
                      <a:alpha val="43137"/>
                    </a:srgbClr>
                  </a:outerShdw>
                </a:effectLst>
                <a:latin typeface="+mj-lt"/>
              </a:rPr>
              <a:t> </a:t>
            </a:r>
            <a:r>
              <a:rPr lang="vi-VN" sz="5300" dirty="0">
                <a:solidFill>
                  <a:srgbClr val="002060"/>
                </a:solidFill>
                <a:effectLst>
                  <a:outerShdw blurRad="38100" dist="38100" dir="2700000" algn="tl">
                    <a:srgbClr val="000000">
                      <a:alpha val="43137"/>
                    </a:srgbClr>
                  </a:outerShdw>
                </a:effectLst>
                <a:latin typeface="+mj-lt"/>
              </a:rPr>
              <a:t>Chén cứu độ nhân thế này con tiến dâng thành tâm. Tiếng khấn nguyện bay cao như trầm hương trước Thiên tòa.</a:t>
            </a:r>
            <a:endParaRPr lang="vi-VN" sz="53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29608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Con xin tiến dâng lên này rượu nho cùng bánh miến: Hương kinh ngát bay triền miên, tung hô Chúa bao dịu hiền.</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06868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53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3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300" dirty="0">
                <a:solidFill>
                  <a:srgbClr val="C00000"/>
                </a:solidFill>
                <a:effectLst>
                  <a:outerShdw blurRad="38100" dist="38100" dir="2700000" algn="tl">
                    <a:srgbClr val="000000">
                      <a:alpha val="43137"/>
                    </a:srgbClr>
                  </a:outerShdw>
                </a:effectLst>
                <a:latin typeface="+mj-lt"/>
              </a:rPr>
              <a:t> </a:t>
            </a:r>
            <a:r>
              <a:rPr lang="vi-VN" sz="5300" dirty="0">
                <a:solidFill>
                  <a:srgbClr val="002060"/>
                </a:solidFill>
                <a:effectLst>
                  <a:outerShdw blurRad="38100" dist="38100" dir="2700000" algn="tl">
                    <a:srgbClr val="000000">
                      <a:alpha val="43137"/>
                    </a:srgbClr>
                  </a:outerShdw>
                </a:effectLst>
                <a:latin typeface="+mj-lt"/>
              </a:rPr>
              <a:t>Kính tiến về nhan Chúa ngàn cay đắng nơi trần gian. Tiếp nối cuộc hy sinh trên đồi xưa Chúa dâng mình.</a:t>
            </a:r>
            <a:endParaRPr lang="vi-VN" sz="53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30958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52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Con xin tiến dâng lên này rượu nho cùng bánh miến: Hương kinh ngát bay triền miên, tung hô Chúa bao dịu hiền.</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31782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3253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62651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1"/>
            <a:ext cx="9144000" cy="5135418"/>
          </a:xfrm>
          <a:prstGeom prst="rect">
            <a:avLst/>
          </a:prstGeom>
        </p:spPr>
      </p:pic>
    </p:spTree>
    <p:extLst>
      <p:ext uri="{BB962C8B-B14F-4D97-AF65-F5344CB8AC3E}">
        <p14:creationId xmlns:p14="http://schemas.microsoft.com/office/powerpoint/2010/main" val="3463070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72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Tình Ca Vô tận</a:t>
            </a:r>
            <a:endParaRPr lang="en-US" sz="5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err="1">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Ngọc</a:t>
            </a:r>
            <a:r>
              <a:rPr lang="en-US" sz="48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Kôn</a:t>
            </a:r>
            <a:endParaRPr lang="en-US" sz="18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748280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0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dirty="0">
                <a:solidFill>
                  <a:srgbClr val="C00000"/>
                </a:solidFill>
                <a:effectLst>
                  <a:outerShdw blurRad="38100" dist="38100" dir="2700000" algn="tl">
                    <a:srgbClr val="000000">
                      <a:alpha val="43137"/>
                    </a:srgbClr>
                  </a:outerShdw>
                </a:effectLst>
                <a:latin typeface="+mj-lt"/>
              </a:rPr>
              <a:t> </a:t>
            </a:r>
            <a:r>
              <a:rPr lang="vi-VN" sz="4000" dirty="0">
                <a:solidFill>
                  <a:srgbClr val="002060"/>
                </a:solidFill>
                <a:effectLst>
                  <a:outerShdw blurRad="38100" dist="38100" dir="2700000" algn="tl">
                    <a:srgbClr val="000000">
                      <a:alpha val="43137"/>
                    </a:srgbClr>
                  </a:outerShdw>
                </a:effectLst>
                <a:latin typeface="+mj-lt"/>
              </a:rPr>
              <a:t>Tình Ngài như mạch sống chan chứa thắm thiết như dòng sông rộng lớn bát ngát biển Đông. Tình Ngài cao thật cao như núi chất ngất tầng mây. Cho con say sưa niềm vui mới trong tay Ngài êm ái luôn bao bọc con mãi. </a:t>
            </a:r>
            <a:endParaRPr lang="vi-VN" sz="40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980506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5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5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500" dirty="0">
                <a:solidFill>
                  <a:srgbClr val="C00000"/>
                </a:solidFill>
                <a:effectLst>
                  <a:outerShdw blurRad="38100" dist="38100" dir="2700000" algn="tl">
                    <a:srgbClr val="000000">
                      <a:alpha val="43137"/>
                    </a:srgbClr>
                  </a:outerShdw>
                </a:effectLst>
                <a:latin typeface="+mj-lt"/>
              </a:rPr>
              <a:t> </a:t>
            </a:r>
            <a:r>
              <a:rPr lang="vi-VN" sz="4500" dirty="0">
                <a:solidFill>
                  <a:srgbClr val="002060"/>
                </a:solidFill>
                <a:effectLst>
                  <a:outerShdw blurRad="38100" dist="38100" dir="2700000" algn="tl">
                    <a:srgbClr val="000000">
                      <a:alpha val="43137"/>
                    </a:srgbClr>
                  </a:outerShdw>
                </a:effectLst>
                <a:latin typeface="+mj-lt"/>
              </a:rPr>
              <a:t>Xin cho con một trái tim nồng say, xin cho con tình mến chẳng phai. Ngay trong hôm nay hay trong tương lai. Mến Chúa mãi chẳng phai mến Chúa chẳng đổi thay. </a:t>
            </a:r>
            <a:endParaRPr lang="vi-VN" sz="45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908476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0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dirty="0">
                <a:solidFill>
                  <a:srgbClr val="C00000"/>
                </a:solidFill>
                <a:effectLst>
                  <a:outerShdw blurRad="38100" dist="38100" dir="2700000" algn="tl">
                    <a:srgbClr val="000000">
                      <a:alpha val="43137"/>
                    </a:srgbClr>
                  </a:outerShdw>
                </a:effectLst>
                <a:latin typeface="+mj-lt"/>
              </a:rPr>
              <a:t> </a:t>
            </a:r>
            <a:r>
              <a:rPr lang="vi-VN" sz="4000" dirty="0">
                <a:solidFill>
                  <a:srgbClr val="002060"/>
                </a:solidFill>
                <a:effectLst>
                  <a:outerShdw blurRad="38100" dist="38100" dir="2700000" algn="tl">
                    <a:srgbClr val="000000">
                      <a:alpha val="43137"/>
                    </a:srgbClr>
                  </a:outerShdw>
                </a:effectLst>
                <a:latin typeface="+mj-lt"/>
              </a:rPr>
              <a:t>Tình Ngài như mặt đất tươi tốt bát ngát rừng xanh như gió quyến hấp trời thanh. Tình Ngài bao bọc con như tiếng hát mẹ ru. Vòng tay yêu đương Ngài như mơ ôm con lạc bơ vơ môi say niềm nhung nhớ. </a:t>
            </a:r>
            <a:endParaRPr lang="vi-VN" sz="40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43473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5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5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500" dirty="0">
                <a:solidFill>
                  <a:srgbClr val="C00000"/>
                </a:solidFill>
                <a:effectLst>
                  <a:outerShdw blurRad="38100" dist="38100" dir="2700000" algn="tl">
                    <a:srgbClr val="000000">
                      <a:alpha val="43137"/>
                    </a:srgbClr>
                  </a:outerShdw>
                </a:effectLst>
                <a:latin typeface="+mj-lt"/>
              </a:rPr>
              <a:t> </a:t>
            </a:r>
            <a:r>
              <a:rPr lang="vi-VN" sz="4500" dirty="0">
                <a:solidFill>
                  <a:srgbClr val="002060"/>
                </a:solidFill>
                <a:effectLst>
                  <a:outerShdw blurRad="38100" dist="38100" dir="2700000" algn="tl">
                    <a:srgbClr val="000000">
                      <a:alpha val="43137"/>
                    </a:srgbClr>
                  </a:outerShdw>
                </a:effectLst>
                <a:latin typeface="+mj-lt"/>
              </a:rPr>
              <a:t>Xin cho con một trái tim nồng say, xin cho con tình mến chẳng phai. Ngay trong hôm nay hay trong tương lai. Mến Chúa mãi chẳng phai mến Chúa chẳng đổi thay. </a:t>
            </a:r>
            <a:endParaRPr lang="vi-VN" sz="45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25233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0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dirty="0">
                <a:solidFill>
                  <a:srgbClr val="C00000"/>
                </a:solidFill>
                <a:effectLst>
                  <a:outerShdw blurRad="38100" dist="38100" dir="2700000" algn="tl">
                    <a:srgbClr val="000000">
                      <a:alpha val="43137"/>
                    </a:srgbClr>
                  </a:outerShdw>
                </a:effectLst>
                <a:latin typeface="+mj-lt"/>
              </a:rPr>
              <a:t> </a:t>
            </a:r>
            <a:r>
              <a:rPr lang="vi-VN" sz="4000" dirty="0">
                <a:solidFill>
                  <a:srgbClr val="002060"/>
                </a:solidFill>
                <a:effectLst>
                  <a:outerShdw blurRad="38100" dist="38100" dir="2700000" algn="tl">
                    <a:srgbClr val="000000">
                      <a:alpha val="43137"/>
                    </a:srgbClr>
                  </a:outerShdw>
                </a:effectLst>
                <a:latin typeface="+mj-lt"/>
              </a:rPr>
              <a:t>Tình Ngài như là suối luôn chảy mãi chẳng hề thôi yêu mến mãi chẳng hề nguôi. Tình Ngài như là trăng soi bước lữ khách lầm than. Lê bước trong đêm mù cô đơn đôi tay Ngài săn đón theo con từng năm tháng. </a:t>
            </a:r>
            <a:endParaRPr lang="vi-VN" sz="40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5897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5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5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500" dirty="0">
                <a:solidFill>
                  <a:srgbClr val="C00000"/>
                </a:solidFill>
                <a:effectLst>
                  <a:outerShdw blurRad="38100" dist="38100" dir="2700000" algn="tl">
                    <a:srgbClr val="000000">
                      <a:alpha val="43137"/>
                    </a:srgbClr>
                  </a:outerShdw>
                </a:effectLst>
                <a:latin typeface="+mj-lt"/>
              </a:rPr>
              <a:t> </a:t>
            </a:r>
            <a:r>
              <a:rPr lang="vi-VN" sz="4500" dirty="0">
                <a:solidFill>
                  <a:srgbClr val="002060"/>
                </a:solidFill>
                <a:effectLst>
                  <a:outerShdw blurRad="38100" dist="38100" dir="2700000" algn="tl">
                    <a:srgbClr val="000000">
                      <a:alpha val="43137"/>
                    </a:srgbClr>
                  </a:outerShdw>
                </a:effectLst>
                <a:latin typeface="+mj-lt"/>
              </a:rPr>
              <a:t>Xin cho con một trái tim nồng say, xin cho con tình mến chẳng phai. Ngay trong hôm nay hay trong tương lai. Mến Chúa mãi chẳng phai mến Chúa chẳng đổi thay. </a:t>
            </a:r>
            <a:endParaRPr lang="vi-VN" sz="45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52617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95220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368160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1"/>
            <a:ext cx="9144000" cy="5135418"/>
          </a:xfrm>
          <a:prstGeom prst="rect">
            <a:avLst/>
          </a:prstGeom>
        </p:spPr>
      </p:pic>
    </p:spTree>
    <p:extLst>
      <p:ext uri="{BB962C8B-B14F-4D97-AF65-F5344CB8AC3E}">
        <p14:creationId xmlns:p14="http://schemas.microsoft.com/office/powerpoint/2010/main" val="3463070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4154984"/>
          </a:xfrm>
          <a:prstGeom prst="rect">
            <a:avLst/>
          </a:prstGeom>
        </p:spPr>
        <p:txBody>
          <a:bodyPr wrap="square">
            <a:spAutoFit/>
          </a:bodyPr>
          <a:lstStyle/>
          <a:p>
            <a:pPr algn="ctr"/>
            <a:r>
              <a:rPr lang="en-US" sz="6000" b="1" dirty="0">
                <a:solidFill>
                  <a:srgbClr val="C0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C0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C0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C0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C0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vi-VN" sz="7200" b="1" dirty="0">
                <a:solidFill>
                  <a:srgbClr val="C00000"/>
                </a:solidFill>
              </a:rPr>
              <a:t>Như Những Cánh Hoa Dâng Mẹ</a:t>
            </a:r>
            <a:r>
              <a:rPr lang="en-US" sz="7200" b="1" dirty="0">
                <a:solidFill>
                  <a:srgbClr val="C00000"/>
                </a:solidFill>
              </a:rPr>
              <a:t> </a:t>
            </a:r>
          </a:p>
          <a:p>
            <a:pPr algn="ctr"/>
            <a:r>
              <a:rPr lang="en-US" sz="6000" b="1" dirty="0" err="1">
                <a:solidFill>
                  <a:srgbClr val="002060"/>
                </a:solidFill>
              </a:rPr>
              <a:t>Nguyễn</a:t>
            </a:r>
            <a:r>
              <a:rPr lang="en-US" sz="6000" b="1" dirty="0">
                <a:solidFill>
                  <a:srgbClr val="002060"/>
                </a:solidFill>
              </a:rPr>
              <a:t> </a:t>
            </a:r>
            <a:r>
              <a:rPr lang="en-US" sz="6000" b="1" dirty="0" err="1">
                <a:solidFill>
                  <a:srgbClr val="002060"/>
                </a:solidFill>
              </a:rPr>
              <a:t>Đức</a:t>
            </a:r>
            <a:r>
              <a:rPr lang="en-US" sz="6000" b="1" dirty="0">
                <a:solidFill>
                  <a:srgbClr val="002060"/>
                </a:solidFill>
              </a:rPr>
              <a:t> </a:t>
            </a:r>
            <a:r>
              <a:rPr lang="en-US" sz="6000" b="1" dirty="0" err="1">
                <a:solidFill>
                  <a:srgbClr val="002060"/>
                </a:solidFill>
              </a:rPr>
              <a:t>Tuấn</a:t>
            </a:r>
            <a:endParaRPr lang="en-US" sz="23900" b="1" i="1" dirty="0">
              <a:solidFill>
                <a:srgbClr val="00206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52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52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Hãy</a:t>
            </a:r>
            <a:r>
              <a:rPr lang="en-US" sz="52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Đến</a:t>
            </a:r>
            <a:endParaRPr lang="en-US" sz="52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vi-VN" sz="5400" b="1" i="1">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Huyền Linh</a:t>
            </a:r>
            <a:endParaRPr lang="en-US" sz="4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dirty="0">
                <a:solidFill>
                  <a:srgbClr val="C00000"/>
                </a:solidFill>
                <a:effectLst>
                  <a:outerShdw blurRad="38100" dist="38100" dir="2700000" algn="tl">
                    <a:srgbClr val="000000">
                      <a:alpha val="43137"/>
                    </a:srgbClr>
                  </a:outerShdw>
                </a:effectLst>
                <a:latin typeface="+mj-lt"/>
              </a:rPr>
              <a:t> </a:t>
            </a:r>
            <a:r>
              <a:rPr lang="vi-VN" sz="4400" dirty="0">
                <a:solidFill>
                  <a:srgbClr val="002060"/>
                </a:solidFill>
                <a:effectLst>
                  <a:outerShdw blurRad="38100" dist="38100" dir="2700000" algn="tl">
                    <a:srgbClr val="000000">
                      <a:alpha val="43137"/>
                    </a:srgbClr>
                  </a:outerShdw>
                </a:effectLst>
                <a:latin typeface="+mj-lt"/>
              </a:rPr>
              <a:t>Như muôn cánh hoa tươi hồng, tỏa bay ngát hương thơm lừng, dâng tiến Đức Mẹ tình thương, hồn con như vườn xanh lá, Mẹ tưới cho tươi màu nở hoa, rộn lên tiếng hát mùa xuân.</a:t>
            </a:r>
            <a:endParaRPr lang="vi-VN" sz="44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68267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5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dirty="0">
                <a:solidFill>
                  <a:srgbClr val="C00000"/>
                </a:solidFill>
                <a:effectLst>
                  <a:outerShdw blurRad="38100" dist="38100" dir="2700000" algn="tl">
                    <a:srgbClr val="000000">
                      <a:alpha val="43137"/>
                    </a:srgbClr>
                  </a:outerShdw>
                </a:effectLst>
                <a:latin typeface="+mj-lt"/>
              </a:rPr>
              <a:t> </a:t>
            </a:r>
            <a:r>
              <a:rPr lang="vi-VN" sz="5200" dirty="0">
                <a:solidFill>
                  <a:srgbClr val="002060"/>
                </a:solidFill>
                <a:effectLst>
                  <a:outerShdw blurRad="38100" dist="38100" dir="2700000" algn="tl">
                    <a:srgbClr val="000000">
                      <a:alpha val="43137"/>
                    </a:srgbClr>
                  </a:outerShdw>
                </a:effectLst>
                <a:latin typeface="+mj-lt"/>
              </a:rPr>
              <a:t>Hỡi Mẹ nguồn ơn cứu giúp, chính Mẹ là giòng suối hồng ân. Xin Mẹ dạy con biết sống, trong tình Mẹ luôn yêu thương.</a:t>
            </a:r>
            <a:endParaRPr lang="vi-VN" sz="52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7365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4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dirty="0">
                <a:solidFill>
                  <a:srgbClr val="C00000"/>
                </a:solidFill>
                <a:effectLst>
                  <a:outerShdw blurRad="38100" dist="38100" dir="2700000" algn="tl">
                    <a:srgbClr val="000000">
                      <a:alpha val="43137"/>
                    </a:srgbClr>
                  </a:outerShdw>
                </a:effectLst>
                <a:latin typeface="+mj-lt"/>
              </a:rPr>
              <a:t> </a:t>
            </a:r>
            <a:r>
              <a:rPr lang="vi-VN" sz="4400" dirty="0">
                <a:solidFill>
                  <a:srgbClr val="002060"/>
                </a:solidFill>
                <a:effectLst>
                  <a:outerShdw blurRad="38100" dist="38100" dir="2700000" algn="tl">
                    <a:srgbClr val="000000">
                      <a:alpha val="43137"/>
                    </a:srgbClr>
                  </a:outerShdw>
                </a:effectLst>
                <a:latin typeface="+mj-lt"/>
              </a:rPr>
              <a:t>Khi vui đón nghe Tin mừng, này Thiên Sứ thần chào Mẹ, và Chúa giáng sinh trần gian, rồi khi vui gặp lại Chúa, xin tiến dâng kinh hạt thắm tươi, lòng con suy đến Mùa Vui.</a:t>
            </a:r>
          </a:p>
        </p:txBody>
      </p:sp>
    </p:spTree>
    <p:extLst>
      <p:ext uri="{BB962C8B-B14F-4D97-AF65-F5344CB8AC3E}">
        <p14:creationId xmlns:p14="http://schemas.microsoft.com/office/powerpoint/2010/main" val="147309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vi-VN" sz="5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2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dirty="0">
                <a:solidFill>
                  <a:srgbClr val="C00000"/>
                </a:solidFill>
                <a:effectLst>
                  <a:outerShdw blurRad="38100" dist="38100" dir="2700000" algn="tl">
                    <a:srgbClr val="000000">
                      <a:alpha val="43137"/>
                    </a:srgbClr>
                  </a:outerShdw>
                </a:effectLst>
                <a:latin typeface="+mj-lt"/>
              </a:rPr>
              <a:t> </a:t>
            </a:r>
            <a:r>
              <a:rPr lang="vi-VN" sz="5200" dirty="0">
                <a:solidFill>
                  <a:srgbClr val="002060"/>
                </a:solidFill>
                <a:effectLst>
                  <a:outerShdw blurRad="38100" dist="38100" dir="2700000" algn="tl">
                    <a:srgbClr val="000000">
                      <a:alpha val="43137"/>
                    </a:srgbClr>
                  </a:outerShdw>
                </a:effectLst>
                <a:latin typeface="+mj-lt"/>
              </a:rPr>
              <a:t>Dâng về Mẹ Ma-ri-a, ân tình này là những hạt kinh. Xin từng lời kinh kết chuỗi, dâng Mẹ tràng hoa Mân Côi.</a:t>
            </a:r>
            <a:endParaRPr lang="vi-VN" sz="52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498944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19246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1"/>
            <a:ext cx="9144000" cy="5135418"/>
          </a:xfrm>
          <a:prstGeom prst="rect">
            <a:avLst/>
          </a:prstGeom>
        </p:spPr>
      </p:pic>
    </p:spTree>
    <p:extLst>
      <p:ext uri="{BB962C8B-B14F-4D97-AF65-F5344CB8AC3E}">
        <p14:creationId xmlns:p14="http://schemas.microsoft.com/office/powerpoint/2010/main" val="316170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65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5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5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it-IT" sz="65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A-ve Ma-ri-a con dâng lời chào Mẹ. A-ve Ma-ri-a con dâng lời chào Mẹ.</a:t>
            </a:r>
            <a:endParaRPr lang="en-US" sz="65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3600" dirty="0">
                <a:solidFill>
                  <a:srgbClr val="C00000"/>
                </a:solidFill>
                <a:effectLst>
                  <a:outerShdw blurRad="38100" dist="38100" dir="2700000" algn="tl">
                    <a:srgbClr val="000000">
                      <a:alpha val="43137"/>
                    </a:srgbClr>
                  </a:outerShdw>
                </a:effectLst>
                <a:latin typeface="+mj-lt"/>
              </a:rPr>
              <a:t> </a:t>
            </a:r>
            <a:r>
              <a:rPr lang="vi-VN" sz="3600" dirty="0">
                <a:solidFill>
                  <a:srgbClr val="002060"/>
                </a:solidFill>
                <a:effectLst>
                  <a:outerShdw blurRad="38100" dist="38100" dir="2700000" algn="tl">
                    <a:srgbClr val="000000">
                      <a:alpha val="43137"/>
                    </a:srgbClr>
                  </a:outerShdw>
                </a:effectLst>
                <a:latin typeface="+mj-lt"/>
              </a:rPr>
              <a:t>Khi tàn màu nắng chiều, và khi sương đêm nặng gieo, con say sưa lời ca chào: A-ve Ma-ri-a. Con dâng lên Mẹ lời mừng Ma-ri-a đầy phúc. Ma-ri-a đầy ơn, Mẹ luôn có Chúa ở cùng. Ma-ri-a Mẹ hiền từ xinh hơn muôn phụ nữ. Con dâng lên lời ca: Mẹ tươi hơn muôn ngàn hoa.</a:t>
            </a:r>
            <a:endParaRPr lang="vi-VN" sz="3600" b="1" dirty="0">
              <a:solidFill>
                <a:srgbClr val="00206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7069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65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5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5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it-IT" sz="65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A-ve Ma-ri-a con dâng lời chào Mẹ. A-ve Ma-ri-a con dâng lời chào Mẹ.</a:t>
            </a:r>
            <a:endParaRPr lang="en-US" sz="65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75146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599</Words>
  <Application>Microsoft Office PowerPoint</Application>
  <PresentationFormat>On-screen Show (16:9)</PresentationFormat>
  <Paragraphs>87</Paragraphs>
  <Slides>65</Slides>
  <Notes>1</Notes>
  <HiddenSlides>0</HiddenSlides>
  <MMClips>0</MMClips>
  <ScaleCrop>false</ScaleCrop>
  <HeadingPairs>
    <vt:vector size="4" baseType="variant">
      <vt:variant>
        <vt:lpstr>Theme</vt:lpstr>
      </vt:variant>
      <vt:variant>
        <vt:i4>13</vt:i4>
      </vt:variant>
      <vt:variant>
        <vt:lpstr>Slide Titles</vt:lpstr>
      </vt:variant>
      <vt:variant>
        <vt:i4>65</vt:i4>
      </vt:variant>
    </vt:vector>
  </HeadingPairs>
  <TitlesOfParts>
    <vt:vector size="78" baseType="lpstr">
      <vt:lpstr>Office Theme</vt:lpstr>
      <vt:lpstr>1_Office Theme</vt:lpstr>
      <vt:lpstr>2_Office Theme</vt:lpstr>
      <vt:lpstr>28_Office Theme</vt:lpstr>
      <vt:lpstr>29_Office Theme</vt:lpstr>
      <vt:lpstr>30_Office Theme</vt:lpstr>
      <vt:lpstr>13_Office Theme</vt:lpstr>
      <vt:lpstr>3_Office Theme</vt:lpstr>
      <vt:lpstr>4_Office Theme</vt:lpstr>
      <vt:lpstr>5_Office Theme</vt:lpstr>
      <vt:lpstr>6_Office Theme</vt:lpstr>
      <vt:lpstr>7_Office Theme</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Đôi Tay Này Ân Duy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62</cp:revision>
  <dcterms:created xsi:type="dcterms:W3CDTF">2022-10-30T00:36:35Z</dcterms:created>
  <dcterms:modified xsi:type="dcterms:W3CDTF">2024-05-16T22:38:38Z</dcterms:modified>
</cp:coreProperties>
</file>